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6AA4"/>
    <a:srgbClr val="63BDCB"/>
    <a:srgbClr val="E7F8F8"/>
    <a:srgbClr val="ACD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8" autoAdjust="0"/>
    <p:restoredTop sz="94660"/>
  </p:normalViewPr>
  <p:slideViewPr>
    <p:cSldViewPr>
      <p:cViewPr>
        <p:scale>
          <a:sx n="125" d="100"/>
          <a:sy n="125" d="100"/>
        </p:scale>
        <p:origin x="-93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27E43-61B3-4E74-A0E7-DDDAD609D617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02CF934-3348-41B4-9D2D-B3244AB8ACA0}">
      <dgm:prSet phldrT="[Text]"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What is already working?</a:t>
          </a:r>
          <a:endParaRPr lang="en-AU" sz="800" dirty="0">
            <a:solidFill>
              <a:schemeClr val="bg1"/>
            </a:solidFill>
          </a:endParaRPr>
        </a:p>
      </dgm:t>
    </dgm:pt>
    <dgm:pt modelId="{B62AEF83-A6E6-4772-8628-52F3BB54FFBB}" type="parTrans" cxnId="{78D62D1C-6891-41E6-BC3A-B41F58DB5C92}">
      <dgm:prSet/>
      <dgm:spPr/>
      <dgm:t>
        <a:bodyPr/>
        <a:lstStyle/>
        <a:p>
          <a:endParaRPr lang="en-AU"/>
        </a:p>
      </dgm:t>
    </dgm:pt>
    <dgm:pt modelId="{D7AD91B0-750A-4629-820A-22AEB3D58AB1}" type="sibTrans" cxnId="{78D62D1C-6891-41E6-BC3A-B41F58DB5C92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en-AU" sz="600"/>
        </a:p>
      </dgm:t>
    </dgm:pt>
    <dgm:pt modelId="{6058E37C-36C1-458B-AF61-5668E2183985}">
      <dgm:prSet phldrT="[Text]" custT="1"/>
      <dgm:spPr/>
      <dgm:t>
        <a:bodyPr/>
        <a:lstStyle/>
        <a:p>
          <a:r>
            <a:rPr lang="en-AU" sz="800" b="0" smtClean="0"/>
            <a:t>List everything that is working well.</a:t>
          </a:r>
          <a:endParaRPr lang="en-AU" sz="800" b="0" dirty="0"/>
        </a:p>
      </dgm:t>
    </dgm:pt>
    <dgm:pt modelId="{07D4E17C-34DE-4973-82EF-9428A14C8DDA}" type="parTrans" cxnId="{2E5564CB-2CB8-4714-AE20-297C7F04A8E8}">
      <dgm:prSet/>
      <dgm:spPr/>
      <dgm:t>
        <a:bodyPr/>
        <a:lstStyle/>
        <a:p>
          <a:endParaRPr lang="en-AU"/>
        </a:p>
      </dgm:t>
    </dgm:pt>
    <dgm:pt modelId="{1C33D677-D197-4E0E-AF4C-481D9A313E0A}" type="sibTrans" cxnId="{2E5564CB-2CB8-4714-AE20-297C7F04A8E8}">
      <dgm:prSet/>
      <dgm:spPr/>
      <dgm:t>
        <a:bodyPr/>
        <a:lstStyle/>
        <a:p>
          <a:endParaRPr lang="en-AU"/>
        </a:p>
      </dgm:t>
    </dgm:pt>
    <dgm:pt modelId="{F0E55D25-95EB-4E02-BBC5-508600442444}">
      <dgm:prSet phldrT="[Text]"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What specifically makes it work?</a:t>
          </a:r>
          <a:endParaRPr lang="en-AU" sz="800" dirty="0">
            <a:solidFill>
              <a:schemeClr val="bg1"/>
            </a:solidFill>
          </a:endParaRPr>
        </a:p>
      </dgm:t>
    </dgm:pt>
    <dgm:pt modelId="{5B2BA466-714F-46F9-AF29-4F99AFD82179}" type="parTrans" cxnId="{7897BFE0-1021-473D-A9E7-16C175B042B0}">
      <dgm:prSet/>
      <dgm:spPr/>
      <dgm:t>
        <a:bodyPr/>
        <a:lstStyle/>
        <a:p>
          <a:endParaRPr lang="en-AU"/>
        </a:p>
      </dgm:t>
    </dgm:pt>
    <dgm:pt modelId="{B098CA71-C837-413F-BDCB-C3C063D82E77}" type="sibTrans" cxnId="{7897BFE0-1021-473D-A9E7-16C175B042B0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en-AU" sz="600"/>
        </a:p>
      </dgm:t>
    </dgm:pt>
    <dgm:pt modelId="{F4AC9191-706B-490D-A082-A0A7651CEC3E}">
      <dgm:prSet phldrT="[Text]" custT="1"/>
      <dgm:spPr/>
      <dgm:t>
        <a:bodyPr/>
        <a:lstStyle/>
        <a:p>
          <a:r>
            <a:rPr lang="en-AU" sz="700" b="0" smtClean="0"/>
            <a:t>To what do we attribute this success? </a:t>
          </a:r>
          <a:endParaRPr lang="en-AU" sz="700" b="0" dirty="0"/>
        </a:p>
      </dgm:t>
    </dgm:pt>
    <dgm:pt modelId="{78A5D386-D0CD-4C34-BA53-53FE346B800B}" type="parTrans" cxnId="{52F7A5C9-60BA-4ACF-8CBD-0B98BB0A34DF}">
      <dgm:prSet/>
      <dgm:spPr/>
      <dgm:t>
        <a:bodyPr/>
        <a:lstStyle/>
        <a:p>
          <a:endParaRPr lang="en-AU"/>
        </a:p>
      </dgm:t>
    </dgm:pt>
    <dgm:pt modelId="{D1F7FE6E-68E3-4D62-88DC-9A41D3D41EAB}" type="sibTrans" cxnId="{52F7A5C9-60BA-4ACF-8CBD-0B98BB0A34DF}">
      <dgm:prSet/>
      <dgm:spPr/>
      <dgm:t>
        <a:bodyPr/>
        <a:lstStyle/>
        <a:p>
          <a:endParaRPr lang="en-AU"/>
        </a:p>
      </dgm:t>
    </dgm:pt>
    <dgm:pt modelId="{951AC066-42C7-4A97-825A-F299E583FE27}">
      <dgm:prSet phldrT="[Text]"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What specifically, are our objectives?</a:t>
          </a:r>
          <a:endParaRPr lang="en-AU" sz="800" dirty="0">
            <a:solidFill>
              <a:schemeClr val="bg1"/>
            </a:solidFill>
          </a:endParaRPr>
        </a:p>
      </dgm:t>
    </dgm:pt>
    <dgm:pt modelId="{745D50C6-C804-43E5-83A8-3C82F5D5D231}" type="parTrans" cxnId="{572E0469-D4F7-4F55-9918-52F8F395A3D2}">
      <dgm:prSet/>
      <dgm:spPr/>
      <dgm:t>
        <a:bodyPr/>
        <a:lstStyle/>
        <a:p>
          <a:endParaRPr lang="en-AU"/>
        </a:p>
      </dgm:t>
    </dgm:pt>
    <dgm:pt modelId="{82E61CD5-5A15-45AC-8111-67A15FCB3C84}" type="sibTrans" cxnId="{572E0469-D4F7-4F55-9918-52F8F395A3D2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en-AU" sz="600"/>
        </a:p>
      </dgm:t>
    </dgm:pt>
    <dgm:pt modelId="{86519E48-6814-4494-8A06-2A33D87D143D}">
      <dgm:prSet phldrT="[Text]" custT="1"/>
      <dgm:spPr/>
      <dgm:t>
        <a:bodyPr/>
        <a:lstStyle/>
        <a:p>
          <a:r>
            <a:rPr lang="en-AU" sz="800" b="0" smtClean="0"/>
            <a:t>What is the desired end-state(s)?</a:t>
          </a:r>
          <a:endParaRPr lang="en-AU" sz="800" b="0" dirty="0"/>
        </a:p>
      </dgm:t>
    </dgm:pt>
    <dgm:pt modelId="{B924AD2C-90C0-476D-8804-2A0C02BA7B57}" type="parTrans" cxnId="{D5EABE9A-515D-41E5-B6D0-249791DDBCFB}">
      <dgm:prSet/>
      <dgm:spPr/>
      <dgm:t>
        <a:bodyPr/>
        <a:lstStyle/>
        <a:p>
          <a:endParaRPr lang="en-AU"/>
        </a:p>
      </dgm:t>
    </dgm:pt>
    <dgm:pt modelId="{703B02D3-6BC9-4302-A54A-367DD4E9272E}" type="sibTrans" cxnId="{D5EABE9A-515D-41E5-B6D0-249791DDBCFB}">
      <dgm:prSet/>
      <dgm:spPr/>
      <dgm:t>
        <a:bodyPr/>
        <a:lstStyle/>
        <a:p>
          <a:endParaRPr lang="en-AU"/>
        </a:p>
      </dgm:t>
    </dgm:pt>
    <dgm:pt modelId="{4142A9B5-DC48-4D85-A2BF-F3A0D8CE2262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What can we do more, better or differently to move closer to our objective?</a:t>
          </a:r>
          <a:endParaRPr lang="en-AU" sz="800" dirty="0">
            <a:solidFill>
              <a:schemeClr val="bg1"/>
            </a:solidFill>
          </a:endParaRPr>
        </a:p>
      </dgm:t>
    </dgm:pt>
    <dgm:pt modelId="{6C47C1F1-B96D-4338-9236-8769682ED02F}" type="parTrans" cxnId="{E8A74451-8B59-4453-B7BD-2503664F02A3}">
      <dgm:prSet/>
      <dgm:spPr/>
      <dgm:t>
        <a:bodyPr/>
        <a:lstStyle/>
        <a:p>
          <a:endParaRPr lang="en-AU"/>
        </a:p>
      </dgm:t>
    </dgm:pt>
    <dgm:pt modelId="{2149B09A-C707-4E8B-8105-2983513CA5AD}" type="sibTrans" cxnId="{E8A74451-8B59-4453-B7BD-2503664F02A3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en-AU" sz="600"/>
        </a:p>
      </dgm:t>
    </dgm:pt>
    <dgm:pt modelId="{AA11D052-2D68-4253-A2CD-A72248E97528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Which ones should we do right now?</a:t>
          </a:r>
          <a:endParaRPr lang="en-AU" sz="800" dirty="0">
            <a:solidFill>
              <a:schemeClr val="bg1"/>
            </a:solidFill>
          </a:endParaRPr>
        </a:p>
      </dgm:t>
    </dgm:pt>
    <dgm:pt modelId="{EF99F8A7-DF41-4AD5-BB23-B80A6323691D}" type="parTrans" cxnId="{15F1C3CD-531C-45B1-832A-28E27FBE5C97}">
      <dgm:prSet/>
      <dgm:spPr/>
      <dgm:t>
        <a:bodyPr/>
        <a:lstStyle/>
        <a:p>
          <a:endParaRPr lang="en-AU"/>
        </a:p>
      </dgm:t>
    </dgm:pt>
    <dgm:pt modelId="{DD1B3116-4D61-4A4E-ABE7-E8BB30FA1DE8}" type="sibTrans" cxnId="{15F1C3CD-531C-45B1-832A-28E27FBE5C97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en-AU" sz="600"/>
        </a:p>
      </dgm:t>
    </dgm:pt>
    <dgm:pt modelId="{E850DD32-44EA-4E54-9AD9-C552A2B2E135}">
      <dgm:prSet custT="1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Question</a:t>
          </a:r>
          <a:r>
            <a:rPr lang="en-AU" sz="800" b="1" dirty="0" smtClean="0">
              <a:solidFill>
                <a:schemeClr val="tx1"/>
              </a:solidFill>
            </a:rPr>
            <a:t> </a:t>
          </a:r>
          <a:r>
            <a:rPr lang="en-AU" sz="800" b="1" dirty="0" smtClean="0">
              <a:solidFill>
                <a:schemeClr val="bg1"/>
              </a:solidFill>
            </a:rPr>
            <a:t>Time</a:t>
          </a:r>
          <a:endParaRPr lang="en-AU" sz="800" dirty="0">
            <a:solidFill>
              <a:schemeClr val="bg1"/>
            </a:solidFill>
          </a:endParaRPr>
        </a:p>
      </dgm:t>
    </dgm:pt>
    <dgm:pt modelId="{9AEBFBD7-037F-4C2E-8747-0E45D55D4760}" type="parTrans" cxnId="{4C742E91-2F13-4098-850F-1BB916C2B25F}">
      <dgm:prSet/>
      <dgm:spPr/>
      <dgm:t>
        <a:bodyPr/>
        <a:lstStyle/>
        <a:p>
          <a:endParaRPr lang="en-AU"/>
        </a:p>
      </dgm:t>
    </dgm:pt>
    <dgm:pt modelId="{E52D197C-943E-4EBF-9028-C4069FFD0183}" type="sibTrans" cxnId="{4C742E91-2F13-4098-850F-1BB916C2B25F}">
      <dgm:prSet/>
      <dgm:spPr/>
      <dgm:t>
        <a:bodyPr/>
        <a:lstStyle/>
        <a:p>
          <a:endParaRPr lang="en-AU"/>
        </a:p>
      </dgm:t>
    </dgm:pt>
    <dgm:pt modelId="{6B0E856B-AB66-4A68-A29D-B34C1B281B2F}">
      <dgm:prSet custT="1"/>
      <dgm:spPr/>
      <dgm:t>
        <a:bodyPr/>
        <a:lstStyle/>
        <a:p>
          <a:r>
            <a:rPr lang="en-AU" sz="800" b="0" smtClean="0"/>
            <a:t>Search in advance whether there are possible flaws or issues.</a:t>
          </a:r>
          <a:endParaRPr lang="en-AU" sz="800" b="0" dirty="0"/>
        </a:p>
      </dgm:t>
    </dgm:pt>
    <dgm:pt modelId="{42B95834-3058-402F-94B8-3FAE90E173AB}" type="parTrans" cxnId="{D1F015B6-BC3B-4C47-8872-711A2EC686EA}">
      <dgm:prSet/>
      <dgm:spPr/>
      <dgm:t>
        <a:bodyPr/>
        <a:lstStyle/>
        <a:p>
          <a:endParaRPr lang="en-AU"/>
        </a:p>
      </dgm:t>
    </dgm:pt>
    <dgm:pt modelId="{76639EB6-034C-4F3A-A123-D0F3856250D1}" type="sibTrans" cxnId="{D1F015B6-BC3B-4C47-8872-711A2EC686EA}">
      <dgm:prSet/>
      <dgm:spPr/>
      <dgm:t>
        <a:bodyPr/>
        <a:lstStyle/>
        <a:p>
          <a:endParaRPr lang="en-AU"/>
        </a:p>
      </dgm:t>
    </dgm:pt>
    <dgm:pt modelId="{13041E62-54AB-48B4-86B2-891E601AE21E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en-AU" sz="800" b="1" dirty="0" smtClean="0">
              <a:solidFill>
                <a:schemeClr val="bg1"/>
              </a:solidFill>
            </a:rPr>
            <a:t>What are the benefits associated with this objective?</a:t>
          </a:r>
          <a:endParaRPr lang="en-AU" sz="800" dirty="0">
            <a:solidFill>
              <a:schemeClr val="bg1"/>
            </a:solidFill>
          </a:endParaRPr>
        </a:p>
      </dgm:t>
    </dgm:pt>
    <dgm:pt modelId="{D42232B1-DB30-4823-942D-AA106865C674}" type="parTrans" cxnId="{8372A8B4-5FEB-4579-9CE8-F6778DBDEA7D}">
      <dgm:prSet/>
      <dgm:spPr/>
      <dgm:t>
        <a:bodyPr/>
        <a:lstStyle/>
        <a:p>
          <a:endParaRPr lang="en-AU"/>
        </a:p>
      </dgm:t>
    </dgm:pt>
    <dgm:pt modelId="{332C329C-92AC-452D-8F14-945C8CD361F5}" type="sibTrans" cxnId="{8372A8B4-5FEB-4579-9CE8-F6778DBDEA7D}">
      <dgm:prSet custT="1"/>
      <dgm:spPr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en-AU" sz="600"/>
        </a:p>
      </dgm:t>
    </dgm:pt>
    <dgm:pt modelId="{02C795C1-B35D-44B3-B255-CCE89BC5C9DE}">
      <dgm:prSet custT="1"/>
      <dgm:spPr/>
      <dgm:t>
        <a:bodyPr/>
        <a:lstStyle/>
        <a:p>
          <a:r>
            <a:rPr lang="en-AU" sz="800" b="0" smtClean="0"/>
            <a:t>Brainstorm a list of possible benefits regardless of how unusual or intangible</a:t>
          </a:r>
          <a:endParaRPr lang="en-AU" sz="800" b="0" dirty="0"/>
        </a:p>
      </dgm:t>
    </dgm:pt>
    <dgm:pt modelId="{CF164E81-3A06-4227-882E-A74A6F23F300}" type="parTrans" cxnId="{D7CBA401-4164-4AB0-8F0C-F8447B563CA1}">
      <dgm:prSet/>
      <dgm:spPr/>
      <dgm:t>
        <a:bodyPr/>
        <a:lstStyle/>
        <a:p>
          <a:endParaRPr lang="en-AU"/>
        </a:p>
      </dgm:t>
    </dgm:pt>
    <dgm:pt modelId="{ADE48FAD-6DC0-4C64-A8E2-D6F34412CA8C}" type="sibTrans" cxnId="{D7CBA401-4164-4AB0-8F0C-F8447B563CA1}">
      <dgm:prSet/>
      <dgm:spPr/>
      <dgm:t>
        <a:bodyPr/>
        <a:lstStyle/>
        <a:p>
          <a:endParaRPr lang="en-AU"/>
        </a:p>
      </dgm:t>
    </dgm:pt>
    <dgm:pt modelId="{F1AB142F-FCDE-464E-A980-C88A47D4408A}">
      <dgm:prSet custT="1"/>
      <dgm:spPr/>
      <dgm:t>
        <a:bodyPr/>
        <a:lstStyle/>
        <a:p>
          <a:r>
            <a:rPr lang="en-AU" sz="800" b="0" dirty="0" smtClean="0"/>
            <a:t>Brainstorm a range of all possible </a:t>
          </a:r>
          <a:r>
            <a:rPr lang="en-AU" sz="800" b="0" dirty="0" smtClean="0"/>
            <a:t>ideas. </a:t>
          </a:r>
          <a:r>
            <a:rPr lang="en-AU" sz="800" b="0" smtClean="0"/>
            <a:t>Aim for 50+</a:t>
          </a:r>
          <a:endParaRPr lang="en-AU" sz="800" b="0" dirty="0"/>
        </a:p>
      </dgm:t>
    </dgm:pt>
    <dgm:pt modelId="{605B443B-FD5A-4796-8271-111C57FC40DD}" type="parTrans" cxnId="{999E72E3-A464-4E5B-A1A9-42568B0901CD}">
      <dgm:prSet/>
      <dgm:spPr/>
      <dgm:t>
        <a:bodyPr/>
        <a:lstStyle/>
        <a:p>
          <a:endParaRPr lang="en-AU"/>
        </a:p>
      </dgm:t>
    </dgm:pt>
    <dgm:pt modelId="{B3A41E5D-A61E-4851-8561-BFCBA9A18D67}" type="sibTrans" cxnId="{999E72E3-A464-4E5B-A1A9-42568B0901CD}">
      <dgm:prSet/>
      <dgm:spPr/>
      <dgm:t>
        <a:bodyPr/>
        <a:lstStyle/>
        <a:p>
          <a:endParaRPr lang="en-AU"/>
        </a:p>
      </dgm:t>
    </dgm:pt>
    <dgm:pt modelId="{189523A3-14AF-4266-93CD-603501347C1A}">
      <dgm:prSet custT="1"/>
      <dgm:spPr/>
      <dgm:t>
        <a:bodyPr/>
        <a:lstStyle/>
        <a:p>
          <a:r>
            <a:rPr lang="en-AU" sz="800" b="0" dirty="0" smtClean="0"/>
            <a:t>Select the one (or more) actions that the group feels is most appropriate.</a:t>
          </a:r>
          <a:endParaRPr lang="en-AU" sz="800" b="0" dirty="0"/>
        </a:p>
      </dgm:t>
    </dgm:pt>
    <dgm:pt modelId="{B29B406E-C331-492C-A35F-1B7B9C53E573}" type="parTrans" cxnId="{D1B02364-EC49-424F-B403-77DE5D3DAD6C}">
      <dgm:prSet/>
      <dgm:spPr/>
      <dgm:t>
        <a:bodyPr/>
        <a:lstStyle/>
        <a:p>
          <a:endParaRPr lang="en-AU"/>
        </a:p>
      </dgm:t>
    </dgm:pt>
    <dgm:pt modelId="{55B3C295-4DC6-4948-BFE1-ACE248BC585D}" type="sibTrans" cxnId="{D1B02364-EC49-424F-B403-77DE5D3DAD6C}">
      <dgm:prSet/>
      <dgm:spPr/>
      <dgm:t>
        <a:bodyPr/>
        <a:lstStyle/>
        <a:p>
          <a:endParaRPr lang="en-AU"/>
        </a:p>
      </dgm:t>
    </dgm:pt>
    <dgm:pt modelId="{454F2A05-6F39-4522-9F32-E7F2E0FB043A}">
      <dgm:prSet custT="1"/>
      <dgm:spPr/>
      <dgm:t>
        <a:bodyPr/>
        <a:lstStyle/>
        <a:p>
          <a:r>
            <a:rPr lang="en-AU" sz="800" b="0" dirty="0" smtClean="0"/>
            <a:t>All ideas should be listed, no matter how lateral or out-there.</a:t>
          </a:r>
          <a:endParaRPr lang="en-AU" sz="800" b="0" dirty="0"/>
        </a:p>
      </dgm:t>
    </dgm:pt>
    <dgm:pt modelId="{47A2F3D5-3390-47B6-AC6C-12C914D2A7B3}" type="parTrans" cxnId="{88216D0C-90BD-4219-BB19-A349C865F190}">
      <dgm:prSet/>
      <dgm:spPr/>
      <dgm:t>
        <a:bodyPr/>
        <a:lstStyle/>
        <a:p>
          <a:endParaRPr lang="en-AU"/>
        </a:p>
      </dgm:t>
    </dgm:pt>
    <dgm:pt modelId="{A061AD23-8F24-4458-A7D7-6D8579DC74F1}" type="sibTrans" cxnId="{88216D0C-90BD-4219-BB19-A349C865F190}">
      <dgm:prSet/>
      <dgm:spPr/>
      <dgm:t>
        <a:bodyPr/>
        <a:lstStyle/>
        <a:p>
          <a:endParaRPr lang="en-AU"/>
        </a:p>
      </dgm:t>
    </dgm:pt>
    <dgm:pt modelId="{60FF83F4-B6E3-4D73-9454-6AA71D3ED88B}">
      <dgm:prSet custT="1"/>
      <dgm:spPr/>
      <dgm:t>
        <a:bodyPr/>
        <a:lstStyle/>
        <a:p>
          <a:r>
            <a:rPr lang="en-AU" sz="800" b="0" dirty="0" smtClean="0"/>
            <a:t>Where do we agree</a:t>
          </a:r>
          <a:endParaRPr lang="en-AU" sz="800" b="0" dirty="0"/>
        </a:p>
      </dgm:t>
    </dgm:pt>
    <dgm:pt modelId="{55A5550A-C593-4288-A15B-698D2A7061D9}" type="parTrans" cxnId="{5AAF93AF-F8F3-4437-A86A-5E42F6C06B9D}">
      <dgm:prSet/>
      <dgm:spPr/>
      <dgm:t>
        <a:bodyPr/>
        <a:lstStyle/>
        <a:p>
          <a:endParaRPr lang="en-AU"/>
        </a:p>
      </dgm:t>
    </dgm:pt>
    <dgm:pt modelId="{1ECD708C-4C63-4CC9-813E-71314A2B58CD}" type="sibTrans" cxnId="{5AAF93AF-F8F3-4437-A86A-5E42F6C06B9D}">
      <dgm:prSet/>
      <dgm:spPr/>
      <dgm:t>
        <a:bodyPr/>
        <a:lstStyle/>
        <a:p>
          <a:endParaRPr lang="en-AU"/>
        </a:p>
      </dgm:t>
    </dgm:pt>
    <dgm:pt modelId="{D5E38DA8-C7B1-45AA-85FA-AB01D18B1E2B}">
      <dgm:prSet custT="1"/>
      <dgm:spPr/>
      <dgm:t>
        <a:bodyPr/>
        <a:lstStyle/>
        <a:p>
          <a:r>
            <a:rPr lang="en-AU" sz="800" b="0" dirty="0" smtClean="0"/>
            <a:t>What successes have we had?</a:t>
          </a:r>
          <a:endParaRPr lang="en-AU" sz="800" b="0" dirty="0"/>
        </a:p>
      </dgm:t>
    </dgm:pt>
    <dgm:pt modelId="{159469A8-08DB-4A9F-B54C-BED75E78AC48}" type="parTrans" cxnId="{EA961987-598D-4B0A-A092-E96C7711E7FF}">
      <dgm:prSet/>
      <dgm:spPr/>
      <dgm:t>
        <a:bodyPr/>
        <a:lstStyle/>
        <a:p>
          <a:endParaRPr lang="en-AU"/>
        </a:p>
      </dgm:t>
    </dgm:pt>
    <dgm:pt modelId="{080C27D7-9253-4125-A0B7-F76EA6618A4D}" type="sibTrans" cxnId="{EA961987-598D-4B0A-A092-E96C7711E7FF}">
      <dgm:prSet/>
      <dgm:spPr/>
      <dgm:t>
        <a:bodyPr/>
        <a:lstStyle/>
        <a:p>
          <a:endParaRPr lang="en-AU"/>
        </a:p>
      </dgm:t>
    </dgm:pt>
    <dgm:pt modelId="{8A5A1907-33CC-43A2-A54D-5018A973FB74}">
      <dgm:prSet custT="1"/>
      <dgm:spPr/>
      <dgm:t>
        <a:bodyPr/>
        <a:lstStyle/>
        <a:p>
          <a:r>
            <a:rPr lang="en-AU" sz="800" b="0" dirty="0" smtClean="0"/>
            <a:t>Our clients, technology, people in the process, suppliers, timing, luck?</a:t>
          </a:r>
          <a:endParaRPr lang="en-AU" sz="800" b="0" dirty="0"/>
        </a:p>
      </dgm:t>
    </dgm:pt>
    <dgm:pt modelId="{590E6487-2600-47F6-A927-C1E900C7DFAB}" type="parTrans" cxnId="{9FC4BB91-E544-4B90-AB70-4A6E64E91210}">
      <dgm:prSet/>
      <dgm:spPr/>
      <dgm:t>
        <a:bodyPr/>
        <a:lstStyle/>
        <a:p>
          <a:endParaRPr lang="en-AU"/>
        </a:p>
      </dgm:t>
    </dgm:pt>
    <dgm:pt modelId="{FD99DFEB-73B6-4EC0-88F6-3DB19AB06425}" type="sibTrans" cxnId="{9FC4BB91-E544-4B90-AB70-4A6E64E91210}">
      <dgm:prSet/>
      <dgm:spPr/>
      <dgm:t>
        <a:bodyPr/>
        <a:lstStyle/>
        <a:p>
          <a:endParaRPr lang="en-AU"/>
        </a:p>
      </dgm:t>
    </dgm:pt>
    <dgm:pt modelId="{56E9C078-6216-4A7B-B50B-0517859A9703}">
      <dgm:prSet custT="1"/>
      <dgm:spPr/>
      <dgm:t>
        <a:bodyPr/>
        <a:lstStyle/>
        <a:p>
          <a:r>
            <a:rPr lang="en-AU" sz="800" b="0" dirty="0" smtClean="0"/>
            <a:t>Is it because or expertise, capability, historical reasons? </a:t>
          </a:r>
          <a:endParaRPr lang="en-AU" sz="800" b="0" dirty="0"/>
        </a:p>
      </dgm:t>
    </dgm:pt>
    <dgm:pt modelId="{CE9E992C-9D38-41FE-8F5F-A8824C2C7A4B}" type="parTrans" cxnId="{06E6C522-627E-43D3-9ED1-223F639555EF}">
      <dgm:prSet/>
      <dgm:spPr/>
      <dgm:t>
        <a:bodyPr/>
        <a:lstStyle/>
        <a:p>
          <a:endParaRPr lang="en-AU"/>
        </a:p>
      </dgm:t>
    </dgm:pt>
    <dgm:pt modelId="{898A37BF-B139-4853-9507-DD0E12FFB512}" type="sibTrans" cxnId="{06E6C522-627E-43D3-9ED1-223F639555EF}">
      <dgm:prSet/>
      <dgm:spPr/>
      <dgm:t>
        <a:bodyPr/>
        <a:lstStyle/>
        <a:p>
          <a:endParaRPr lang="en-AU"/>
        </a:p>
      </dgm:t>
    </dgm:pt>
    <dgm:pt modelId="{1F5B3557-1709-4F62-94FF-498BB50FC32B}">
      <dgm:prSet custT="1"/>
      <dgm:spPr/>
      <dgm:t>
        <a:bodyPr/>
        <a:lstStyle/>
        <a:p>
          <a:r>
            <a:rPr lang="en-AU" sz="800" b="0" dirty="0" smtClean="0"/>
            <a:t>Does this support organizational objectives, financial measures, compliance requirements, culture or something else entirely?</a:t>
          </a:r>
          <a:endParaRPr lang="en-AU" sz="800" b="0" dirty="0"/>
        </a:p>
      </dgm:t>
    </dgm:pt>
    <dgm:pt modelId="{A3180E5E-1897-4FFA-B3B9-D8C02C824280}" type="parTrans" cxnId="{4B7BA424-DD16-414D-9A8B-7D6ACE03B186}">
      <dgm:prSet/>
      <dgm:spPr/>
      <dgm:t>
        <a:bodyPr/>
        <a:lstStyle/>
        <a:p>
          <a:endParaRPr lang="en-AU"/>
        </a:p>
      </dgm:t>
    </dgm:pt>
    <dgm:pt modelId="{64F02EBC-DB9E-4D45-B3D8-1230C594EC00}" type="sibTrans" cxnId="{4B7BA424-DD16-414D-9A8B-7D6ACE03B186}">
      <dgm:prSet/>
      <dgm:spPr/>
      <dgm:t>
        <a:bodyPr/>
        <a:lstStyle/>
        <a:p>
          <a:endParaRPr lang="en-AU"/>
        </a:p>
      </dgm:t>
    </dgm:pt>
    <dgm:pt modelId="{68FB26BF-E867-4A89-AE6B-D22D686A0378}">
      <dgm:prSet custT="1"/>
      <dgm:spPr/>
      <dgm:t>
        <a:bodyPr/>
        <a:lstStyle/>
        <a:p>
          <a:r>
            <a:rPr lang="en-AU" sz="800" b="0" dirty="0" smtClean="0"/>
            <a:t>All benefits, potential and actual, should be </a:t>
          </a:r>
          <a:r>
            <a:rPr lang="en-AU" sz="800" b="0" dirty="0" smtClean="0"/>
            <a:t>listed</a:t>
          </a:r>
          <a:endParaRPr lang="en-AU" sz="800" b="0" dirty="0"/>
        </a:p>
      </dgm:t>
    </dgm:pt>
    <dgm:pt modelId="{6873A03F-485B-469A-883E-BAC75B9AB676}" type="parTrans" cxnId="{5679550E-AC23-4237-96A9-34F3C693A2DA}">
      <dgm:prSet/>
      <dgm:spPr/>
      <dgm:t>
        <a:bodyPr/>
        <a:lstStyle/>
        <a:p>
          <a:endParaRPr lang="en-AU"/>
        </a:p>
      </dgm:t>
    </dgm:pt>
    <dgm:pt modelId="{63976A66-5F59-44AA-AD21-3CA67D2E0597}" type="sibTrans" cxnId="{5679550E-AC23-4237-96A9-34F3C693A2DA}">
      <dgm:prSet/>
      <dgm:spPr/>
      <dgm:t>
        <a:bodyPr/>
        <a:lstStyle/>
        <a:p>
          <a:endParaRPr lang="en-AU"/>
        </a:p>
      </dgm:t>
    </dgm:pt>
    <dgm:pt modelId="{11368C7E-577E-4595-AFAE-3DB186EBFDB0}">
      <dgm:prSet custT="1"/>
      <dgm:spPr/>
      <dgm:t>
        <a:bodyPr/>
        <a:lstStyle/>
        <a:p>
          <a:r>
            <a:rPr lang="en-AU" sz="800" b="0" dirty="0" smtClean="0"/>
            <a:t>Include a list of things we should STOP doing as well as START doing.</a:t>
          </a:r>
          <a:endParaRPr lang="en-AU" sz="800" b="0" dirty="0"/>
        </a:p>
      </dgm:t>
    </dgm:pt>
    <dgm:pt modelId="{1DEE163D-2136-4FD7-BCC5-65349A4EF051}" type="parTrans" cxnId="{0E2787F9-9DE8-4384-9758-4786B85E6EDE}">
      <dgm:prSet/>
      <dgm:spPr/>
      <dgm:t>
        <a:bodyPr/>
        <a:lstStyle/>
        <a:p>
          <a:endParaRPr lang="en-AU"/>
        </a:p>
      </dgm:t>
    </dgm:pt>
    <dgm:pt modelId="{839866CC-1383-474F-8FF3-5A5F60B65CA3}" type="sibTrans" cxnId="{0E2787F9-9DE8-4384-9758-4786B85E6EDE}">
      <dgm:prSet/>
      <dgm:spPr/>
      <dgm:t>
        <a:bodyPr/>
        <a:lstStyle/>
        <a:p>
          <a:endParaRPr lang="en-AU"/>
        </a:p>
      </dgm:t>
    </dgm:pt>
    <dgm:pt modelId="{0EB03ABF-CF4B-430E-B403-C2097F77538E}">
      <dgm:prSet custT="1"/>
      <dgm:spPr/>
      <dgm:t>
        <a:bodyPr/>
        <a:lstStyle/>
        <a:p>
          <a:r>
            <a:rPr lang="en-AU" sz="800" b="0" dirty="0" smtClean="0"/>
            <a:t>Include costs and benefits.</a:t>
          </a:r>
          <a:endParaRPr lang="en-AU" sz="800" b="0" dirty="0"/>
        </a:p>
      </dgm:t>
    </dgm:pt>
    <dgm:pt modelId="{22876D10-400B-43C3-910E-716C96D9FFC8}" type="parTrans" cxnId="{73F38195-8008-46A2-9BAF-B48853E50295}">
      <dgm:prSet/>
      <dgm:spPr/>
      <dgm:t>
        <a:bodyPr/>
        <a:lstStyle/>
        <a:p>
          <a:endParaRPr lang="en-AU"/>
        </a:p>
      </dgm:t>
    </dgm:pt>
    <dgm:pt modelId="{BB511992-D1C8-4D83-A94A-A85BA14A3DED}" type="sibTrans" cxnId="{73F38195-8008-46A2-9BAF-B48853E50295}">
      <dgm:prSet/>
      <dgm:spPr/>
      <dgm:t>
        <a:bodyPr/>
        <a:lstStyle/>
        <a:p>
          <a:endParaRPr lang="en-AU"/>
        </a:p>
      </dgm:t>
    </dgm:pt>
    <dgm:pt modelId="{63AF42DA-6017-4082-AAF5-837E9F892B53}">
      <dgm:prSet custT="1"/>
      <dgm:spPr/>
      <dgm:t>
        <a:bodyPr/>
        <a:lstStyle/>
        <a:p>
          <a:r>
            <a:rPr lang="en-AU" sz="800" b="0" dirty="0" smtClean="0"/>
            <a:t>List the 5Ws: Who has to do What, When, Where and with Which resources.</a:t>
          </a:r>
          <a:endParaRPr lang="en-AU" sz="800" b="0" dirty="0"/>
        </a:p>
      </dgm:t>
    </dgm:pt>
    <dgm:pt modelId="{71D1AF37-BF4A-4D72-A891-0F9590B0B5A0}" type="parTrans" cxnId="{5DE31AF2-CEDB-4203-9F5A-101A5033732A}">
      <dgm:prSet/>
      <dgm:spPr/>
      <dgm:t>
        <a:bodyPr/>
        <a:lstStyle/>
        <a:p>
          <a:endParaRPr lang="en-AU"/>
        </a:p>
      </dgm:t>
    </dgm:pt>
    <dgm:pt modelId="{CCE84DBF-9617-4DDA-BC70-C54116FF31EE}" type="sibTrans" cxnId="{5DE31AF2-CEDB-4203-9F5A-101A5033732A}">
      <dgm:prSet/>
      <dgm:spPr/>
      <dgm:t>
        <a:bodyPr/>
        <a:lstStyle/>
        <a:p>
          <a:endParaRPr lang="en-AU"/>
        </a:p>
      </dgm:t>
    </dgm:pt>
    <dgm:pt modelId="{272B393F-989E-453E-AE41-A68FFA494406}">
      <dgm:prSet custT="1"/>
      <dgm:spPr/>
      <dgm:t>
        <a:bodyPr/>
        <a:lstStyle/>
        <a:p>
          <a:r>
            <a:rPr lang="en-AU" sz="800" b="0" dirty="0" smtClean="0"/>
            <a:t>Any question the stakeholders can think of, you can think of. Include it - and the answer - in your summary.</a:t>
          </a:r>
          <a:endParaRPr lang="en-AU" sz="800" b="0" dirty="0"/>
        </a:p>
      </dgm:t>
    </dgm:pt>
    <dgm:pt modelId="{51597714-D933-47EF-8CD8-A03C765AC3F8}" type="parTrans" cxnId="{0FDA2E84-FF6C-44D7-A88A-407DC8F8985F}">
      <dgm:prSet/>
      <dgm:spPr/>
      <dgm:t>
        <a:bodyPr/>
        <a:lstStyle/>
        <a:p>
          <a:endParaRPr lang="en-AU"/>
        </a:p>
      </dgm:t>
    </dgm:pt>
    <dgm:pt modelId="{89143869-F666-403A-82FB-2DC3FFFFC189}" type="sibTrans" cxnId="{0FDA2E84-FF6C-44D7-A88A-407DC8F8985F}">
      <dgm:prSet/>
      <dgm:spPr/>
      <dgm:t>
        <a:bodyPr/>
        <a:lstStyle/>
        <a:p>
          <a:endParaRPr lang="en-AU"/>
        </a:p>
      </dgm:t>
    </dgm:pt>
    <dgm:pt modelId="{C7CAA9A3-01BC-4EE4-8089-881ED51561A8}" type="pres">
      <dgm:prSet presAssocID="{E2327E43-61B3-4E74-A0E7-DDDAD609D61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C995D041-C61B-48ED-BDD4-39F2B5C67D16}" type="pres">
      <dgm:prSet presAssocID="{A02CF934-3348-41B4-9D2D-B3244AB8ACA0}" presName="chaos" presStyleCnt="0"/>
      <dgm:spPr/>
    </dgm:pt>
    <dgm:pt modelId="{BB5F4504-EE34-44E2-958E-40C91E7C755F}" type="pres">
      <dgm:prSet presAssocID="{A02CF934-3348-41B4-9D2D-B3244AB8ACA0}" presName="parTx1" presStyleLbl="revTx" presStyleIdx="0" presStyleCnt="13"/>
      <dgm:spPr/>
      <dgm:t>
        <a:bodyPr/>
        <a:lstStyle/>
        <a:p>
          <a:endParaRPr lang="en-AU"/>
        </a:p>
      </dgm:t>
    </dgm:pt>
    <dgm:pt modelId="{71570F41-9DCD-4371-951B-895638C3FDEA}" type="pres">
      <dgm:prSet presAssocID="{A02CF934-3348-41B4-9D2D-B3244AB8ACA0}" presName="desTx1" presStyleLbl="revTx" presStyleIdx="1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74DA780-2202-4E6D-A69B-5ED817937563}" type="pres">
      <dgm:prSet presAssocID="{A02CF934-3348-41B4-9D2D-B3244AB8ACA0}" presName="c1" presStyleLbl="node1" presStyleIdx="0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6148EE33-E848-4841-983E-88E75EC79BD8}" type="pres">
      <dgm:prSet presAssocID="{A02CF934-3348-41B4-9D2D-B3244AB8ACA0}" presName="c2" presStyleLbl="node1" presStyleIdx="1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774957E0-20D5-41C1-B3EE-20F366146A9E}" type="pres">
      <dgm:prSet presAssocID="{A02CF934-3348-41B4-9D2D-B3244AB8ACA0}" presName="c3" presStyleLbl="node1" presStyleIdx="2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6175BBFE-D1BE-4A6F-AF11-AC85670F0E88}" type="pres">
      <dgm:prSet presAssocID="{A02CF934-3348-41B4-9D2D-B3244AB8ACA0}" presName="c4" presStyleLbl="node1" presStyleIdx="3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4EF27DB4-CE15-49FF-B856-5EF4BA77AB00}" type="pres">
      <dgm:prSet presAssocID="{A02CF934-3348-41B4-9D2D-B3244AB8ACA0}" presName="c5" presStyleLbl="node1" presStyleIdx="4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DB5F65FA-D0F9-4E2C-B8A8-8E0F505225BB}" type="pres">
      <dgm:prSet presAssocID="{A02CF934-3348-41B4-9D2D-B3244AB8ACA0}" presName="c6" presStyleLbl="node1" presStyleIdx="5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8DE4AFB9-2956-4285-9E78-9B78206DA562}" type="pres">
      <dgm:prSet presAssocID="{A02CF934-3348-41B4-9D2D-B3244AB8ACA0}" presName="c7" presStyleLbl="node1" presStyleIdx="6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813EDE09-2D67-42AF-AD9D-A49C95C4CC5C}" type="pres">
      <dgm:prSet presAssocID="{A02CF934-3348-41B4-9D2D-B3244AB8ACA0}" presName="c8" presStyleLbl="node1" presStyleIdx="7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827C7599-BC69-4F0F-BE42-E55FBF3B1405}" type="pres">
      <dgm:prSet presAssocID="{A02CF934-3348-41B4-9D2D-B3244AB8ACA0}" presName="c9" presStyleLbl="node1" presStyleIdx="8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FE075C8F-D57A-4607-8D48-44418C2DB0C7}" type="pres">
      <dgm:prSet presAssocID="{A02CF934-3348-41B4-9D2D-B3244AB8ACA0}" presName="c10" presStyleLbl="node1" presStyleIdx="9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0EE7BE29-696B-40FA-B1E8-8F7B69270E22}" type="pres">
      <dgm:prSet presAssocID="{A02CF934-3348-41B4-9D2D-B3244AB8ACA0}" presName="c11" presStyleLbl="node1" presStyleIdx="10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E73F5FA9-DF4A-4356-A746-62850B97C87C}" type="pres">
      <dgm:prSet presAssocID="{A02CF934-3348-41B4-9D2D-B3244AB8ACA0}" presName="c12" presStyleLbl="node1" presStyleIdx="11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69366799-626E-4901-A4A3-7E2730539532}" type="pres">
      <dgm:prSet presAssocID="{A02CF934-3348-41B4-9D2D-B3244AB8ACA0}" presName="c13" presStyleLbl="node1" presStyleIdx="12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919C05F4-FF2F-437F-89E9-5BA5AE9AAC69}" type="pres">
      <dgm:prSet presAssocID="{A02CF934-3348-41B4-9D2D-B3244AB8ACA0}" presName="c14" presStyleLbl="node1" presStyleIdx="13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CB87A71E-E404-4BF1-9798-CA2A30E2CCC8}" type="pres">
      <dgm:prSet presAssocID="{A02CF934-3348-41B4-9D2D-B3244AB8ACA0}" presName="c15" presStyleLbl="node1" presStyleIdx="14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5968D1C6-E735-4156-BFAE-1B3321A07EB2}" type="pres">
      <dgm:prSet presAssocID="{A02CF934-3348-41B4-9D2D-B3244AB8ACA0}" presName="c16" presStyleLbl="node1" presStyleIdx="15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F729BB28-CCC3-45E8-9B11-E956865A45CE}" type="pres">
      <dgm:prSet presAssocID="{A02CF934-3348-41B4-9D2D-B3244AB8ACA0}" presName="c17" presStyleLbl="node1" presStyleIdx="16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29ADDE90-24DC-40A2-8921-0DF7EFCE4675}" type="pres">
      <dgm:prSet presAssocID="{A02CF934-3348-41B4-9D2D-B3244AB8ACA0}" presName="c18" presStyleLbl="node1" presStyleIdx="17" presStyleCnt="19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71076286-04D6-4F0B-9A56-7A7A118D2EB0}" type="pres">
      <dgm:prSet presAssocID="{D7AD91B0-750A-4629-820A-22AEB3D58AB1}" presName="chevronComposite1" presStyleCnt="0"/>
      <dgm:spPr/>
    </dgm:pt>
    <dgm:pt modelId="{5B2E0DC2-5DAF-40A7-94F3-DE5175641FEE}" type="pres">
      <dgm:prSet presAssocID="{D7AD91B0-750A-4629-820A-22AEB3D58AB1}" presName="chevron1" presStyleLbl="sibTrans2D1" presStyleIdx="0" presStyleCnt="6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A53C165E-42E5-4F63-AAD1-CFC61258A651}" type="pres">
      <dgm:prSet presAssocID="{D7AD91B0-750A-4629-820A-22AEB3D58AB1}" presName="spChevron1" presStyleCnt="0"/>
      <dgm:spPr/>
    </dgm:pt>
    <dgm:pt modelId="{73B8E0DC-58BA-4B1E-82DB-90AF49CCD584}" type="pres">
      <dgm:prSet presAssocID="{F0E55D25-95EB-4E02-BBC5-508600442444}" presName="middle" presStyleCnt="0"/>
      <dgm:spPr/>
    </dgm:pt>
    <dgm:pt modelId="{4BCFC4F1-13A2-467F-9F7D-EF5B18C7CC26}" type="pres">
      <dgm:prSet presAssocID="{F0E55D25-95EB-4E02-BBC5-508600442444}" presName="parTxMid" presStyleLbl="revTx" presStyleIdx="2" presStyleCnt="13"/>
      <dgm:spPr/>
      <dgm:t>
        <a:bodyPr/>
        <a:lstStyle/>
        <a:p>
          <a:endParaRPr lang="en-AU"/>
        </a:p>
      </dgm:t>
    </dgm:pt>
    <dgm:pt modelId="{1D1E0FF2-1BE1-440D-A041-64BAAD1EE192}" type="pres">
      <dgm:prSet presAssocID="{F0E55D25-95EB-4E02-BBC5-508600442444}" presName="desTxMid" presStyleLbl="revTx" presStyleIdx="3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021A2FC-93BC-431E-8AFA-E56825307C29}" type="pres">
      <dgm:prSet presAssocID="{F0E55D25-95EB-4E02-BBC5-508600442444}" presName="spMid" presStyleCnt="0"/>
      <dgm:spPr/>
    </dgm:pt>
    <dgm:pt modelId="{DF643458-D55A-47EF-AA39-61D7C74A7C12}" type="pres">
      <dgm:prSet presAssocID="{B098CA71-C837-413F-BDCB-C3C063D82E77}" presName="chevronComposite1" presStyleCnt="0"/>
      <dgm:spPr/>
    </dgm:pt>
    <dgm:pt modelId="{45149F33-1DB3-4F3F-BE29-C59F9073866A}" type="pres">
      <dgm:prSet presAssocID="{B098CA71-C837-413F-BDCB-C3C063D82E77}" presName="chevron1" presStyleLbl="sibTrans2D1" presStyleIdx="1" presStyleCnt="6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EB212356-BB33-46F7-B1F5-67366B8EF128}" type="pres">
      <dgm:prSet presAssocID="{B098CA71-C837-413F-BDCB-C3C063D82E77}" presName="spChevron1" presStyleCnt="0"/>
      <dgm:spPr/>
    </dgm:pt>
    <dgm:pt modelId="{34865D7E-7FFC-4583-A5F2-BE5A964D38AF}" type="pres">
      <dgm:prSet presAssocID="{951AC066-42C7-4A97-825A-F299E583FE27}" presName="middle" presStyleCnt="0"/>
      <dgm:spPr/>
    </dgm:pt>
    <dgm:pt modelId="{DC0B1BA6-6697-4519-82FC-DF28BACE6BE9}" type="pres">
      <dgm:prSet presAssocID="{951AC066-42C7-4A97-825A-F299E583FE27}" presName="parTxMid" presStyleLbl="revTx" presStyleIdx="4" presStyleCnt="13"/>
      <dgm:spPr/>
      <dgm:t>
        <a:bodyPr/>
        <a:lstStyle/>
        <a:p>
          <a:endParaRPr lang="en-AU"/>
        </a:p>
      </dgm:t>
    </dgm:pt>
    <dgm:pt modelId="{F1DBFE6D-129A-4596-AF11-803385CEA8F5}" type="pres">
      <dgm:prSet presAssocID="{951AC066-42C7-4A97-825A-F299E583FE27}" presName="desTxMid" presStyleLbl="revTx" presStyleIdx="5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F100850-0F71-4892-A04B-810CC4F82E12}" type="pres">
      <dgm:prSet presAssocID="{951AC066-42C7-4A97-825A-F299E583FE27}" presName="spMid" presStyleCnt="0"/>
      <dgm:spPr/>
    </dgm:pt>
    <dgm:pt modelId="{2F8FBB72-E7F5-46DD-89B5-0A38CC660BE2}" type="pres">
      <dgm:prSet presAssocID="{82E61CD5-5A15-45AC-8111-67A15FCB3C84}" presName="chevronComposite1" presStyleCnt="0"/>
      <dgm:spPr/>
    </dgm:pt>
    <dgm:pt modelId="{0600FD2B-3F78-4EDC-B539-525CFAE1C84C}" type="pres">
      <dgm:prSet presAssocID="{82E61CD5-5A15-45AC-8111-67A15FCB3C84}" presName="chevron1" presStyleLbl="sibTrans2D1" presStyleIdx="2" presStyleCnt="6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46EBD46E-482C-44BB-9028-02CBB5145514}" type="pres">
      <dgm:prSet presAssocID="{82E61CD5-5A15-45AC-8111-67A15FCB3C84}" presName="spChevron1" presStyleCnt="0"/>
      <dgm:spPr/>
    </dgm:pt>
    <dgm:pt modelId="{780000DB-1C7F-4925-A63C-FBA1C5FF812F}" type="pres">
      <dgm:prSet presAssocID="{13041E62-54AB-48B4-86B2-891E601AE21E}" presName="middle" presStyleCnt="0"/>
      <dgm:spPr/>
    </dgm:pt>
    <dgm:pt modelId="{4B7310C1-DF7A-4205-8174-1648A20F6C07}" type="pres">
      <dgm:prSet presAssocID="{13041E62-54AB-48B4-86B2-891E601AE21E}" presName="parTxMid" presStyleLbl="revTx" presStyleIdx="6" presStyleCnt="13"/>
      <dgm:spPr/>
      <dgm:t>
        <a:bodyPr/>
        <a:lstStyle/>
        <a:p>
          <a:endParaRPr lang="en-AU"/>
        </a:p>
      </dgm:t>
    </dgm:pt>
    <dgm:pt modelId="{A98E1BE9-CCDB-4533-B0BD-D0FE652D020F}" type="pres">
      <dgm:prSet presAssocID="{13041E62-54AB-48B4-86B2-891E601AE21E}" presName="desTxMid" presStyleLbl="revTx" presStyleIdx="7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41A3CE-C463-47A0-9E99-2D4873A273F3}" type="pres">
      <dgm:prSet presAssocID="{13041E62-54AB-48B4-86B2-891E601AE21E}" presName="spMid" presStyleCnt="0"/>
      <dgm:spPr/>
    </dgm:pt>
    <dgm:pt modelId="{E50D4CCE-E4CC-4A63-A10C-1471EEEFEA70}" type="pres">
      <dgm:prSet presAssocID="{332C329C-92AC-452D-8F14-945C8CD361F5}" presName="chevronComposite1" presStyleCnt="0"/>
      <dgm:spPr/>
    </dgm:pt>
    <dgm:pt modelId="{C9768ACB-3795-42C3-8585-175C04E1B565}" type="pres">
      <dgm:prSet presAssocID="{332C329C-92AC-452D-8F14-945C8CD361F5}" presName="chevron1" presStyleLbl="sibTrans2D1" presStyleIdx="3" presStyleCnt="6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D9BAA150-B1BB-4CEA-A6EA-1669A131FC2F}" type="pres">
      <dgm:prSet presAssocID="{332C329C-92AC-452D-8F14-945C8CD361F5}" presName="spChevron1" presStyleCnt="0"/>
      <dgm:spPr/>
    </dgm:pt>
    <dgm:pt modelId="{8CA65877-56BB-484C-B16C-DB874E3B10B3}" type="pres">
      <dgm:prSet presAssocID="{4142A9B5-DC48-4D85-A2BF-F3A0D8CE2262}" presName="middle" presStyleCnt="0"/>
      <dgm:spPr/>
    </dgm:pt>
    <dgm:pt modelId="{F0936A8D-6AE4-4ECE-AAF1-D28C84924424}" type="pres">
      <dgm:prSet presAssocID="{4142A9B5-DC48-4D85-A2BF-F3A0D8CE2262}" presName="parTxMid" presStyleLbl="revTx" presStyleIdx="8" presStyleCnt="13"/>
      <dgm:spPr/>
      <dgm:t>
        <a:bodyPr/>
        <a:lstStyle/>
        <a:p>
          <a:endParaRPr lang="en-AU"/>
        </a:p>
      </dgm:t>
    </dgm:pt>
    <dgm:pt modelId="{DE2A401F-C031-4C48-A688-423BD56A1359}" type="pres">
      <dgm:prSet presAssocID="{4142A9B5-DC48-4D85-A2BF-F3A0D8CE2262}" presName="desTxMid" presStyleLbl="revTx" presStyleIdx="9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FF68C8-574A-4952-BC64-738B503D722E}" type="pres">
      <dgm:prSet presAssocID="{4142A9B5-DC48-4D85-A2BF-F3A0D8CE2262}" presName="spMid" presStyleCnt="0"/>
      <dgm:spPr/>
    </dgm:pt>
    <dgm:pt modelId="{76502383-3DEC-4E2D-BD44-AD8315F78E48}" type="pres">
      <dgm:prSet presAssocID="{2149B09A-C707-4E8B-8105-2983513CA5AD}" presName="chevronComposite1" presStyleCnt="0"/>
      <dgm:spPr/>
    </dgm:pt>
    <dgm:pt modelId="{25F34515-4356-4519-BAC4-EB9C55CF11AD}" type="pres">
      <dgm:prSet presAssocID="{2149B09A-C707-4E8B-8105-2983513CA5AD}" presName="chevron1" presStyleLbl="sibTrans2D1" presStyleIdx="4" presStyleCnt="6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F67354CE-1BF3-4348-A628-3C644171F405}" type="pres">
      <dgm:prSet presAssocID="{2149B09A-C707-4E8B-8105-2983513CA5AD}" presName="spChevron1" presStyleCnt="0"/>
      <dgm:spPr/>
    </dgm:pt>
    <dgm:pt modelId="{5BBC03E9-F554-4B40-8E5E-29AF8E9F22E2}" type="pres">
      <dgm:prSet presAssocID="{AA11D052-2D68-4253-A2CD-A72248E97528}" presName="middle" presStyleCnt="0"/>
      <dgm:spPr/>
    </dgm:pt>
    <dgm:pt modelId="{8D3F2463-A002-4956-B9C7-0C2F113D58E6}" type="pres">
      <dgm:prSet presAssocID="{AA11D052-2D68-4253-A2CD-A72248E97528}" presName="parTxMid" presStyleLbl="revTx" presStyleIdx="10" presStyleCnt="13"/>
      <dgm:spPr/>
      <dgm:t>
        <a:bodyPr/>
        <a:lstStyle/>
        <a:p>
          <a:endParaRPr lang="en-AU"/>
        </a:p>
      </dgm:t>
    </dgm:pt>
    <dgm:pt modelId="{459B6AEF-9334-4DD0-8FFB-DFBFD855D981}" type="pres">
      <dgm:prSet presAssocID="{AA11D052-2D68-4253-A2CD-A72248E97528}" presName="desTxMid" presStyleLbl="revTx" presStyleIdx="11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319B504-F62A-4D95-B4C6-CF6C0DDAB4A1}" type="pres">
      <dgm:prSet presAssocID="{AA11D052-2D68-4253-A2CD-A72248E97528}" presName="spMid" presStyleCnt="0"/>
      <dgm:spPr/>
    </dgm:pt>
    <dgm:pt modelId="{A634DF7F-209C-4275-8F9F-ECA71137A8BC}" type="pres">
      <dgm:prSet presAssocID="{DD1B3116-4D61-4A4E-ABE7-E8BB30FA1DE8}" presName="chevronComposite1" presStyleCnt="0"/>
      <dgm:spPr/>
    </dgm:pt>
    <dgm:pt modelId="{ADE95642-2C39-4871-BA80-2262A2612114}" type="pres">
      <dgm:prSet presAssocID="{DD1B3116-4D61-4A4E-ABE7-E8BB30FA1DE8}" presName="chevron1" presStyleLbl="sibTrans2D1" presStyleIdx="5" presStyleCnt="6"/>
      <dgm:spPr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</dgm:spPr>
    </dgm:pt>
    <dgm:pt modelId="{AFDD28EA-AF27-49E8-B6DB-78B44A10BEFD}" type="pres">
      <dgm:prSet presAssocID="{DD1B3116-4D61-4A4E-ABE7-E8BB30FA1DE8}" presName="spChevron1" presStyleCnt="0"/>
      <dgm:spPr/>
    </dgm:pt>
    <dgm:pt modelId="{E7356335-D787-4AD5-B2B6-377210371BE8}" type="pres">
      <dgm:prSet presAssocID="{E850DD32-44EA-4E54-9AD9-C552A2B2E135}" presName="last" presStyleCnt="0"/>
      <dgm:spPr/>
    </dgm:pt>
    <dgm:pt modelId="{1A01CE1D-E7F0-42DC-BF47-C256286B148F}" type="pres">
      <dgm:prSet presAssocID="{E850DD32-44EA-4E54-9AD9-C552A2B2E135}" presName="circleTx" presStyleLbl="node1" presStyleIdx="18" presStyleCnt="19"/>
      <dgm:spPr/>
      <dgm:t>
        <a:bodyPr/>
        <a:lstStyle/>
        <a:p>
          <a:endParaRPr lang="en-AU"/>
        </a:p>
      </dgm:t>
    </dgm:pt>
    <dgm:pt modelId="{7433F70F-25ED-42F5-A72F-B0259904E148}" type="pres">
      <dgm:prSet presAssocID="{E850DD32-44EA-4E54-9AD9-C552A2B2E135}" presName="desTxN" presStyleLbl="revTx" presStyleIdx="12" presStyleCnt="1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464B5C0-8993-4ACC-9C90-D21FA895519C}" type="pres">
      <dgm:prSet presAssocID="{E850DD32-44EA-4E54-9AD9-C552A2B2E135}" presName="spN" presStyleCnt="0"/>
      <dgm:spPr/>
    </dgm:pt>
  </dgm:ptLst>
  <dgm:cxnLst>
    <dgm:cxn modelId="{0FDA2E84-FF6C-44D7-A88A-407DC8F8985F}" srcId="{E850DD32-44EA-4E54-9AD9-C552A2B2E135}" destId="{272B393F-989E-453E-AE41-A68FFA494406}" srcOrd="1" destOrd="0" parTransId="{51597714-D933-47EF-8CD8-A03C765AC3F8}" sibTransId="{89143869-F666-403A-82FB-2DC3FFFFC189}"/>
    <dgm:cxn modelId="{999E72E3-A464-4E5B-A1A9-42568B0901CD}" srcId="{4142A9B5-DC48-4D85-A2BF-F3A0D8CE2262}" destId="{F1AB142F-FCDE-464E-A980-C88A47D4408A}" srcOrd="0" destOrd="0" parTransId="{605B443B-FD5A-4796-8271-111C57FC40DD}" sibTransId="{B3A41E5D-A61E-4851-8561-BFCBA9A18D67}"/>
    <dgm:cxn modelId="{ED390226-4962-4514-88D0-408006E2B65B}" type="presOf" srcId="{4142A9B5-DC48-4D85-A2BF-F3A0D8CE2262}" destId="{F0936A8D-6AE4-4ECE-AAF1-D28C84924424}" srcOrd="0" destOrd="0" presId="urn:microsoft.com/office/officeart/2009/3/layout/RandomtoResultProcess"/>
    <dgm:cxn modelId="{656EAC9A-3743-42A6-B492-FA8798FEEEC4}" type="presOf" srcId="{60FF83F4-B6E3-4D73-9454-6AA71D3ED88B}" destId="{71570F41-9DCD-4371-951B-895638C3FDEA}" srcOrd="0" destOrd="2" presId="urn:microsoft.com/office/officeart/2009/3/layout/RandomtoResultProcess"/>
    <dgm:cxn modelId="{58DBF10B-1370-470B-AF3B-F27F6E70BA52}" type="presOf" srcId="{6B0E856B-AB66-4A68-A29D-B34C1B281B2F}" destId="{7433F70F-25ED-42F5-A72F-B0259904E148}" srcOrd="0" destOrd="0" presId="urn:microsoft.com/office/officeart/2009/3/layout/RandomtoResultProcess"/>
    <dgm:cxn modelId="{15F1C3CD-531C-45B1-832A-28E27FBE5C97}" srcId="{E2327E43-61B3-4E74-A0E7-DDDAD609D617}" destId="{AA11D052-2D68-4253-A2CD-A72248E97528}" srcOrd="5" destOrd="0" parTransId="{EF99F8A7-DF41-4AD5-BB23-B80A6323691D}" sibTransId="{DD1B3116-4D61-4A4E-ABE7-E8BB30FA1DE8}"/>
    <dgm:cxn modelId="{06D03779-7E2C-4781-B13C-122A531109C5}" type="presOf" srcId="{13041E62-54AB-48B4-86B2-891E601AE21E}" destId="{4B7310C1-DF7A-4205-8174-1648A20F6C07}" srcOrd="0" destOrd="0" presId="urn:microsoft.com/office/officeart/2009/3/layout/RandomtoResultProcess"/>
    <dgm:cxn modelId="{BCDFB5FA-1D56-4D7E-A376-ADD642B50B08}" type="presOf" srcId="{F4AC9191-706B-490D-A082-A0A7651CEC3E}" destId="{1D1E0FF2-1BE1-440D-A041-64BAAD1EE192}" srcOrd="0" destOrd="0" presId="urn:microsoft.com/office/officeart/2009/3/layout/RandomtoResultProcess"/>
    <dgm:cxn modelId="{572E0469-D4F7-4F55-9918-52F8F395A3D2}" srcId="{E2327E43-61B3-4E74-A0E7-DDDAD609D617}" destId="{951AC066-42C7-4A97-825A-F299E583FE27}" srcOrd="2" destOrd="0" parTransId="{745D50C6-C804-43E5-83A8-3C82F5D5D231}" sibTransId="{82E61CD5-5A15-45AC-8111-67A15FCB3C84}"/>
    <dgm:cxn modelId="{3CCD9855-764F-413A-B0E5-8D8822145596}" type="presOf" srcId="{189523A3-14AF-4266-93CD-603501347C1A}" destId="{459B6AEF-9334-4DD0-8FFB-DFBFD855D981}" srcOrd="0" destOrd="0" presId="urn:microsoft.com/office/officeart/2009/3/layout/RandomtoResultProcess"/>
    <dgm:cxn modelId="{5AAF93AF-F8F3-4437-A86A-5E42F6C06B9D}" srcId="{A02CF934-3348-41B4-9D2D-B3244AB8ACA0}" destId="{60FF83F4-B6E3-4D73-9454-6AA71D3ED88B}" srcOrd="2" destOrd="0" parTransId="{55A5550A-C593-4288-A15B-698D2A7061D9}" sibTransId="{1ECD708C-4C63-4CC9-813E-71314A2B58CD}"/>
    <dgm:cxn modelId="{EB414D50-9ED5-43B7-AFC2-CF6E8E17A427}" type="presOf" srcId="{D5E38DA8-C7B1-45AA-85FA-AB01D18B1E2B}" destId="{71570F41-9DCD-4371-951B-895638C3FDEA}" srcOrd="0" destOrd="3" presId="urn:microsoft.com/office/officeart/2009/3/layout/RandomtoResultProcess"/>
    <dgm:cxn modelId="{E8A74451-8B59-4453-B7BD-2503664F02A3}" srcId="{E2327E43-61B3-4E74-A0E7-DDDAD609D617}" destId="{4142A9B5-DC48-4D85-A2BF-F3A0D8CE2262}" srcOrd="4" destOrd="0" parTransId="{6C47C1F1-B96D-4338-9236-8769682ED02F}" sibTransId="{2149B09A-C707-4E8B-8105-2983513CA5AD}"/>
    <dgm:cxn modelId="{88216D0C-90BD-4219-BB19-A349C865F190}" srcId="{A02CF934-3348-41B4-9D2D-B3244AB8ACA0}" destId="{454F2A05-6F39-4522-9F32-E7F2E0FB043A}" srcOrd="1" destOrd="0" parTransId="{47A2F3D5-3390-47B6-AC6C-12C914D2A7B3}" sibTransId="{A061AD23-8F24-4458-A7D7-6D8579DC74F1}"/>
    <dgm:cxn modelId="{4B7BA424-DD16-414D-9A8B-7D6ACE03B186}" srcId="{951AC066-42C7-4A97-825A-F299E583FE27}" destId="{1F5B3557-1709-4F62-94FF-498BB50FC32B}" srcOrd="1" destOrd="0" parTransId="{A3180E5E-1897-4FFA-B3B9-D8C02C824280}" sibTransId="{64F02EBC-DB9E-4D45-B3D8-1230C594EC00}"/>
    <dgm:cxn modelId="{D1F015B6-BC3B-4C47-8872-711A2EC686EA}" srcId="{E850DD32-44EA-4E54-9AD9-C552A2B2E135}" destId="{6B0E856B-AB66-4A68-A29D-B34C1B281B2F}" srcOrd="0" destOrd="0" parTransId="{42B95834-3058-402F-94B8-3FAE90E173AB}" sibTransId="{76639EB6-034C-4F3A-A123-D0F3856250D1}"/>
    <dgm:cxn modelId="{7897BFE0-1021-473D-A9E7-16C175B042B0}" srcId="{E2327E43-61B3-4E74-A0E7-DDDAD609D617}" destId="{F0E55D25-95EB-4E02-BBC5-508600442444}" srcOrd="1" destOrd="0" parTransId="{5B2BA466-714F-46F9-AF29-4F99AFD82179}" sibTransId="{B098CA71-C837-413F-BDCB-C3C063D82E77}"/>
    <dgm:cxn modelId="{6E41F782-FE59-4E83-9248-1DBCFE4CEA0E}" type="presOf" srcId="{A02CF934-3348-41B4-9D2D-B3244AB8ACA0}" destId="{BB5F4504-EE34-44E2-958E-40C91E7C755F}" srcOrd="0" destOrd="0" presId="urn:microsoft.com/office/officeart/2009/3/layout/RandomtoResultProcess"/>
    <dgm:cxn modelId="{1442E7E4-FDF3-4C63-B5BC-3CA4F22FE1CD}" type="presOf" srcId="{63AF42DA-6017-4082-AAF5-837E9F892B53}" destId="{459B6AEF-9334-4DD0-8FFB-DFBFD855D981}" srcOrd="0" destOrd="2" presId="urn:microsoft.com/office/officeart/2009/3/layout/RandomtoResultProcess"/>
    <dgm:cxn modelId="{8372A8B4-5FEB-4579-9CE8-F6778DBDEA7D}" srcId="{E2327E43-61B3-4E74-A0E7-DDDAD609D617}" destId="{13041E62-54AB-48B4-86B2-891E601AE21E}" srcOrd="3" destOrd="0" parTransId="{D42232B1-DB30-4823-942D-AA106865C674}" sibTransId="{332C329C-92AC-452D-8F14-945C8CD361F5}"/>
    <dgm:cxn modelId="{6FF05DD0-6FB5-4314-900C-A089077C9AA7}" type="presOf" srcId="{68FB26BF-E867-4A89-AE6B-D22D686A0378}" destId="{A98E1BE9-CCDB-4533-B0BD-D0FE652D020F}" srcOrd="0" destOrd="1" presId="urn:microsoft.com/office/officeart/2009/3/layout/RandomtoResultProcess"/>
    <dgm:cxn modelId="{52F7A5C9-60BA-4ACF-8CBD-0B98BB0A34DF}" srcId="{F0E55D25-95EB-4E02-BBC5-508600442444}" destId="{F4AC9191-706B-490D-A082-A0A7651CEC3E}" srcOrd="0" destOrd="0" parTransId="{78A5D386-D0CD-4C34-BA53-53FE346B800B}" sibTransId="{D1F7FE6E-68E3-4D62-88DC-9A41D3D41EAB}"/>
    <dgm:cxn modelId="{EA961987-598D-4B0A-A092-E96C7711E7FF}" srcId="{A02CF934-3348-41B4-9D2D-B3244AB8ACA0}" destId="{D5E38DA8-C7B1-45AA-85FA-AB01D18B1E2B}" srcOrd="3" destOrd="0" parTransId="{159469A8-08DB-4A9F-B54C-BED75E78AC48}" sibTransId="{080C27D7-9253-4125-A0B7-F76EA6618A4D}"/>
    <dgm:cxn modelId="{4543BAF0-60A3-493A-9F1F-FDC83F02CC81}" type="presOf" srcId="{AA11D052-2D68-4253-A2CD-A72248E97528}" destId="{8D3F2463-A002-4956-B9C7-0C2F113D58E6}" srcOrd="0" destOrd="0" presId="urn:microsoft.com/office/officeart/2009/3/layout/RandomtoResultProcess"/>
    <dgm:cxn modelId="{F9F71747-3357-4331-8F68-BBF348EE3164}" type="presOf" srcId="{951AC066-42C7-4A97-825A-F299E583FE27}" destId="{DC0B1BA6-6697-4519-82FC-DF28BACE6BE9}" srcOrd="0" destOrd="0" presId="urn:microsoft.com/office/officeart/2009/3/layout/RandomtoResultProcess"/>
    <dgm:cxn modelId="{69829B93-111B-470D-99B3-8EE1A5B79479}" type="presOf" srcId="{02C795C1-B35D-44B3-B255-CCE89BC5C9DE}" destId="{A98E1BE9-CCDB-4533-B0BD-D0FE652D020F}" srcOrd="0" destOrd="0" presId="urn:microsoft.com/office/officeart/2009/3/layout/RandomtoResultProcess"/>
    <dgm:cxn modelId="{087780E7-4432-4636-A795-90020E1EA0FD}" type="presOf" srcId="{E2327E43-61B3-4E74-A0E7-DDDAD609D617}" destId="{C7CAA9A3-01BC-4EE4-8089-881ED51561A8}" srcOrd="0" destOrd="0" presId="urn:microsoft.com/office/officeart/2009/3/layout/RandomtoResultProcess"/>
    <dgm:cxn modelId="{4473BFFD-A2AD-4179-9238-F044303A9A0D}" type="presOf" srcId="{8A5A1907-33CC-43A2-A54D-5018A973FB74}" destId="{1D1E0FF2-1BE1-440D-A041-64BAAD1EE192}" srcOrd="0" destOrd="1" presId="urn:microsoft.com/office/officeart/2009/3/layout/RandomtoResultProcess"/>
    <dgm:cxn modelId="{73F38195-8008-46A2-9BAF-B48853E50295}" srcId="{AA11D052-2D68-4253-A2CD-A72248E97528}" destId="{0EB03ABF-CF4B-430E-B403-C2097F77538E}" srcOrd="1" destOrd="0" parTransId="{22876D10-400B-43C3-910E-716C96D9FFC8}" sibTransId="{BB511992-D1C8-4D83-A94A-A85BA14A3DED}"/>
    <dgm:cxn modelId="{667DB947-959A-48DD-85FA-CE88FCC0DFF2}" type="presOf" srcId="{1F5B3557-1709-4F62-94FF-498BB50FC32B}" destId="{F1DBFE6D-129A-4596-AF11-803385CEA8F5}" srcOrd="0" destOrd="1" presId="urn:microsoft.com/office/officeart/2009/3/layout/RandomtoResultProcess"/>
    <dgm:cxn modelId="{A0FED196-434A-4C6B-8F20-F315710E0414}" type="presOf" srcId="{0EB03ABF-CF4B-430E-B403-C2097F77538E}" destId="{459B6AEF-9334-4DD0-8FFB-DFBFD855D981}" srcOrd="0" destOrd="1" presId="urn:microsoft.com/office/officeart/2009/3/layout/RandomtoResultProcess"/>
    <dgm:cxn modelId="{78D62D1C-6891-41E6-BC3A-B41F58DB5C92}" srcId="{E2327E43-61B3-4E74-A0E7-DDDAD609D617}" destId="{A02CF934-3348-41B4-9D2D-B3244AB8ACA0}" srcOrd="0" destOrd="0" parTransId="{B62AEF83-A6E6-4772-8628-52F3BB54FFBB}" sibTransId="{D7AD91B0-750A-4629-820A-22AEB3D58AB1}"/>
    <dgm:cxn modelId="{DED4A304-031F-47DC-ABBF-9927206882D1}" type="presOf" srcId="{E850DD32-44EA-4E54-9AD9-C552A2B2E135}" destId="{1A01CE1D-E7F0-42DC-BF47-C256286B148F}" srcOrd="0" destOrd="0" presId="urn:microsoft.com/office/officeart/2009/3/layout/RandomtoResultProcess"/>
    <dgm:cxn modelId="{5679550E-AC23-4237-96A9-34F3C693A2DA}" srcId="{13041E62-54AB-48B4-86B2-891E601AE21E}" destId="{68FB26BF-E867-4A89-AE6B-D22D686A0378}" srcOrd="1" destOrd="0" parTransId="{6873A03F-485B-469A-883E-BAC75B9AB676}" sibTransId="{63976A66-5F59-44AA-AD21-3CA67D2E0597}"/>
    <dgm:cxn modelId="{9A3E265B-C36F-403E-9D6E-13612E8A8070}" type="presOf" srcId="{454F2A05-6F39-4522-9F32-E7F2E0FB043A}" destId="{71570F41-9DCD-4371-951B-895638C3FDEA}" srcOrd="0" destOrd="1" presId="urn:microsoft.com/office/officeart/2009/3/layout/RandomtoResultProcess"/>
    <dgm:cxn modelId="{D7CBA401-4164-4AB0-8F0C-F8447B563CA1}" srcId="{13041E62-54AB-48B4-86B2-891E601AE21E}" destId="{02C795C1-B35D-44B3-B255-CCE89BC5C9DE}" srcOrd="0" destOrd="0" parTransId="{CF164E81-3A06-4227-882E-A74A6F23F300}" sibTransId="{ADE48FAD-6DC0-4C64-A8E2-D6F34412CA8C}"/>
    <dgm:cxn modelId="{9FC4BB91-E544-4B90-AB70-4A6E64E91210}" srcId="{F0E55D25-95EB-4E02-BBC5-508600442444}" destId="{8A5A1907-33CC-43A2-A54D-5018A973FB74}" srcOrd="1" destOrd="0" parTransId="{590E6487-2600-47F6-A927-C1E900C7DFAB}" sibTransId="{FD99DFEB-73B6-4EC0-88F6-3DB19AB06425}"/>
    <dgm:cxn modelId="{7842800C-D8AB-4FFC-9B27-CE7AA1F5E1CD}" type="presOf" srcId="{11368C7E-577E-4595-AFAE-3DB186EBFDB0}" destId="{DE2A401F-C031-4C48-A688-423BD56A1359}" srcOrd="0" destOrd="1" presId="urn:microsoft.com/office/officeart/2009/3/layout/RandomtoResultProcess"/>
    <dgm:cxn modelId="{6631E294-4599-4FB4-ADDB-CFD305682111}" type="presOf" srcId="{56E9C078-6216-4A7B-B50B-0517859A9703}" destId="{1D1E0FF2-1BE1-440D-A041-64BAAD1EE192}" srcOrd="0" destOrd="2" presId="urn:microsoft.com/office/officeart/2009/3/layout/RandomtoResultProcess"/>
    <dgm:cxn modelId="{0E2787F9-9DE8-4384-9758-4786B85E6EDE}" srcId="{4142A9B5-DC48-4D85-A2BF-F3A0D8CE2262}" destId="{11368C7E-577E-4595-AFAE-3DB186EBFDB0}" srcOrd="1" destOrd="0" parTransId="{1DEE163D-2136-4FD7-BCC5-65349A4EF051}" sibTransId="{839866CC-1383-474F-8FF3-5A5F60B65CA3}"/>
    <dgm:cxn modelId="{D1B02364-EC49-424F-B403-77DE5D3DAD6C}" srcId="{AA11D052-2D68-4253-A2CD-A72248E97528}" destId="{189523A3-14AF-4266-93CD-603501347C1A}" srcOrd="0" destOrd="0" parTransId="{B29B406E-C331-492C-A35F-1B7B9C53E573}" sibTransId="{55B3C295-4DC6-4948-BFE1-ACE248BC585D}"/>
    <dgm:cxn modelId="{0FD20EE3-6000-47E2-8A15-C86D4F177CB0}" type="presOf" srcId="{6058E37C-36C1-458B-AF61-5668E2183985}" destId="{71570F41-9DCD-4371-951B-895638C3FDEA}" srcOrd="0" destOrd="0" presId="urn:microsoft.com/office/officeart/2009/3/layout/RandomtoResultProcess"/>
    <dgm:cxn modelId="{5DE31AF2-CEDB-4203-9F5A-101A5033732A}" srcId="{AA11D052-2D68-4253-A2CD-A72248E97528}" destId="{63AF42DA-6017-4082-AAF5-837E9F892B53}" srcOrd="2" destOrd="0" parTransId="{71D1AF37-BF4A-4D72-A891-0F9590B0B5A0}" sibTransId="{CCE84DBF-9617-4DDA-BC70-C54116FF31EE}"/>
    <dgm:cxn modelId="{4C742E91-2F13-4098-850F-1BB916C2B25F}" srcId="{E2327E43-61B3-4E74-A0E7-DDDAD609D617}" destId="{E850DD32-44EA-4E54-9AD9-C552A2B2E135}" srcOrd="6" destOrd="0" parTransId="{9AEBFBD7-037F-4C2E-8747-0E45D55D4760}" sibTransId="{E52D197C-943E-4EBF-9028-C4069FFD0183}"/>
    <dgm:cxn modelId="{067BBC8C-5187-4A93-8B31-BF516D973350}" type="presOf" srcId="{272B393F-989E-453E-AE41-A68FFA494406}" destId="{7433F70F-25ED-42F5-A72F-B0259904E148}" srcOrd="0" destOrd="1" presId="urn:microsoft.com/office/officeart/2009/3/layout/RandomtoResultProcess"/>
    <dgm:cxn modelId="{87330C71-55FF-444E-97F1-45C79928C5BD}" type="presOf" srcId="{F0E55D25-95EB-4E02-BBC5-508600442444}" destId="{4BCFC4F1-13A2-467F-9F7D-EF5B18C7CC26}" srcOrd="0" destOrd="0" presId="urn:microsoft.com/office/officeart/2009/3/layout/RandomtoResultProcess"/>
    <dgm:cxn modelId="{05961483-2D2E-4E8A-A71E-7CB7F7C6C2D9}" type="presOf" srcId="{F1AB142F-FCDE-464E-A980-C88A47D4408A}" destId="{DE2A401F-C031-4C48-A688-423BD56A1359}" srcOrd="0" destOrd="0" presId="urn:microsoft.com/office/officeart/2009/3/layout/RandomtoResultProcess"/>
    <dgm:cxn modelId="{06E6C522-627E-43D3-9ED1-223F639555EF}" srcId="{F0E55D25-95EB-4E02-BBC5-508600442444}" destId="{56E9C078-6216-4A7B-B50B-0517859A9703}" srcOrd="2" destOrd="0" parTransId="{CE9E992C-9D38-41FE-8F5F-A8824C2C7A4B}" sibTransId="{898A37BF-B139-4853-9507-DD0E12FFB512}"/>
    <dgm:cxn modelId="{2E5564CB-2CB8-4714-AE20-297C7F04A8E8}" srcId="{A02CF934-3348-41B4-9D2D-B3244AB8ACA0}" destId="{6058E37C-36C1-458B-AF61-5668E2183985}" srcOrd="0" destOrd="0" parTransId="{07D4E17C-34DE-4973-82EF-9428A14C8DDA}" sibTransId="{1C33D677-D197-4E0E-AF4C-481D9A313E0A}"/>
    <dgm:cxn modelId="{D5EABE9A-515D-41E5-B6D0-249791DDBCFB}" srcId="{951AC066-42C7-4A97-825A-F299E583FE27}" destId="{86519E48-6814-4494-8A06-2A33D87D143D}" srcOrd="0" destOrd="0" parTransId="{B924AD2C-90C0-476D-8804-2A0C02BA7B57}" sibTransId="{703B02D3-6BC9-4302-A54A-367DD4E9272E}"/>
    <dgm:cxn modelId="{7F5664AD-C48F-4791-BF4C-06DB758483B5}" type="presOf" srcId="{86519E48-6814-4494-8A06-2A33D87D143D}" destId="{F1DBFE6D-129A-4596-AF11-803385CEA8F5}" srcOrd="0" destOrd="0" presId="urn:microsoft.com/office/officeart/2009/3/layout/RandomtoResultProcess"/>
    <dgm:cxn modelId="{C0E9908E-F231-4FCC-A334-ADD18F2939D4}" type="presParOf" srcId="{C7CAA9A3-01BC-4EE4-8089-881ED51561A8}" destId="{C995D041-C61B-48ED-BDD4-39F2B5C67D16}" srcOrd="0" destOrd="0" presId="urn:microsoft.com/office/officeart/2009/3/layout/RandomtoResultProcess"/>
    <dgm:cxn modelId="{5C07E775-B835-49CF-9A5C-75173FF56C37}" type="presParOf" srcId="{C995D041-C61B-48ED-BDD4-39F2B5C67D16}" destId="{BB5F4504-EE34-44E2-958E-40C91E7C755F}" srcOrd="0" destOrd="0" presId="urn:microsoft.com/office/officeart/2009/3/layout/RandomtoResultProcess"/>
    <dgm:cxn modelId="{AE67908E-F479-4B6C-99D7-7380A259ED2D}" type="presParOf" srcId="{C995D041-C61B-48ED-BDD4-39F2B5C67D16}" destId="{71570F41-9DCD-4371-951B-895638C3FDEA}" srcOrd="1" destOrd="0" presId="urn:microsoft.com/office/officeart/2009/3/layout/RandomtoResultProcess"/>
    <dgm:cxn modelId="{43580535-CD67-4036-A3BA-6B4D21C6957A}" type="presParOf" srcId="{C995D041-C61B-48ED-BDD4-39F2B5C67D16}" destId="{474DA780-2202-4E6D-A69B-5ED817937563}" srcOrd="2" destOrd="0" presId="urn:microsoft.com/office/officeart/2009/3/layout/RandomtoResultProcess"/>
    <dgm:cxn modelId="{CDF25E4F-BD5C-4F57-9C14-9881ED962C4C}" type="presParOf" srcId="{C995D041-C61B-48ED-BDD4-39F2B5C67D16}" destId="{6148EE33-E848-4841-983E-88E75EC79BD8}" srcOrd="3" destOrd="0" presId="urn:microsoft.com/office/officeart/2009/3/layout/RandomtoResultProcess"/>
    <dgm:cxn modelId="{B6F2D331-F632-4615-8E28-DBAD20E66AE8}" type="presParOf" srcId="{C995D041-C61B-48ED-BDD4-39F2B5C67D16}" destId="{774957E0-20D5-41C1-B3EE-20F366146A9E}" srcOrd="4" destOrd="0" presId="urn:microsoft.com/office/officeart/2009/3/layout/RandomtoResultProcess"/>
    <dgm:cxn modelId="{27E84E05-46CC-4E12-B404-1C755A3351D7}" type="presParOf" srcId="{C995D041-C61B-48ED-BDD4-39F2B5C67D16}" destId="{6175BBFE-D1BE-4A6F-AF11-AC85670F0E88}" srcOrd="5" destOrd="0" presId="urn:microsoft.com/office/officeart/2009/3/layout/RandomtoResultProcess"/>
    <dgm:cxn modelId="{5DF014D2-723A-48E1-9A73-AD6D81E22AD4}" type="presParOf" srcId="{C995D041-C61B-48ED-BDD4-39F2B5C67D16}" destId="{4EF27DB4-CE15-49FF-B856-5EF4BA77AB00}" srcOrd="6" destOrd="0" presId="urn:microsoft.com/office/officeart/2009/3/layout/RandomtoResultProcess"/>
    <dgm:cxn modelId="{C8D65BB0-54FC-4D4F-8787-09F63420BC73}" type="presParOf" srcId="{C995D041-C61B-48ED-BDD4-39F2B5C67D16}" destId="{DB5F65FA-D0F9-4E2C-B8A8-8E0F505225BB}" srcOrd="7" destOrd="0" presId="urn:microsoft.com/office/officeart/2009/3/layout/RandomtoResultProcess"/>
    <dgm:cxn modelId="{8E08B128-BC8F-44CB-978D-4C9091011701}" type="presParOf" srcId="{C995D041-C61B-48ED-BDD4-39F2B5C67D16}" destId="{8DE4AFB9-2956-4285-9E78-9B78206DA562}" srcOrd="8" destOrd="0" presId="urn:microsoft.com/office/officeart/2009/3/layout/RandomtoResultProcess"/>
    <dgm:cxn modelId="{95177604-C7DB-41C4-94BA-C78EBB624F93}" type="presParOf" srcId="{C995D041-C61B-48ED-BDD4-39F2B5C67D16}" destId="{813EDE09-2D67-42AF-AD9D-A49C95C4CC5C}" srcOrd="9" destOrd="0" presId="urn:microsoft.com/office/officeart/2009/3/layout/RandomtoResultProcess"/>
    <dgm:cxn modelId="{2A40B3F0-305E-4581-824D-B004338522C5}" type="presParOf" srcId="{C995D041-C61B-48ED-BDD4-39F2B5C67D16}" destId="{827C7599-BC69-4F0F-BE42-E55FBF3B1405}" srcOrd="10" destOrd="0" presId="urn:microsoft.com/office/officeart/2009/3/layout/RandomtoResultProcess"/>
    <dgm:cxn modelId="{293A3841-D07C-4959-B140-0F4F9C114DFA}" type="presParOf" srcId="{C995D041-C61B-48ED-BDD4-39F2B5C67D16}" destId="{FE075C8F-D57A-4607-8D48-44418C2DB0C7}" srcOrd="11" destOrd="0" presId="urn:microsoft.com/office/officeart/2009/3/layout/RandomtoResultProcess"/>
    <dgm:cxn modelId="{FCF4A103-D040-42CA-868A-1123DCFE7384}" type="presParOf" srcId="{C995D041-C61B-48ED-BDD4-39F2B5C67D16}" destId="{0EE7BE29-696B-40FA-B1E8-8F7B69270E22}" srcOrd="12" destOrd="0" presId="urn:microsoft.com/office/officeart/2009/3/layout/RandomtoResultProcess"/>
    <dgm:cxn modelId="{DF015161-5112-4301-8CB6-7BAAE7802C4C}" type="presParOf" srcId="{C995D041-C61B-48ED-BDD4-39F2B5C67D16}" destId="{E73F5FA9-DF4A-4356-A746-62850B97C87C}" srcOrd="13" destOrd="0" presId="urn:microsoft.com/office/officeart/2009/3/layout/RandomtoResultProcess"/>
    <dgm:cxn modelId="{C7F23FD2-59A5-43E7-9DB4-1B727BE537DD}" type="presParOf" srcId="{C995D041-C61B-48ED-BDD4-39F2B5C67D16}" destId="{69366799-626E-4901-A4A3-7E2730539532}" srcOrd="14" destOrd="0" presId="urn:microsoft.com/office/officeart/2009/3/layout/RandomtoResultProcess"/>
    <dgm:cxn modelId="{E40ED0EC-AE2D-4793-A078-1260C3EE1166}" type="presParOf" srcId="{C995D041-C61B-48ED-BDD4-39F2B5C67D16}" destId="{919C05F4-FF2F-437F-89E9-5BA5AE9AAC69}" srcOrd="15" destOrd="0" presId="urn:microsoft.com/office/officeart/2009/3/layout/RandomtoResultProcess"/>
    <dgm:cxn modelId="{E3AB1B31-403F-47B7-B124-F370C6793A21}" type="presParOf" srcId="{C995D041-C61B-48ED-BDD4-39F2B5C67D16}" destId="{CB87A71E-E404-4BF1-9798-CA2A30E2CCC8}" srcOrd="16" destOrd="0" presId="urn:microsoft.com/office/officeart/2009/3/layout/RandomtoResultProcess"/>
    <dgm:cxn modelId="{C47D9BBD-5AB1-42BF-90DA-B6F60001F771}" type="presParOf" srcId="{C995D041-C61B-48ED-BDD4-39F2B5C67D16}" destId="{5968D1C6-E735-4156-BFAE-1B3321A07EB2}" srcOrd="17" destOrd="0" presId="urn:microsoft.com/office/officeart/2009/3/layout/RandomtoResultProcess"/>
    <dgm:cxn modelId="{3D4ACF3F-AD44-4E6B-888A-2F40503D967E}" type="presParOf" srcId="{C995D041-C61B-48ED-BDD4-39F2B5C67D16}" destId="{F729BB28-CCC3-45E8-9B11-E956865A45CE}" srcOrd="18" destOrd="0" presId="urn:microsoft.com/office/officeart/2009/3/layout/RandomtoResultProcess"/>
    <dgm:cxn modelId="{5AB6813C-DEAC-4405-9BE2-DAA4F80FB24E}" type="presParOf" srcId="{C995D041-C61B-48ED-BDD4-39F2B5C67D16}" destId="{29ADDE90-24DC-40A2-8921-0DF7EFCE4675}" srcOrd="19" destOrd="0" presId="urn:microsoft.com/office/officeart/2009/3/layout/RandomtoResultProcess"/>
    <dgm:cxn modelId="{583BBBA3-FD6B-4A90-A1B3-324041F94B5D}" type="presParOf" srcId="{C7CAA9A3-01BC-4EE4-8089-881ED51561A8}" destId="{71076286-04D6-4F0B-9A56-7A7A118D2EB0}" srcOrd="1" destOrd="0" presId="urn:microsoft.com/office/officeart/2009/3/layout/RandomtoResultProcess"/>
    <dgm:cxn modelId="{9C66F6D5-E841-4EDE-88EE-163BDBBEAC52}" type="presParOf" srcId="{71076286-04D6-4F0B-9A56-7A7A118D2EB0}" destId="{5B2E0DC2-5DAF-40A7-94F3-DE5175641FEE}" srcOrd="0" destOrd="0" presId="urn:microsoft.com/office/officeart/2009/3/layout/RandomtoResultProcess"/>
    <dgm:cxn modelId="{BA5DBAA2-9715-44AD-BF43-4A0C5E4DFD18}" type="presParOf" srcId="{71076286-04D6-4F0B-9A56-7A7A118D2EB0}" destId="{A53C165E-42E5-4F63-AAD1-CFC61258A651}" srcOrd="1" destOrd="0" presId="urn:microsoft.com/office/officeart/2009/3/layout/RandomtoResultProcess"/>
    <dgm:cxn modelId="{D7E69D94-C965-4F34-B000-260F843C5E98}" type="presParOf" srcId="{C7CAA9A3-01BC-4EE4-8089-881ED51561A8}" destId="{73B8E0DC-58BA-4B1E-82DB-90AF49CCD584}" srcOrd="2" destOrd="0" presId="urn:microsoft.com/office/officeart/2009/3/layout/RandomtoResultProcess"/>
    <dgm:cxn modelId="{E2DCEBE5-D3EF-4A52-BED1-B05D170C6D87}" type="presParOf" srcId="{73B8E0DC-58BA-4B1E-82DB-90AF49CCD584}" destId="{4BCFC4F1-13A2-467F-9F7D-EF5B18C7CC26}" srcOrd="0" destOrd="0" presId="urn:microsoft.com/office/officeart/2009/3/layout/RandomtoResultProcess"/>
    <dgm:cxn modelId="{8D40E785-218F-4CBB-93B6-51A5D504D26C}" type="presParOf" srcId="{73B8E0DC-58BA-4B1E-82DB-90AF49CCD584}" destId="{1D1E0FF2-1BE1-440D-A041-64BAAD1EE192}" srcOrd="1" destOrd="0" presId="urn:microsoft.com/office/officeart/2009/3/layout/RandomtoResultProcess"/>
    <dgm:cxn modelId="{DE19E697-2585-4C65-80A5-17DD47492EE8}" type="presParOf" srcId="{73B8E0DC-58BA-4B1E-82DB-90AF49CCD584}" destId="{6021A2FC-93BC-431E-8AFA-E56825307C29}" srcOrd="2" destOrd="0" presId="urn:microsoft.com/office/officeart/2009/3/layout/RandomtoResultProcess"/>
    <dgm:cxn modelId="{CB851800-7BF2-4CE8-8E96-1E1B4A50B3B8}" type="presParOf" srcId="{C7CAA9A3-01BC-4EE4-8089-881ED51561A8}" destId="{DF643458-D55A-47EF-AA39-61D7C74A7C12}" srcOrd="3" destOrd="0" presId="urn:microsoft.com/office/officeart/2009/3/layout/RandomtoResultProcess"/>
    <dgm:cxn modelId="{283B98A9-EFA9-4402-9C59-30BA925354E7}" type="presParOf" srcId="{DF643458-D55A-47EF-AA39-61D7C74A7C12}" destId="{45149F33-1DB3-4F3F-BE29-C59F9073866A}" srcOrd="0" destOrd="0" presId="urn:microsoft.com/office/officeart/2009/3/layout/RandomtoResultProcess"/>
    <dgm:cxn modelId="{9155B6EE-F160-48E3-AAD7-0B503B4FAED7}" type="presParOf" srcId="{DF643458-D55A-47EF-AA39-61D7C74A7C12}" destId="{EB212356-BB33-46F7-B1F5-67366B8EF128}" srcOrd="1" destOrd="0" presId="urn:microsoft.com/office/officeart/2009/3/layout/RandomtoResultProcess"/>
    <dgm:cxn modelId="{03DD7933-4F01-480F-85A1-15827FFC7C2A}" type="presParOf" srcId="{C7CAA9A3-01BC-4EE4-8089-881ED51561A8}" destId="{34865D7E-7FFC-4583-A5F2-BE5A964D38AF}" srcOrd="4" destOrd="0" presId="urn:microsoft.com/office/officeart/2009/3/layout/RandomtoResultProcess"/>
    <dgm:cxn modelId="{D345C11A-EE64-48EF-949D-B9219181FC1C}" type="presParOf" srcId="{34865D7E-7FFC-4583-A5F2-BE5A964D38AF}" destId="{DC0B1BA6-6697-4519-82FC-DF28BACE6BE9}" srcOrd="0" destOrd="0" presId="urn:microsoft.com/office/officeart/2009/3/layout/RandomtoResultProcess"/>
    <dgm:cxn modelId="{52F943FD-E16E-437A-BD59-55D9B1527C8B}" type="presParOf" srcId="{34865D7E-7FFC-4583-A5F2-BE5A964D38AF}" destId="{F1DBFE6D-129A-4596-AF11-803385CEA8F5}" srcOrd="1" destOrd="0" presId="urn:microsoft.com/office/officeart/2009/3/layout/RandomtoResultProcess"/>
    <dgm:cxn modelId="{F46FCC52-3DD5-41F0-8953-36BE850916C8}" type="presParOf" srcId="{34865D7E-7FFC-4583-A5F2-BE5A964D38AF}" destId="{3F100850-0F71-4892-A04B-810CC4F82E12}" srcOrd="2" destOrd="0" presId="urn:microsoft.com/office/officeart/2009/3/layout/RandomtoResultProcess"/>
    <dgm:cxn modelId="{564AFE6E-96F0-48A0-A3C2-000CB3992A04}" type="presParOf" srcId="{C7CAA9A3-01BC-4EE4-8089-881ED51561A8}" destId="{2F8FBB72-E7F5-46DD-89B5-0A38CC660BE2}" srcOrd="5" destOrd="0" presId="urn:microsoft.com/office/officeart/2009/3/layout/RandomtoResultProcess"/>
    <dgm:cxn modelId="{FE13E50D-57A5-4FD4-A98C-979EC1E51563}" type="presParOf" srcId="{2F8FBB72-E7F5-46DD-89B5-0A38CC660BE2}" destId="{0600FD2B-3F78-4EDC-B539-525CFAE1C84C}" srcOrd="0" destOrd="0" presId="urn:microsoft.com/office/officeart/2009/3/layout/RandomtoResultProcess"/>
    <dgm:cxn modelId="{0430A71A-EE74-44F1-9DC2-330EFC86D736}" type="presParOf" srcId="{2F8FBB72-E7F5-46DD-89B5-0A38CC660BE2}" destId="{46EBD46E-482C-44BB-9028-02CBB5145514}" srcOrd="1" destOrd="0" presId="urn:microsoft.com/office/officeart/2009/3/layout/RandomtoResultProcess"/>
    <dgm:cxn modelId="{3B260419-28FD-40D8-AFDD-2EAFFEE52B58}" type="presParOf" srcId="{C7CAA9A3-01BC-4EE4-8089-881ED51561A8}" destId="{780000DB-1C7F-4925-A63C-FBA1C5FF812F}" srcOrd="6" destOrd="0" presId="urn:microsoft.com/office/officeart/2009/3/layout/RandomtoResultProcess"/>
    <dgm:cxn modelId="{3D31CDB2-E2B4-48D0-8A2C-405C8840CAF7}" type="presParOf" srcId="{780000DB-1C7F-4925-A63C-FBA1C5FF812F}" destId="{4B7310C1-DF7A-4205-8174-1648A20F6C07}" srcOrd="0" destOrd="0" presId="urn:microsoft.com/office/officeart/2009/3/layout/RandomtoResultProcess"/>
    <dgm:cxn modelId="{0523142E-1352-4705-A531-676ADD111455}" type="presParOf" srcId="{780000DB-1C7F-4925-A63C-FBA1C5FF812F}" destId="{A98E1BE9-CCDB-4533-B0BD-D0FE652D020F}" srcOrd="1" destOrd="0" presId="urn:microsoft.com/office/officeart/2009/3/layout/RandomtoResultProcess"/>
    <dgm:cxn modelId="{57653B0D-AA45-4513-8CD2-01F1587A2613}" type="presParOf" srcId="{780000DB-1C7F-4925-A63C-FBA1C5FF812F}" destId="{D841A3CE-C463-47A0-9E99-2D4873A273F3}" srcOrd="2" destOrd="0" presId="urn:microsoft.com/office/officeart/2009/3/layout/RandomtoResultProcess"/>
    <dgm:cxn modelId="{45A8A24A-C785-47AB-A553-8833695C606E}" type="presParOf" srcId="{C7CAA9A3-01BC-4EE4-8089-881ED51561A8}" destId="{E50D4CCE-E4CC-4A63-A10C-1471EEEFEA70}" srcOrd="7" destOrd="0" presId="urn:microsoft.com/office/officeart/2009/3/layout/RandomtoResultProcess"/>
    <dgm:cxn modelId="{D3951F71-F136-4DF1-92DC-8D6796F7CFD4}" type="presParOf" srcId="{E50D4CCE-E4CC-4A63-A10C-1471EEEFEA70}" destId="{C9768ACB-3795-42C3-8585-175C04E1B565}" srcOrd="0" destOrd="0" presId="urn:microsoft.com/office/officeart/2009/3/layout/RandomtoResultProcess"/>
    <dgm:cxn modelId="{FA88DF2E-81B8-46FE-9952-9845AACF5B19}" type="presParOf" srcId="{E50D4CCE-E4CC-4A63-A10C-1471EEEFEA70}" destId="{D9BAA150-B1BB-4CEA-A6EA-1669A131FC2F}" srcOrd="1" destOrd="0" presId="urn:microsoft.com/office/officeart/2009/3/layout/RandomtoResultProcess"/>
    <dgm:cxn modelId="{F266CE60-5AC0-45AA-BD7A-F82E3A99E59F}" type="presParOf" srcId="{C7CAA9A3-01BC-4EE4-8089-881ED51561A8}" destId="{8CA65877-56BB-484C-B16C-DB874E3B10B3}" srcOrd="8" destOrd="0" presId="urn:microsoft.com/office/officeart/2009/3/layout/RandomtoResultProcess"/>
    <dgm:cxn modelId="{10A2A7CF-E452-4CCF-B19B-0F1E6F593164}" type="presParOf" srcId="{8CA65877-56BB-484C-B16C-DB874E3B10B3}" destId="{F0936A8D-6AE4-4ECE-AAF1-D28C84924424}" srcOrd="0" destOrd="0" presId="urn:microsoft.com/office/officeart/2009/3/layout/RandomtoResultProcess"/>
    <dgm:cxn modelId="{76D462D3-E1BF-4612-AD0F-4D2117F8B2CE}" type="presParOf" srcId="{8CA65877-56BB-484C-B16C-DB874E3B10B3}" destId="{DE2A401F-C031-4C48-A688-423BD56A1359}" srcOrd="1" destOrd="0" presId="urn:microsoft.com/office/officeart/2009/3/layout/RandomtoResultProcess"/>
    <dgm:cxn modelId="{F64D8AF7-943A-4711-B174-2CFF4B60EA37}" type="presParOf" srcId="{8CA65877-56BB-484C-B16C-DB874E3B10B3}" destId="{A0FF68C8-574A-4952-BC64-738B503D722E}" srcOrd="2" destOrd="0" presId="urn:microsoft.com/office/officeart/2009/3/layout/RandomtoResultProcess"/>
    <dgm:cxn modelId="{36D801DF-BFC4-40CE-BA6F-255B33644F52}" type="presParOf" srcId="{C7CAA9A3-01BC-4EE4-8089-881ED51561A8}" destId="{76502383-3DEC-4E2D-BD44-AD8315F78E48}" srcOrd="9" destOrd="0" presId="urn:microsoft.com/office/officeart/2009/3/layout/RandomtoResultProcess"/>
    <dgm:cxn modelId="{E111906D-2467-4177-AACF-C1A3A604C6BB}" type="presParOf" srcId="{76502383-3DEC-4E2D-BD44-AD8315F78E48}" destId="{25F34515-4356-4519-BAC4-EB9C55CF11AD}" srcOrd="0" destOrd="0" presId="urn:microsoft.com/office/officeart/2009/3/layout/RandomtoResultProcess"/>
    <dgm:cxn modelId="{7C6A0FA4-879D-4228-97D2-9D496F9C625B}" type="presParOf" srcId="{76502383-3DEC-4E2D-BD44-AD8315F78E48}" destId="{F67354CE-1BF3-4348-A628-3C644171F405}" srcOrd="1" destOrd="0" presId="urn:microsoft.com/office/officeart/2009/3/layout/RandomtoResultProcess"/>
    <dgm:cxn modelId="{EA37CED6-66D1-41A5-9523-84516A4AD361}" type="presParOf" srcId="{C7CAA9A3-01BC-4EE4-8089-881ED51561A8}" destId="{5BBC03E9-F554-4B40-8E5E-29AF8E9F22E2}" srcOrd="10" destOrd="0" presId="urn:microsoft.com/office/officeart/2009/3/layout/RandomtoResultProcess"/>
    <dgm:cxn modelId="{64E66B2A-1223-4724-971A-E87BD2354FA7}" type="presParOf" srcId="{5BBC03E9-F554-4B40-8E5E-29AF8E9F22E2}" destId="{8D3F2463-A002-4956-B9C7-0C2F113D58E6}" srcOrd="0" destOrd="0" presId="urn:microsoft.com/office/officeart/2009/3/layout/RandomtoResultProcess"/>
    <dgm:cxn modelId="{6F7A64AD-F17E-4DB3-AD64-E3ED524FA7FC}" type="presParOf" srcId="{5BBC03E9-F554-4B40-8E5E-29AF8E9F22E2}" destId="{459B6AEF-9334-4DD0-8FFB-DFBFD855D981}" srcOrd="1" destOrd="0" presId="urn:microsoft.com/office/officeart/2009/3/layout/RandomtoResultProcess"/>
    <dgm:cxn modelId="{52C87DB9-B263-496B-9FD0-53B674F2FF4C}" type="presParOf" srcId="{5BBC03E9-F554-4B40-8E5E-29AF8E9F22E2}" destId="{F319B504-F62A-4D95-B4C6-CF6C0DDAB4A1}" srcOrd="2" destOrd="0" presId="urn:microsoft.com/office/officeart/2009/3/layout/RandomtoResultProcess"/>
    <dgm:cxn modelId="{7E4CB843-BCA3-402D-9E43-CD5E0FADEDF7}" type="presParOf" srcId="{C7CAA9A3-01BC-4EE4-8089-881ED51561A8}" destId="{A634DF7F-209C-4275-8F9F-ECA71137A8BC}" srcOrd="11" destOrd="0" presId="urn:microsoft.com/office/officeart/2009/3/layout/RandomtoResultProcess"/>
    <dgm:cxn modelId="{662EC5B6-E321-4AED-8D57-6391B3B657BF}" type="presParOf" srcId="{A634DF7F-209C-4275-8F9F-ECA71137A8BC}" destId="{ADE95642-2C39-4871-BA80-2262A2612114}" srcOrd="0" destOrd="0" presId="urn:microsoft.com/office/officeart/2009/3/layout/RandomtoResultProcess"/>
    <dgm:cxn modelId="{0379A574-F065-4965-ABD7-AA64B9A2E2F8}" type="presParOf" srcId="{A634DF7F-209C-4275-8F9F-ECA71137A8BC}" destId="{AFDD28EA-AF27-49E8-B6DB-78B44A10BEFD}" srcOrd="1" destOrd="0" presId="urn:microsoft.com/office/officeart/2009/3/layout/RandomtoResultProcess"/>
    <dgm:cxn modelId="{8F77E36C-81B7-4A8C-973C-73C9C947108A}" type="presParOf" srcId="{C7CAA9A3-01BC-4EE4-8089-881ED51561A8}" destId="{E7356335-D787-4AD5-B2B6-377210371BE8}" srcOrd="12" destOrd="0" presId="urn:microsoft.com/office/officeart/2009/3/layout/RandomtoResultProcess"/>
    <dgm:cxn modelId="{54382583-5AA8-4119-9471-681333F464EE}" type="presParOf" srcId="{E7356335-D787-4AD5-B2B6-377210371BE8}" destId="{1A01CE1D-E7F0-42DC-BF47-C256286B148F}" srcOrd="0" destOrd="0" presId="urn:microsoft.com/office/officeart/2009/3/layout/RandomtoResultProcess"/>
    <dgm:cxn modelId="{F9167500-8735-4E46-A4B6-2E954EA88F34}" type="presParOf" srcId="{E7356335-D787-4AD5-B2B6-377210371BE8}" destId="{7433F70F-25ED-42F5-A72F-B0259904E148}" srcOrd="1" destOrd="0" presId="urn:microsoft.com/office/officeart/2009/3/layout/RandomtoResultProcess"/>
    <dgm:cxn modelId="{4975C70D-0750-4897-BE6E-48658C3B46D2}" type="presParOf" srcId="{E7356335-D787-4AD5-B2B6-377210371BE8}" destId="{4464B5C0-8993-4ACC-9C90-D21FA895519C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F4504-EE34-44E2-958E-40C91E7C755F}">
      <dsp:nvSpPr>
        <dsp:cNvPr id="0" name=""/>
        <dsp:cNvSpPr/>
      </dsp:nvSpPr>
      <dsp:spPr>
        <a:xfrm>
          <a:off x="64172" y="2278587"/>
          <a:ext cx="957624" cy="315580"/>
        </a:xfrm>
        <a:prstGeom prst="rect">
          <a:avLst/>
        </a:prstGeom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What is already working?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64172" y="2278587"/>
        <a:ext cx="957624" cy="315580"/>
      </dsp:txXfrm>
    </dsp:sp>
    <dsp:sp modelId="{71570F41-9DCD-4371-951B-895638C3FDEA}">
      <dsp:nvSpPr>
        <dsp:cNvPr id="0" name=""/>
        <dsp:cNvSpPr/>
      </dsp:nvSpPr>
      <dsp:spPr>
        <a:xfrm>
          <a:off x="64172" y="2944038"/>
          <a:ext cx="957624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smtClean="0"/>
            <a:t>List everything that is working well.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All ideas should be listed, no matter how lateral or out-there.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Where do we agree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What successes have we had?</a:t>
          </a:r>
          <a:endParaRPr lang="en-AU" sz="800" b="0" kern="1200" dirty="0"/>
        </a:p>
      </dsp:txBody>
      <dsp:txXfrm>
        <a:off x="64172" y="2944038"/>
        <a:ext cx="957624" cy="591244"/>
      </dsp:txXfrm>
    </dsp:sp>
    <dsp:sp modelId="{474DA780-2202-4E6D-A69B-5ED817937563}">
      <dsp:nvSpPr>
        <dsp:cNvPr id="0" name=""/>
        <dsp:cNvSpPr/>
      </dsp:nvSpPr>
      <dsp:spPr>
        <a:xfrm>
          <a:off x="63084" y="2182607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8EE33-E848-4841-983E-88E75EC79BD8}">
      <dsp:nvSpPr>
        <dsp:cNvPr id="0" name=""/>
        <dsp:cNvSpPr/>
      </dsp:nvSpPr>
      <dsp:spPr>
        <a:xfrm>
          <a:off x="116406" y="2075962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4957E0-20D5-41C1-B3EE-20F366146A9E}">
      <dsp:nvSpPr>
        <dsp:cNvPr id="0" name=""/>
        <dsp:cNvSpPr/>
      </dsp:nvSpPr>
      <dsp:spPr>
        <a:xfrm>
          <a:off x="244380" y="2097291"/>
          <a:ext cx="119703" cy="11970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75BBFE-D1BE-4A6F-AF11-AC85670F0E88}">
      <dsp:nvSpPr>
        <dsp:cNvPr id="0" name=""/>
        <dsp:cNvSpPr/>
      </dsp:nvSpPr>
      <dsp:spPr>
        <a:xfrm>
          <a:off x="351024" y="1979982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27DB4-CE15-49FF-B856-5EF4BA77AB00}">
      <dsp:nvSpPr>
        <dsp:cNvPr id="0" name=""/>
        <dsp:cNvSpPr/>
      </dsp:nvSpPr>
      <dsp:spPr>
        <a:xfrm>
          <a:off x="489662" y="1937324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5F65FA-D0F9-4E2C-B8A8-8E0F505225BB}">
      <dsp:nvSpPr>
        <dsp:cNvPr id="0" name=""/>
        <dsp:cNvSpPr/>
      </dsp:nvSpPr>
      <dsp:spPr>
        <a:xfrm>
          <a:off x="660293" y="2011975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E4AFB9-2956-4285-9E78-9B78206DA562}">
      <dsp:nvSpPr>
        <dsp:cNvPr id="0" name=""/>
        <dsp:cNvSpPr/>
      </dsp:nvSpPr>
      <dsp:spPr>
        <a:xfrm>
          <a:off x="766938" y="2065298"/>
          <a:ext cx="119703" cy="11970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3EDE09-2D67-42AF-AD9D-A49C95C4CC5C}">
      <dsp:nvSpPr>
        <dsp:cNvPr id="0" name=""/>
        <dsp:cNvSpPr/>
      </dsp:nvSpPr>
      <dsp:spPr>
        <a:xfrm>
          <a:off x="916240" y="2182607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7C7599-BC69-4F0F-BE42-E55FBF3B1405}">
      <dsp:nvSpPr>
        <dsp:cNvPr id="0" name=""/>
        <dsp:cNvSpPr/>
      </dsp:nvSpPr>
      <dsp:spPr>
        <a:xfrm>
          <a:off x="980227" y="2299916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075C8F-D57A-4607-8D48-44418C2DB0C7}">
      <dsp:nvSpPr>
        <dsp:cNvPr id="0" name=""/>
        <dsp:cNvSpPr/>
      </dsp:nvSpPr>
      <dsp:spPr>
        <a:xfrm>
          <a:off x="425675" y="2075962"/>
          <a:ext cx="195877" cy="195877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E7BE29-696B-40FA-B1E8-8F7B69270E22}">
      <dsp:nvSpPr>
        <dsp:cNvPr id="0" name=""/>
        <dsp:cNvSpPr/>
      </dsp:nvSpPr>
      <dsp:spPr>
        <a:xfrm>
          <a:off x="9761" y="2481211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3F5FA9-DF4A-4356-A746-62850B97C87C}">
      <dsp:nvSpPr>
        <dsp:cNvPr id="0" name=""/>
        <dsp:cNvSpPr/>
      </dsp:nvSpPr>
      <dsp:spPr>
        <a:xfrm>
          <a:off x="73748" y="2577192"/>
          <a:ext cx="119703" cy="11970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366799-626E-4901-A4A3-7E2730539532}">
      <dsp:nvSpPr>
        <dsp:cNvPr id="0" name=""/>
        <dsp:cNvSpPr/>
      </dsp:nvSpPr>
      <dsp:spPr>
        <a:xfrm>
          <a:off x="233715" y="2662507"/>
          <a:ext cx="174113" cy="17411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9C05F4-FF2F-437F-89E9-5BA5AE9AAC69}">
      <dsp:nvSpPr>
        <dsp:cNvPr id="0" name=""/>
        <dsp:cNvSpPr/>
      </dsp:nvSpPr>
      <dsp:spPr>
        <a:xfrm>
          <a:off x="457669" y="2801145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87A71E-E404-4BF1-9798-CA2A30E2CCC8}">
      <dsp:nvSpPr>
        <dsp:cNvPr id="0" name=""/>
        <dsp:cNvSpPr/>
      </dsp:nvSpPr>
      <dsp:spPr>
        <a:xfrm>
          <a:off x="500326" y="2662507"/>
          <a:ext cx="119703" cy="11970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68D1C6-E735-4156-BFAE-1B3321A07EB2}">
      <dsp:nvSpPr>
        <dsp:cNvPr id="0" name=""/>
        <dsp:cNvSpPr/>
      </dsp:nvSpPr>
      <dsp:spPr>
        <a:xfrm>
          <a:off x="606971" y="2811810"/>
          <a:ext cx="76174" cy="76174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729BB28-CCC3-45E8-9B11-E956865A45CE}">
      <dsp:nvSpPr>
        <dsp:cNvPr id="0" name=""/>
        <dsp:cNvSpPr/>
      </dsp:nvSpPr>
      <dsp:spPr>
        <a:xfrm>
          <a:off x="702951" y="2641178"/>
          <a:ext cx="174113" cy="17411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ADDE90-24DC-40A2-8921-0DF7EFCE4675}">
      <dsp:nvSpPr>
        <dsp:cNvPr id="0" name=""/>
        <dsp:cNvSpPr/>
      </dsp:nvSpPr>
      <dsp:spPr>
        <a:xfrm>
          <a:off x="937569" y="2598520"/>
          <a:ext cx="119703" cy="119703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2E0DC2-5DAF-40A7-94F3-DE5175641FEE}">
      <dsp:nvSpPr>
        <dsp:cNvPr id="0" name=""/>
        <dsp:cNvSpPr/>
      </dsp:nvSpPr>
      <dsp:spPr>
        <a:xfrm>
          <a:off x="1057272" y="2097114"/>
          <a:ext cx="351550" cy="671149"/>
        </a:xfrm>
        <a:prstGeom prst="chevron">
          <a:avLst>
            <a:gd name="adj" fmla="val 62310"/>
          </a:avLst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CFC4F1-13A2-467F-9F7D-EF5B18C7CC26}">
      <dsp:nvSpPr>
        <dsp:cNvPr id="0" name=""/>
        <dsp:cNvSpPr/>
      </dsp:nvSpPr>
      <dsp:spPr>
        <a:xfrm>
          <a:off x="1408823" y="2097440"/>
          <a:ext cx="958775" cy="671142"/>
        </a:xfrm>
        <a:prstGeom prst="rect">
          <a:avLst/>
        </a:prstGeom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What specifically makes it work?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1408823" y="2097440"/>
        <a:ext cx="958775" cy="671142"/>
      </dsp:txXfrm>
    </dsp:sp>
    <dsp:sp modelId="{1D1E0FF2-1BE1-440D-A041-64BAAD1EE192}">
      <dsp:nvSpPr>
        <dsp:cNvPr id="0" name=""/>
        <dsp:cNvSpPr/>
      </dsp:nvSpPr>
      <dsp:spPr>
        <a:xfrm>
          <a:off x="1408823" y="2944038"/>
          <a:ext cx="958775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700" b="0" kern="1200" smtClean="0"/>
            <a:t>To what do we attribute this success? </a:t>
          </a:r>
          <a:endParaRPr lang="en-AU" sz="7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Our clients, technology, people in the process, suppliers, timing, luck?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Is it because or expertise, capability, historical reasons? </a:t>
          </a:r>
          <a:endParaRPr lang="en-AU" sz="800" b="0" kern="1200" dirty="0"/>
        </a:p>
      </dsp:txBody>
      <dsp:txXfrm>
        <a:off x="1408823" y="2944038"/>
        <a:ext cx="958775" cy="591244"/>
      </dsp:txXfrm>
    </dsp:sp>
    <dsp:sp modelId="{45149F33-1DB3-4F3F-BE29-C59F9073866A}">
      <dsp:nvSpPr>
        <dsp:cNvPr id="0" name=""/>
        <dsp:cNvSpPr/>
      </dsp:nvSpPr>
      <dsp:spPr>
        <a:xfrm>
          <a:off x="2367599" y="2097114"/>
          <a:ext cx="351550" cy="671149"/>
        </a:xfrm>
        <a:prstGeom prst="chevron">
          <a:avLst>
            <a:gd name="adj" fmla="val 62310"/>
          </a:avLst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0B1BA6-6697-4519-82FC-DF28BACE6BE9}">
      <dsp:nvSpPr>
        <dsp:cNvPr id="0" name=""/>
        <dsp:cNvSpPr/>
      </dsp:nvSpPr>
      <dsp:spPr>
        <a:xfrm>
          <a:off x="2719149" y="2097440"/>
          <a:ext cx="958775" cy="671142"/>
        </a:xfrm>
        <a:prstGeom prst="rect">
          <a:avLst/>
        </a:prstGeom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What specifically, are our objectives?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2719149" y="2097440"/>
        <a:ext cx="958775" cy="671142"/>
      </dsp:txXfrm>
    </dsp:sp>
    <dsp:sp modelId="{F1DBFE6D-129A-4596-AF11-803385CEA8F5}">
      <dsp:nvSpPr>
        <dsp:cNvPr id="0" name=""/>
        <dsp:cNvSpPr/>
      </dsp:nvSpPr>
      <dsp:spPr>
        <a:xfrm>
          <a:off x="2719149" y="2944038"/>
          <a:ext cx="958775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smtClean="0"/>
            <a:t>What is the desired end-state(s)?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Does this support organizational objectives, financial measures, compliance requirements, culture or something else entirely?</a:t>
          </a:r>
          <a:endParaRPr lang="en-AU" sz="800" b="0" kern="1200" dirty="0"/>
        </a:p>
      </dsp:txBody>
      <dsp:txXfrm>
        <a:off x="2719149" y="2944038"/>
        <a:ext cx="958775" cy="591244"/>
      </dsp:txXfrm>
    </dsp:sp>
    <dsp:sp modelId="{0600FD2B-3F78-4EDC-B539-525CFAE1C84C}">
      <dsp:nvSpPr>
        <dsp:cNvPr id="0" name=""/>
        <dsp:cNvSpPr/>
      </dsp:nvSpPr>
      <dsp:spPr>
        <a:xfrm>
          <a:off x="3677925" y="2097114"/>
          <a:ext cx="351550" cy="671149"/>
        </a:xfrm>
        <a:prstGeom prst="chevron">
          <a:avLst>
            <a:gd name="adj" fmla="val 62310"/>
          </a:avLst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7310C1-DF7A-4205-8174-1648A20F6C07}">
      <dsp:nvSpPr>
        <dsp:cNvPr id="0" name=""/>
        <dsp:cNvSpPr/>
      </dsp:nvSpPr>
      <dsp:spPr>
        <a:xfrm>
          <a:off x="4029476" y="2097440"/>
          <a:ext cx="958775" cy="671142"/>
        </a:xfrm>
        <a:prstGeom prst="rect">
          <a:avLst/>
        </a:prstGeom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What are the benefits associated with this objective?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4029476" y="2097440"/>
        <a:ext cx="958775" cy="671142"/>
      </dsp:txXfrm>
    </dsp:sp>
    <dsp:sp modelId="{A98E1BE9-CCDB-4533-B0BD-D0FE652D020F}">
      <dsp:nvSpPr>
        <dsp:cNvPr id="0" name=""/>
        <dsp:cNvSpPr/>
      </dsp:nvSpPr>
      <dsp:spPr>
        <a:xfrm>
          <a:off x="4029476" y="2944038"/>
          <a:ext cx="958775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smtClean="0"/>
            <a:t>Brainstorm a list of possible benefits regardless of how unusual or intangible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All benefits, potential and actual, should be </a:t>
          </a:r>
          <a:r>
            <a:rPr lang="en-AU" sz="800" b="0" kern="1200" dirty="0" smtClean="0"/>
            <a:t>listed</a:t>
          </a:r>
          <a:endParaRPr lang="en-AU" sz="800" b="0" kern="1200" dirty="0"/>
        </a:p>
      </dsp:txBody>
      <dsp:txXfrm>
        <a:off x="4029476" y="2944038"/>
        <a:ext cx="958775" cy="591244"/>
      </dsp:txXfrm>
    </dsp:sp>
    <dsp:sp modelId="{C9768ACB-3795-42C3-8585-175C04E1B565}">
      <dsp:nvSpPr>
        <dsp:cNvPr id="0" name=""/>
        <dsp:cNvSpPr/>
      </dsp:nvSpPr>
      <dsp:spPr>
        <a:xfrm>
          <a:off x="4988251" y="2097114"/>
          <a:ext cx="351550" cy="671149"/>
        </a:xfrm>
        <a:prstGeom prst="chevron">
          <a:avLst>
            <a:gd name="adj" fmla="val 62310"/>
          </a:avLst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936A8D-6AE4-4ECE-AAF1-D28C84924424}">
      <dsp:nvSpPr>
        <dsp:cNvPr id="0" name=""/>
        <dsp:cNvSpPr/>
      </dsp:nvSpPr>
      <dsp:spPr>
        <a:xfrm>
          <a:off x="5339802" y="2097440"/>
          <a:ext cx="958775" cy="671142"/>
        </a:xfrm>
        <a:prstGeom prst="rect">
          <a:avLst/>
        </a:prstGeom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What can we do more, better or differently to move closer to our objective?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5339802" y="2097440"/>
        <a:ext cx="958775" cy="671142"/>
      </dsp:txXfrm>
    </dsp:sp>
    <dsp:sp modelId="{DE2A401F-C031-4C48-A688-423BD56A1359}">
      <dsp:nvSpPr>
        <dsp:cNvPr id="0" name=""/>
        <dsp:cNvSpPr/>
      </dsp:nvSpPr>
      <dsp:spPr>
        <a:xfrm>
          <a:off x="5339802" y="2944038"/>
          <a:ext cx="958775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Brainstorm a range of all possible </a:t>
          </a:r>
          <a:r>
            <a:rPr lang="en-AU" sz="800" b="0" kern="1200" dirty="0" smtClean="0"/>
            <a:t>ideas. </a:t>
          </a:r>
          <a:r>
            <a:rPr lang="en-AU" sz="800" b="0" kern="1200" smtClean="0"/>
            <a:t>Aim for 50+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Include a list of things we should STOP doing as well as START doing.</a:t>
          </a:r>
          <a:endParaRPr lang="en-AU" sz="800" b="0" kern="1200" dirty="0"/>
        </a:p>
      </dsp:txBody>
      <dsp:txXfrm>
        <a:off x="5339802" y="2944038"/>
        <a:ext cx="958775" cy="591244"/>
      </dsp:txXfrm>
    </dsp:sp>
    <dsp:sp modelId="{25F34515-4356-4519-BAC4-EB9C55CF11AD}">
      <dsp:nvSpPr>
        <dsp:cNvPr id="0" name=""/>
        <dsp:cNvSpPr/>
      </dsp:nvSpPr>
      <dsp:spPr>
        <a:xfrm>
          <a:off x="6298577" y="2097114"/>
          <a:ext cx="351550" cy="671149"/>
        </a:xfrm>
        <a:prstGeom prst="chevron">
          <a:avLst>
            <a:gd name="adj" fmla="val 62310"/>
          </a:avLst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3F2463-A002-4956-B9C7-0C2F113D58E6}">
      <dsp:nvSpPr>
        <dsp:cNvPr id="0" name=""/>
        <dsp:cNvSpPr/>
      </dsp:nvSpPr>
      <dsp:spPr>
        <a:xfrm>
          <a:off x="6650128" y="2097440"/>
          <a:ext cx="958775" cy="671142"/>
        </a:xfrm>
        <a:prstGeom prst="rect">
          <a:avLst/>
        </a:prstGeom>
        <a:gradFill flip="none" rotWithShape="0">
          <a:gsLst>
            <a:gs pos="0">
              <a:srgbClr val="63BDCB">
                <a:shade val="30000"/>
                <a:satMod val="115000"/>
              </a:srgbClr>
            </a:gs>
            <a:gs pos="50000">
              <a:srgbClr val="63BDCB">
                <a:shade val="67500"/>
                <a:satMod val="115000"/>
              </a:srgbClr>
            </a:gs>
            <a:gs pos="100000">
              <a:srgbClr val="63BDCB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Which ones should we do right now?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6650128" y="2097440"/>
        <a:ext cx="958775" cy="671142"/>
      </dsp:txXfrm>
    </dsp:sp>
    <dsp:sp modelId="{459B6AEF-9334-4DD0-8FFB-DFBFD855D981}">
      <dsp:nvSpPr>
        <dsp:cNvPr id="0" name=""/>
        <dsp:cNvSpPr/>
      </dsp:nvSpPr>
      <dsp:spPr>
        <a:xfrm>
          <a:off x="6650128" y="2944038"/>
          <a:ext cx="958775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Select the one (or more) actions that the group feels is most appropriate.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Include costs and benefits.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List the 5Ws: Who has to do What, When, Where and with Which resources.</a:t>
          </a:r>
          <a:endParaRPr lang="en-AU" sz="800" b="0" kern="1200" dirty="0"/>
        </a:p>
      </dsp:txBody>
      <dsp:txXfrm>
        <a:off x="6650128" y="2944038"/>
        <a:ext cx="958775" cy="591244"/>
      </dsp:txXfrm>
    </dsp:sp>
    <dsp:sp modelId="{ADE95642-2C39-4871-BA80-2262A2612114}">
      <dsp:nvSpPr>
        <dsp:cNvPr id="0" name=""/>
        <dsp:cNvSpPr/>
      </dsp:nvSpPr>
      <dsp:spPr>
        <a:xfrm>
          <a:off x="7608903" y="2097114"/>
          <a:ext cx="351550" cy="671149"/>
        </a:xfrm>
        <a:prstGeom prst="chevron">
          <a:avLst>
            <a:gd name="adj" fmla="val 62310"/>
          </a:avLst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01CE1D-E7F0-42DC-BF47-C256286B148F}">
      <dsp:nvSpPr>
        <dsp:cNvPr id="0" name=""/>
        <dsp:cNvSpPr/>
      </dsp:nvSpPr>
      <dsp:spPr>
        <a:xfrm>
          <a:off x="8032362" y="2049501"/>
          <a:ext cx="814958" cy="814958"/>
        </a:xfrm>
        <a:prstGeom prst="ellipse">
          <a:avLst/>
        </a:prstGeom>
        <a:gradFill flip="none" rotWithShape="0">
          <a:gsLst>
            <a:gs pos="0">
              <a:srgbClr val="556AA4">
                <a:shade val="30000"/>
                <a:satMod val="115000"/>
              </a:srgbClr>
            </a:gs>
            <a:gs pos="50000">
              <a:srgbClr val="556AA4">
                <a:shade val="67500"/>
                <a:satMod val="115000"/>
              </a:srgbClr>
            </a:gs>
            <a:gs pos="100000">
              <a:srgbClr val="556AA4">
                <a:shade val="100000"/>
                <a:satMod val="115000"/>
              </a:srgbClr>
            </a:gs>
          </a:gsLst>
          <a:lin ang="189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800" b="1" kern="1200" dirty="0" smtClean="0">
              <a:solidFill>
                <a:schemeClr val="bg1"/>
              </a:solidFill>
            </a:rPr>
            <a:t>Question</a:t>
          </a:r>
          <a:r>
            <a:rPr lang="en-AU" sz="800" b="1" kern="1200" dirty="0" smtClean="0">
              <a:solidFill>
                <a:schemeClr val="tx1"/>
              </a:solidFill>
            </a:rPr>
            <a:t> </a:t>
          </a:r>
          <a:r>
            <a:rPr lang="en-AU" sz="800" b="1" kern="1200" dirty="0" smtClean="0">
              <a:solidFill>
                <a:schemeClr val="bg1"/>
              </a:solidFill>
            </a:rPr>
            <a:t>Time</a:t>
          </a:r>
          <a:endParaRPr lang="en-AU" sz="800" kern="1200" dirty="0">
            <a:solidFill>
              <a:schemeClr val="bg1"/>
            </a:solidFill>
          </a:endParaRPr>
        </a:p>
      </dsp:txBody>
      <dsp:txXfrm>
        <a:off x="8151710" y="2168849"/>
        <a:ext cx="576262" cy="576262"/>
      </dsp:txXfrm>
    </dsp:sp>
    <dsp:sp modelId="{7433F70F-25ED-42F5-A72F-B0259904E148}">
      <dsp:nvSpPr>
        <dsp:cNvPr id="0" name=""/>
        <dsp:cNvSpPr/>
      </dsp:nvSpPr>
      <dsp:spPr>
        <a:xfrm>
          <a:off x="7960454" y="2944038"/>
          <a:ext cx="958775" cy="59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smtClean="0"/>
            <a:t>Search in advance whether there are possible flaws or issues.</a:t>
          </a:r>
          <a:endParaRPr lang="en-AU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800" b="0" kern="1200" dirty="0" smtClean="0"/>
            <a:t>Any question the stakeholders can think of, you can think of. Include it - and the answer - in your summary.</a:t>
          </a:r>
          <a:endParaRPr lang="en-AU" sz="800" b="0" kern="1200" dirty="0"/>
        </a:p>
      </dsp:txBody>
      <dsp:txXfrm>
        <a:off x="7960454" y="2944038"/>
        <a:ext cx="958775" cy="591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54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40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7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87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6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29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8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56AA4"/>
                </a:solidFill>
              </a:defRPr>
            </a:lvl1pPr>
          </a:lstStyle>
          <a:p>
            <a:r>
              <a:rPr lang="en-AU" dirty="0" smtClean="0">
                <a:sym typeface="Symbol"/>
              </a:rPr>
              <a:t>  </a:t>
            </a:r>
            <a:r>
              <a:rPr lang="en-AU" dirty="0" smtClean="0"/>
              <a:t>"Copyright </a:t>
            </a:r>
            <a:r>
              <a:rPr lang="en-AU" dirty="0" err="1" smtClean="0"/>
              <a:t>Jakeman</a:t>
            </a:r>
            <a:r>
              <a:rPr lang="en-AU" dirty="0" smtClean="0"/>
              <a:t> Business Solutions 2012. May be used and distributed freely provided that JBS is acknowledged and/or 'www.jakeman.com.au' is included."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819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56AA4"/>
                </a:solidFill>
              </a:defRPr>
            </a:lvl1pPr>
          </a:lstStyle>
          <a:p>
            <a:r>
              <a:rPr lang="en-AU" dirty="0" smtClean="0">
                <a:sym typeface="Symbol"/>
              </a:rPr>
              <a:t>  </a:t>
            </a:r>
            <a:r>
              <a:rPr lang="en-AU" dirty="0" smtClean="0"/>
              <a:t>"Copyright </a:t>
            </a:r>
            <a:r>
              <a:rPr lang="en-AU" dirty="0" err="1" smtClean="0"/>
              <a:t>Jakeman</a:t>
            </a:r>
            <a:r>
              <a:rPr lang="en-AU" dirty="0" smtClean="0"/>
              <a:t> Business Solutions 2012. May be used and distributed freely provided that JBS is acknowledged and/or 'www.jakeman.com.au' is included."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041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79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127F3-E752-452D-B976-1BCC58C48DBB}" type="datetimeFigureOut">
              <a:rPr lang="en-AU" smtClean="0"/>
              <a:t>25/06/17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60E871-E58D-499C-BE49-59B377C09C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53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565" y="8292"/>
            <a:ext cx="8119435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56AA4"/>
                </a:solidFill>
              </a:defRPr>
            </a:lvl1pPr>
          </a:lstStyle>
          <a:p>
            <a:r>
              <a:rPr lang="en-AU" dirty="0" smtClean="0">
                <a:sym typeface="Symbol"/>
              </a:rPr>
              <a:t>  </a:t>
            </a:r>
            <a:r>
              <a:rPr lang="en-AU" dirty="0" smtClean="0"/>
              <a:t>"Copyright </a:t>
            </a:r>
            <a:r>
              <a:rPr lang="en-AU" dirty="0" err="1" smtClean="0"/>
              <a:t>Jakeman</a:t>
            </a:r>
            <a:r>
              <a:rPr lang="en-AU" dirty="0" smtClean="0"/>
              <a:t> Business Solutions 2012. May be used and distributed freely provided that JBS is acknowledged and/or 'www.jakeman.com.au' is included."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20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556AA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 txBox="1">
            <a:spLocks/>
          </p:cNvSpPr>
          <p:nvPr/>
        </p:nvSpPr>
        <p:spPr>
          <a:xfrm>
            <a:off x="3613" y="1160744"/>
            <a:ext cx="9144000" cy="3852432"/>
          </a:xfrm>
          <a:prstGeom prst="rect">
            <a:avLst/>
          </a:prstGeom>
          <a:solidFill>
            <a:srgbClr val="E7F8F8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rgbClr val="556AA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7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67576046"/>
              </p:ext>
            </p:extLst>
          </p:nvPr>
        </p:nvGraphicFramePr>
        <p:xfrm>
          <a:off x="107504" y="404664"/>
          <a:ext cx="89289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023938" y="7938"/>
            <a:ext cx="8120062" cy="993775"/>
          </a:xfrm>
        </p:spPr>
        <p:txBody>
          <a:bodyPr/>
          <a:lstStyle/>
          <a:p>
            <a:r>
              <a:rPr lang="en-AU" dirty="0" smtClean="0"/>
              <a:t>7 Step Facilitation </a:t>
            </a:r>
            <a:r>
              <a:rPr lang="en-AU" dirty="0"/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52" y="5013176"/>
            <a:ext cx="9144000" cy="36000"/>
          </a:xfrm>
          <a:prstGeom prst="rect">
            <a:avLst/>
          </a:prstGeom>
          <a:gradFill flip="none" rotWithShape="1">
            <a:gsLst>
              <a:gs pos="0">
                <a:srgbClr val="556AA4">
                  <a:shade val="30000"/>
                  <a:satMod val="115000"/>
                </a:srgbClr>
              </a:gs>
              <a:gs pos="50000">
                <a:srgbClr val="556AA4">
                  <a:shade val="67500"/>
                  <a:satMod val="115000"/>
                </a:srgbClr>
              </a:gs>
              <a:gs pos="100000">
                <a:srgbClr val="556AA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0" y="1124744"/>
            <a:ext cx="9144000" cy="36000"/>
          </a:xfrm>
          <a:prstGeom prst="rect">
            <a:avLst/>
          </a:prstGeom>
          <a:gradFill flip="none" rotWithShape="1">
            <a:gsLst>
              <a:gs pos="0">
                <a:srgbClr val="556AA4">
                  <a:shade val="30000"/>
                  <a:satMod val="115000"/>
                </a:srgbClr>
              </a:gs>
              <a:gs pos="50000">
                <a:srgbClr val="556AA4">
                  <a:shade val="67500"/>
                  <a:satMod val="115000"/>
                </a:srgbClr>
              </a:gs>
              <a:gs pos="100000">
                <a:srgbClr val="556AA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" name="Group 8"/>
          <p:cNvGrpSpPr/>
          <p:nvPr/>
        </p:nvGrpSpPr>
        <p:grpSpPr>
          <a:xfrm>
            <a:off x="4154297" y="3171417"/>
            <a:ext cx="835405" cy="515166"/>
            <a:chOff x="3514591" y="2341244"/>
            <a:chExt cx="835405" cy="515166"/>
          </a:xfrm>
        </p:grpSpPr>
        <p:sp>
          <p:nvSpPr>
            <p:cNvPr id="11" name="Rectangle 10"/>
            <p:cNvSpPr/>
            <p:nvPr/>
          </p:nvSpPr>
          <p:spPr>
            <a:xfrm>
              <a:off x="3514591" y="2341244"/>
              <a:ext cx="835405" cy="5151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514591" y="2341244"/>
              <a:ext cx="835405" cy="515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700" b="0" kern="1200" dirty="0"/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1976"/>
            <a:ext cx="91440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56AA4"/>
                </a:solidFill>
              </a:defRPr>
            </a:lvl1pPr>
          </a:lstStyle>
          <a:p>
            <a:pPr algn="l"/>
            <a:r>
              <a:rPr lang="en-AU" sz="800" dirty="0" smtClean="0">
                <a:sym typeface="Symbol"/>
              </a:rPr>
              <a:t>  </a:t>
            </a:r>
            <a:r>
              <a:rPr lang="en-AU" sz="800" dirty="0" smtClean="0"/>
              <a:t>Copyright Julian Talbot 2017. May be used and distributed freely provided that Julian Talbot is acknowledged and/or ’</a:t>
            </a:r>
            <a:r>
              <a:rPr lang="en-AU" sz="800" dirty="0" err="1" smtClean="0"/>
              <a:t>www.juliantalbot.com</a:t>
            </a:r>
            <a:r>
              <a:rPr lang="en-AU" sz="800" dirty="0" smtClean="0"/>
              <a:t>' is included.</a:t>
            </a:r>
          </a:p>
          <a:p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107505" y="119675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process works well for developing high-performing teams. It can help resolve conflict, generate process improvements or introduce new work methods. It is however most powerful if you just use it regularly (</a:t>
            </a:r>
            <a:r>
              <a:rPr lang="en-US" sz="1600" dirty="0" err="1" smtClean="0"/>
              <a:t>eg</a:t>
            </a:r>
            <a:r>
              <a:rPr lang="en-US" sz="1600" dirty="0" smtClean="0"/>
              <a:t>: monthly) to keep your team aligned on common goals. You can start with a particular topic (</a:t>
            </a:r>
            <a:r>
              <a:rPr lang="en-US" sz="1600" dirty="0" err="1" smtClean="0"/>
              <a:t>eg</a:t>
            </a:r>
            <a:r>
              <a:rPr lang="en-US" sz="1600" dirty="0" smtClean="0"/>
              <a:t>: IT systems) or keep it entirely open-ended, depending on the particular context.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5" y="530120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Some example uses might include: project review meetings, introducing a new staff member to the team as part of an induction, team self-review, Board strategy meetings, future scenario modeling, </a:t>
            </a:r>
            <a:r>
              <a:rPr lang="en-US" sz="1600" dirty="0" err="1" smtClean="0"/>
              <a:t>imagineering</a:t>
            </a:r>
            <a:r>
              <a:rPr lang="en-US" sz="1600" dirty="0" smtClean="0"/>
              <a:t> new products/services/</a:t>
            </a:r>
            <a:r>
              <a:rPr lang="en-US" sz="1600" smtClean="0"/>
              <a:t>processes, and </a:t>
            </a:r>
            <a:r>
              <a:rPr lang="en-US" sz="1600" dirty="0" smtClean="0"/>
              <a:t>building </a:t>
            </a:r>
            <a:r>
              <a:rPr lang="en-US" sz="1600" smtClean="0"/>
              <a:t>strategic plans.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026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431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7 Step Facilitation Process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Sonja Butcher</dc:creator>
  <cp:lastModifiedBy>JT</cp:lastModifiedBy>
  <cp:revision>18</cp:revision>
  <dcterms:created xsi:type="dcterms:W3CDTF">2012-02-10T04:08:43Z</dcterms:created>
  <dcterms:modified xsi:type="dcterms:W3CDTF">2017-06-25T12:03:15Z</dcterms:modified>
</cp:coreProperties>
</file>