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4" r:id="rId1"/>
    <p:sldMasterId id="2147483857" r:id="rId2"/>
  </p:sldMasterIdLst>
  <p:notesMasterIdLst>
    <p:notesMasterId r:id="rId40"/>
  </p:notesMasterIdLst>
  <p:handoutMasterIdLst>
    <p:handoutMasterId r:id="rId41"/>
  </p:handoutMasterIdLst>
  <p:sldIdLst>
    <p:sldId id="256" r:id="rId3"/>
    <p:sldId id="260" r:id="rId4"/>
    <p:sldId id="588" r:id="rId5"/>
    <p:sldId id="566" r:id="rId6"/>
    <p:sldId id="565" r:id="rId7"/>
    <p:sldId id="574" r:id="rId8"/>
    <p:sldId id="568" r:id="rId9"/>
    <p:sldId id="589" r:id="rId10"/>
    <p:sldId id="606" r:id="rId11"/>
    <p:sldId id="607" r:id="rId12"/>
    <p:sldId id="564" r:id="rId13"/>
    <p:sldId id="577" r:id="rId14"/>
    <p:sldId id="489" r:id="rId15"/>
    <p:sldId id="560" r:id="rId16"/>
    <p:sldId id="561" r:id="rId17"/>
    <p:sldId id="563" r:id="rId18"/>
    <p:sldId id="337" r:id="rId19"/>
    <p:sldId id="532" r:id="rId20"/>
    <p:sldId id="580" r:id="rId21"/>
    <p:sldId id="593" r:id="rId22"/>
    <p:sldId id="594" r:id="rId23"/>
    <p:sldId id="604" r:id="rId24"/>
    <p:sldId id="605" r:id="rId25"/>
    <p:sldId id="569" r:id="rId26"/>
    <p:sldId id="599" r:id="rId27"/>
    <p:sldId id="598" r:id="rId28"/>
    <p:sldId id="601" r:id="rId29"/>
    <p:sldId id="392" r:id="rId30"/>
    <p:sldId id="609" r:id="rId31"/>
    <p:sldId id="494" r:id="rId32"/>
    <p:sldId id="578" r:id="rId33"/>
    <p:sldId id="257" r:id="rId34"/>
    <p:sldId id="590" r:id="rId35"/>
    <p:sldId id="602" r:id="rId36"/>
    <p:sldId id="603" r:id="rId37"/>
    <p:sldId id="608" r:id="rId38"/>
    <p:sldId id="581" r:id="rId3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1"/>
    <p:restoredTop sz="86524"/>
  </p:normalViewPr>
  <p:slideViewPr>
    <p:cSldViewPr snapToGrid="0" snapToObjects="1">
      <p:cViewPr varScale="1">
        <p:scale>
          <a:sx n="105" d="100"/>
          <a:sy n="105" d="100"/>
        </p:scale>
        <p:origin x="208" y="8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FA4E6B-9D61-4956-8D75-97E400AE4B4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30B059-E57F-4C7F-AA65-29F7DE669948}">
      <dgm:prSet/>
      <dgm:spPr/>
      <dgm:t>
        <a:bodyPr/>
        <a:lstStyle/>
        <a:p>
          <a:r>
            <a:rPr lang="en-US" dirty="0"/>
            <a:t>A black swan is an extremely rare event with severe consequences. It cannot be predicted beforehand, though after the fact, many falsely claim it should have been predictable.</a:t>
          </a:r>
        </a:p>
      </dgm:t>
    </dgm:pt>
    <dgm:pt modelId="{8F470381-7567-4829-B6C5-A9EF5BECAC65}" type="parTrans" cxnId="{032D78B1-4C16-445C-8F00-1AA987B7B2A4}">
      <dgm:prSet/>
      <dgm:spPr/>
      <dgm:t>
        <a:bodyPr/>
        <a:lstStyle/>
        <a:p>
          <a:endParaRPr lang="en-US"/>
        </a:p>
      </dgm:t>
    </dgm:pt>
    <dgm:pt modelId="{97C9CCF5-3FBF-4DC8-B939-43A74121032F}" type="sibTrans" cxnId="{032D78B1-4C16-445C-8F00-1AA987B7B2A4}">
      <dgm:prSet/>
      <dgm:spPr/>
      <dgm:t>
        <a:bodyPr/>
        <a:lstStyle/>
        <a:p>
          <a:endParaRPr lang="en-US"/>
        </a:p>
      </dgm:t>
    </dgm:pt>
    <dgm:pt modelId="{5330AC5C-F89F-400B-985A-6E7033238545}">
      <dgm:prSet/>
      <dgm:spPr/>
      <dgm:t>
        <a:bodyPr/>
        <a:lstStyle/>
        <a:p>
          <a:r>
            <a:rPr lang="en-US" dirty="0"/>
            <a:t>Reliance on standard forecasting tools can both fail to predict and potentially increase vulnerability to black swans by propagating risk and offering false security.</a:t>
          </a:r>
        </a:p>
      </dgm:t>
    </dgm:pt>
    <dgm:pt modelId="{550B5512-4335-47BE-820D-46D22C2D6E9B}" type="parTrans" cxnId="{751CE4A5-D2B6-4718-8D96-0084138E637F}">
      <dgm:prSet/>
      <dgm:spPr/>
      <dgm:t>
        <a:bodyPr/>
        <a:lstStyle/>
        <a:p>
          <a:endParaRPr lang="en-US"/>
        </a:p>
      </dgm:t>
    </dgm:pt>
    <dgm:pt modelId="{64A16BFE-72D3-404E-99AC-FE39D28557FF}" type="sibTrans" cxnId="{751CE4A5-D2B6-4718-8D96-0084138E637F}">
      <dgm:prSet/>
      <dgm:spPr/>
      <dgm:t>
        <a:bodyPr/>
        <a:lstStyle/>
        <a:p>
          <a:endParaRPr lang="en-US"/>
        </a:p>
      </dgm:t>
    </dgm:pt>
    <dgm:pt modelId="{46EE0F32-269D-8C4B-A177-980C0DF97EB1}" type="pres">
      <dgm:prSet presAssocID="{B8FA4E6B-9D61-4956-8D75-97E400AE4B4D}" presName="linear" presStyleCnt="0">
        <dgm:presLayoutVars>
          <dgm:animLvl val="lvl"/>
          <dgm:resizeHandles val="exact"/>
        </dgm:presLayoutVars>
      </dgm:prSet>
      <dgm:spPr/>
    </dgm:pt>
    <dgm:pt modelId="{DD7DE9E9-8C42-7E42-B5AA-E2411C5E8199}" type="pres">
      <dgm:prSet presAssocID="{B530B059-E57F-4C7F-AA65-29F7DE66994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6F0568C-F905-3A41-BDD5-8E51C0B0A74B}" type="pres">
      <dgm:prSet presAssocID="{97C9CCF5-3FBF-4DC8-B939-43A74121032F}" presName="spacer" presStyleCnt="0"/>
      <dgm:spPr/>
    </dgm:pt>
    <dgm:pt modelId="{5ED0DD32-1083-374F-BDAD-F83EC965E6B4}" type="pres">
      <dgm:prSet presAssocID="{5330AC5C-F89F-400B-985A-6E703323854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437092D-0AB3-0B4B-9CF9-B3AE6283AA63}" type="presOf" srcId="{B530B059-E57F-4C7F-AA65-29F7DE669948}" destId="{DD7DE9E9-8C42-7E42-B5AA-E2411C5E8199}" srcOrd="0" destOrd="0" presId="urn:microsoft.com/office/officeart/2005/8/layout/vList2"/>
    <dgm:cxn modelId="{751CE4A5-D2B6-4718-8D96-0084138E637F}" srcId="{B8FA4E6B-9D61-4956-8D75-97E400AE4B4D}" destId="{5330AC5C-F89F-400B-985A-6E7033238545}" srcOrd="1" destOrd="0" parTransId="{550B5512-4335-47BE-820D-46D22C2D6E9B}" sibTransId="{64A16BFE-72D3-404E-99AC-FE39D28557FF}"/>
    <dgm:cxn modelId="{032D78B1-4C16-445C-8F00-1AA987B7B2A4}" srcId="{B8FA4E6B-9D61-4956-8D75-97E400AE4B4D}" destId="{B530B059-E57F-4C7F-AA65-29F7DE669948}" srcOrd="0" destOrd="0" parTransId="{8F470381-7567-4829-B6C5-A9EF5BECAC65}" sibTransId="{97C9CCF5-3FBF-4DC8-B939-43A74121032F}"/>
    <dgm:cxn modelId="{659D5DB6-39A5-904F-B06F-8A31FB39574F}" type="presOf" srcId="{B8FA4E6B-9D61-4956-8D75-97E400AE4B4D}" destId="{46EE0F32-269D-8C4B-A177-980C0DF97EB1}" srcOrd="0" destOrd="0" presId="urn:microsoft.com/office/officeart/2005/8/layout/vList2"/>
    <dgm:cxn modelId="{F2701DF2-79D5-A548-A534-D56853F1BF28}" type="presOf" srcId="{5330AC5C-F89F-400B-985A-6E7033238545}" destId="{5ED0DD32-1083-374F-BDAD-F83EC965E6B4}" srcOrd="0" destOrd="0" presId="urn:microsoft.com/office/officeart/2005/8/layout/vList2"/>
    <dgm:cxn modelId="{D3869B0A-9139-A143-9D2E-D71C17FF93F5}" type="presParOf" srcId="{46EE0F32-269D-8C4B-A177-980C0DF97EB1}" destId="{DD7DE9E9-8C42-7E42-B5AA-E2411C5E8199}" srcOrd="0" destOrd="0" presId="urn:microsoft.com/office/officeart/2005/8/layout/vList2"/>
    <dgm:cxn modelId="{079BEC49-09B1-5A4B-9F11-FD538FA817D1}" type="presParOf" srcId="{46EE0F32-269D-8C4B-A177-980C0DF97EB1}" destId="{06F0568C-F905-3A41-BDD5-8E51C0B0A74B}" srcOrd="1" destOrd="0" presId="urn:microsoft.com/office/officeart/2005/8/layout/vList2"/>
    <dgm:cxn modelId="{9F4B2125-11EB-B443-9BA3-F96F9952B2F2}" type="presParOf" srcId="{46EE0F32-269D-8C4B-A177-980C0DF97EB1}" destId="{5ED0DD32-1083-374F-BDAD-F83EC965E6B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04F853-BC17-4E03-84F4-74B76E51713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F8E8999-B6F5-4328-9C7C-1F8EC8C31F0D}">
      <dgm:prSet custT="1"/>
      <dgm:spPr/>
      <dgm:t>
        <a:bodyPr/>
        <a:lstStyle/>
        <a:p>
          <a:r>
            <a:rPr lang="en-US" sz="3600" dirty="0"/>
            <a:t>Black Swan Examples</a:t>
          </a:r>
          <a:br>
            <a:rPr lang="en-US" sz="2800" dirty="0"/>
          </a:br>
          <a:r>
            <a:rPr lang="en-US" sz="2000" i="1" dirty="0"/>
            <a:t>(Wikipedia)</a:t>
          </a:r>
          <a:endParaRPr lang="en-US" sz="2800" i="1" dirty="0"/>
        </a:p>
      </dgm:t>
    </dgm:pt>
    <dgm:pt modelId="{F3838E2D-9BEA-44F5-8F2E-2C29F8260690}" type="parTrans" cxnId="{DDD1F58A-F12E-4A66-91B8-1B83DA7EF7EF}">
      <dgm:prSet/>
      <dgm:spPr/>
      <dgm:t>
        <a:bodyPr/>
        <a:lstStyle/>
        <a:p>
          <a:endParaRPr lang="en-US" sz="2400"/>
        </a:p>
      </dgm:t>
    </dgm:pt>
    <dgm:pt modelId="{A95CE7EB-24D4-4D90-A3FC-165D26B12EC8}" type="sibTrans" cxnId="{DDD1F58A-F12E-4A66-91B8-1B83DA7EF7EF}">
      <dgm:prSet/>
      <dgm:spPr/>
      <dgm:t>
        <a:bodyPr/>
        <a:lstStyle/>
        <a:p>
          <a:endParaRPr lang="en-US" sz="2400"/>
        </a:p>
      </dgm:t>
    </dgm:pt>
    <dgm:pt modelId="{7726F042-CEBA-43C6-867A-47116D9588EC}">
      <dgm:prSet custT="1"/>
      <dgm:spPr/>
      <dgm:t>
        <a:bodyPr/>
        <a:lstStyle/>
        <a:p>
          <a:r>
            <a:rPr lang="en-US" sz="2800" dirty="0"/>
            <a:t>Rise of the Internet</a:t>
          </a:r>
        </a:p>
      </dgm:t>
    </dgm:pt>
    <dgm:pt modelId="{157AB918-D872-4F18-A8D5-ACD9EA4D180B}" type="parTrans" cxnId="{A76C607F-CDCF-42FB-AFEF-4E1845F54175}">
      <dgm:prSet/>
      <dgm:spPr/>
      <dgm:t>
        <a:bodyPr/>
        <a:lstStyle/>
        <a:p>
          <a:endParaRPr lang="en-US" sz="2400"/>
        </a:p>
      </dgm:t>
    </dgm:pt>
    <dgm:pt modelId="{C8B5BB3A-D00C-4931-9D54-AF79B20D345F}" type="sibTrans" cxnId="{A76C607F-CDCF-42FB-AFEF-4E1845F54175}">
      <dgm:prSet/>
      <dgm:spPr/>
      <dgm:t>
        <a:bodyPr/>
        <a:lstStyle/>
        <a:p>
          <a:endParaRPr lang="en-US" sz="2400"/>
        </a:p>
      </dgm:t>
    </dgm:pt>
    <dgm:pt modelId="{5ADAC78F-49DF-4254-A52E-3E7F4FB7C10F}">
      <dgm:prSet custT="1"/>
      <dgm:spPr/>
      <dgm:t>
        <a:bodyPr/>
        <a:lstStyle/>
        <a:p>
          <a:r>
            <a:rPr lang="en-US" sz="2800" dirty="0"/>
            <a:t>The personal computer</a:t>
          </a:r>
        </a:p>
      </dgm:t>
    </dgm:pt>
    <dgm:pt modelId="{2AC5B2D9-F0B9-435F-9EB3-5E0D116006A0}" type="parTrans" cxnId="{D3BAB0BB-4EBD-4B62-BF8A-1EFD7BB4C1C0}">
      <dgm:prSet/>
      <dgm:spPr/>
      <dgm:t>
        <a:bodyPr/>
        <a:lstStyle/>
        <a:p>
          <a:endParaRPr lang="en-US" sz="2400"/>
        </a:p>
      </dgm:t>
    </dgm:pt>
    <dgm:pt modelId="{20D6F2D9-27FC-4B75-8FEF-8D3E95EFAE40}" type="sibTrans" cxnId="{D3BAB0BB-4EBD-4B62-BF8A-1EFD7BB4C1C0}">
      <dgm:prSet/>
      <dgm:spPr/>
      <dgm:t>
        <a:bodyPr/>
        <a:lstStyle/>
        <a:p>
          <a:endParaRPr lang="en-US" sz="2400"/>
        </a:p>
      </dgm:t>
    </dgm:pt>
    <dgm:pt modelId="{2D4B3EEA-DEF8-490B-B78C-D02E4E7E488A}">
      <dgm:prSet custT="1"/>
      <dgm:spPr/>
      <dgm:t>
        <a:bodyPr/>
        <a:lstStyle/>
        <a:p>
          <a:r>
            <a:rPr lang="en-US" sz="2800" dirty="0"/>
            <a:t>World War I</a:t>
          </a:r>
        </a:p>
      </dgm:t>
    </dgm:pt>
    <dgm:pt modelId="{64936BB3-C8F0-4967-AB21-132A4256121C}" type="parTrans" cxnId="{C8F41CFE-1541-4B26-B3D9-04065A07A1B3}">
      <dgm:prSet/>
      <dgm:spPr/>
      <dgm:t>
        <a:bodyPr/>
        <a:lstStyle/>
        <a:p>
          <a:endParaRPr lang="en-US" sz="2400"/>
        </a:p>
      </dgm:t>
    </dgm:pt>
    <dgm:pt modelId="{2D36F5D5-A9E4-464A-94A5-058E4851EFBF}" type="sibTrans" cxnId="{C8F41CFE-1541-4B26-B3D9-04065A07A1B3}">
      <dgm:prSet/>
      <dgm:spPr/>
      <dgm:t>
        <a:bodyPr/>
        <a:lstStyle/>
        <a:p>
          <a:endParaRPr lang="en-US" sz="2400"/>
        </a:p>
      </dgm:t>
    </dgm:pt>
    <dgm:pt modelId="{B6E35EF4-6559-4A8B-8BBC-AA8790D708A8}">
      <dgm:prSet custT="1"/>
      <dgm:spPr/>
      <dgm:t>
        <a:bodyPr/>
        <a:lstStyle/>
        <a:p>
          <a:r>
            <a:rPr lang="en-US" sz="2800" dirty="0"/>
            <a:t>Dissolution of the Soviet Union</a:t>
          </a:r>
        </a:p>
      </dgm:t>
    </dgm:pt>
    <dgm:pt modelId="{E5ED4725-1E64-4157-AD78-C9C659382CED}" type="parTrans" cxnId="{EF0B157C-B1BC-42BB-824B-C2FF370EEFCF}">
      <dgm:prSet/>
      <dgm:spPr/>
      <dgm:t>
        <a:bodyPr/>
        <a:lstStyle/>
        <a:p>
          <a:endParaRPr lang="en-US" sz="2400"/>
        </a:p>
      </dgm:t>
    </dgm:pt>
    <dgm:pt modelId="{30C577AB-03F8-48C2-9170-385246A6E00F}" type="sibTrans" cxnId="{EF0B157C-B1BC-42BB-824B-C2FF370EEFCF}">
      <dgm:prSet/>
      <dgm:spPr/>
      <dgm:t>
        <a:bodyPr/>
        <a:lstStyle/>
        <a:p>
          <a:endParaRPr lang="en-US" sz="2400"/>
        </a:p>
      </dgm:t>
    </dgm:pt>
    <dgm:pt modelId="{6CAD8F91-F8B6-49D9-B174-307CCB278C2E}">
      <dgm:prSet custT="1"/>
      <dgm:spPr/>
      <dgm:t>
        <a:bodyPr/>
        <a:lstStyle/>
        <a:p>
          <a:r>
            <a:rPr lang="en-US" sz="2800" dirty="0"/>
            <a:t>September 11, 2001 attacks</a:t>
          </a:r>
        </a:p>
      </dgm:t>
    </dgm:pt>
    <dgm:pt modelId="{CE2AB8D8-1664-4237-B8EB-61209042EBE5}" type="parTrans" cxnId="{2027B405-982E-4393-84C2-3CAB6FAFFD64}">
      <dgm:prSet/>
      <dgm:spPr/>
      <dgm:t>
        <a:bodyPr/>
        <a:lstStyle/>
        <a:p>
          <a:endParaRPr lang="en-US" sz="2400"/>
        </a:p>
      </dgm:t>
    </dgm:pt>
    <dgm:pt modelId="{87C34655-F0FE-4BC8-A4AE-B678E3B5606E}" type="sibTrans" cxnId="{2027B405-982E-4393-84C2-3CAB6FAFFD64}">
      <dgm:prSet/>
      <dgm:spPr/>
      <dgm:t>
        <a:bodyPr/>
        <a:lstStyle/>
        <a:p>
          <a:endParaRPr lang="en-US" sz="2400"/>
        </a:p>
      </dgm:t>
    </dgm:pt>
    <dgm:pt modelId="{D3924EA7-1EED-184C-9CF1-976892E50634}">
      <dgm:prSet custT="1"/>
      <dgm:spPr/>
      <dgm:t>
        <a:bodyPr/>
        <a:lstStyle/>
        <a:p>
          <a:r>
            <a:rPr lang="en-US" sz="2800" dirty="0"/>
            <a:t>Major scientific discoveries, historical events, and artistic accomplishments</a:t>
          </a:r>
        </a:p>
      </dgm:t>
    </dgm:pt>
    <dgm:pt modelId="{16E1B8FD-9999-1A4B-AB21-5B54883BB8AA}" type="parTrans" cxnId="{35231B6B-F2A1-2644-84BE-3D17BDF592B0}">
      <dgm:prSet/>
      <dgm:spPr/>
      <dgm:t>
        <a:bodyPr/>
        <a:lstStyle/>
        <a:p>
          <a:endParaRPr lang="en-US" sz="1600"/>
        </a:p>
      </dgm:t>
    </dgm:pt>
    <dgm:pt modelId="{17B75A08-DA59-3841-BFA3-5AC1E6620401}" type="sibTrans" cxnId="{35231B6B-F2A1-2644-84BE-3D17BDF592B0}">
      <dgm:prSet/>
      <dgm:spPr/>
      <dgm:t>
        <a:bodyPr/>
        <a:lstStyle/>
        <a:p>
          <a:endParaRPr lang="en-US" sz="1600"/>
        </a:p>
      </dgm:t>
    </dgm:pt>
    <dgm:pt modelId="{5F07FF0A-AB08-7440-84F8-E4032081BDD1}" type="pres">
      <dgm:prSet presAssocID="{B504F853-BC17-4E03-84F4-74B76E51713F}" presName="vert0" presStyleCnt="0">
        <dgm:presLayoutVars>
          <dgm:dir/>
          <dgm:animOne val="branch"/>
          <dgm:animLvl val="lvl"/>
        </dgm:presLayoutVars>
      </dgm:prSet>
      <dgm:spPr/>
    </dgm:pt>
    <dgm:pt modelId="{ADD6DA7E-F749-A947-AF8A-18D0E5C74512}" type="pres">
      <dgm:prSet presAssocID="{3F8E8999-B6F5-4328-9C7C-1F8EC8C31F0D}" presName="thickLine" presStyleLbl="alignNode1" presStyleIdx="0" presStyleCnt="1"/>
      <dgm:spPr/>
    </dgm:pt>
    <dgm:pt modelId="{9B25A873-7634-6C40-9CF4-9A69282426B6}" type="pres">
      <dgm:prSet presAssocID="{3F8E8999-B6F5-4328-9C7C-1F8EC8C31F0D}" presName="horz1" presStyleCnt="0"/>
      <dgm:spPr/>
    </dgm:pt>
    <dgm:pt modelId="{95724137-1612-BE45-A42E-BA5E7EEB57CE}" type="pres">
      <dgm:prSet presAssocID="{3F8E8999-B6F5-4328-9C7C-1F8EC8C31F0D}" presName="tx1" presStyleLbl="revTx" presStyleIdx="0" presStyleCnt="7"/>
      <dgm:spPr/>
    </dgm:pt>
    <dgm:pt modelId="{FD672BEC-FAE8-AC42-884D-7F4443E1571B}" type="pres">
      <dgm:prSet presAssocID="{3F8E8999-B6F5-4328-9C7C-1F8EC8C31F0D}" presName="vert1" presStyleCnt="0"/>
      <dgm:spPr/>
    </dgm:pt>
    <dgm:pt modelId="{9D7831D8-0E00-1041-83C1-6794E92BA604}" type="pres">
      <dgm:prSet presAssocID="{D3924EA7-1EED-184C-9CF1-976892E50634}" presName="vertSpace2a" presStyleCnt="0"/>
      <dgm:spPr/>
    </dgm:pt>
    <dgm:pt modelId="{D45B247E-5371-794B-9B3D-83C0E21022E4}" type="pres">
      <dgm:prSet presAssocID="{D3924EA7-1EED-184C-9CF1-976892E50634}" presName="horz2" presStyleCnt="0"/>
      <dgm:spPr/>
    </dgm:pt>
    <dgm:pt modelId="{B89CB5AD-364E-5245-9EBF-F672ACD24FC9}" type="pres">
      <dgm:prSet presAssocID="{D3924EA7-1EED-184C-9CF1-976892E50634}" presName="horzSpace2" presStyleCnt="0"/>
      <dgm:spPr/>
    </dgm:pt>
    <dgm:pt modelId="{6D5C2673-22F1-1343-AC3D-343A8E93D734}" type="pres">
      <dgm:prSet presAssocID="{D3924EA7-1EED-184C-9CF1-976892E50634}" presName="tx2" presStyleLbl="revTx" presStyleIdx="1" presStyleCnt="7"/>
      <dgm:spPr/>
    </dgm:pt>
    <dgm:pt modelId="{955F5756-205C-D546-AF2D-03AE19CAC105}" type="pres">
      <dgm:prSet presAssocID="{D3924EA7-1EED-184C-9CF1-976892E50634}" presName="vert2" presStyleCnt="0"/>
      <dgm:spPr/>
    </dgm:pt>
    <dgm:pt modelId="{22D37AF0-4AE5-5946-8DC8-CF497B63A604}" type="pres">
      <dgm:prSet presAssocID="{D3924EA7-1EED-184C-9CF1-976892E50634}" presName="thinLine2b" presStyleLbl="callout" presStyleIdx="0" presStyleCnt="6"/>
      <dgm:spPr/>
    </dgm:pt>
    <dgm:pt modelId="{10DF765E-C9D9-D844-B67A-8B6AAF7CFD69}" type="pres">
      <dgm:prSet presAssocID="{D3924EA7-1EED-184C-9CF1-976892E50634}" presName="vertSpace2b" presStyleCnt="0"/>
      <dgm:spPr/>
    </dgm:pt>
    <dgm:pt modelId="{E4039B8A-F434-F24C-89FF-834E775D4460}" type="pres">
      <dgm:prSet presAssocID="{7726F042-CEBA-43C6-867A-47116D9588EC}" presName="horz2" presStyleCnt="0"/>
      <dgm:spPr/>
    </dgm:pt>
    <dgm:pt modelId="{D48A076A-A978-2F4F-ABE9-94B58A5D99CB}" type="pres">
      <dgm:prSet presAssocID="{7726F042-CEBA-43C6-867A-47116D9588EC}" presName="horzSpace2" presStyleCnt="0"/>
      <dgm:spPr/>
    </dgm:pt>
    <dgm:pt modelId="{C7565517-5078-F544-884F-8DE35394C385}" type="pres">
      <dgm:prSet presAssocID="{7726F042-CEBA-43C6-867A-47116D9588EC}" presName="tx2" presStyleLbl="revTx" presStyleIdx="2" presStyleCnt="7"/>
      <dgm:spPr/>
    </dgm:pt>
    <dgm:pt modelId="{0C564C44-E62A-2545-9F36-66E5D8B59C2A}" type="pres">
      <dgm:prSet presAssocID="{7726F042-CEBA-43C6-867A-47116D9588EC}" presName="vert2" presStyleCnt="0"/>
      <dgm:spPr/>
    </dgm:pt>
    <dgm:pt modelId="{3F584626-3335-5F4D-8A4D-6E8150E02C07}" type="pres">
      <dgm:prSet presAssocID="{7726F042-CEBA-43C6-867A-47116D9588EC}" presName="thinLine2b" presStyleLbl="callout" presStyleIdx="1" presStyleCnt="6"/>
      <dgm:spPr/>
    </dgm:pt>
    <dgm:pt modelId="{BEF4E69E-3491-6B41-8D20-C6DBB7310EBB}" type="pres">
      <dgm:prSet presAssocID="{7726F042-CEBA-43C6-867A-47116D9588EC}" presName="vertSpace2b" presStyleCnt="0"/>
      <dgm:spPr/>
    </dgm:pt>
    <dgm:pt modelId="{475AFDF6-8CBB-2F41-BA93-BA6BD40E14A7}" type="pres">
      <dgm:prSet presAssocID="{5ADAC78F-49DF-4254-A52E-3E7F4FB7C10F}" presName="horz2" presStyleCnt="0"/>
      <dgm:spPr/>
    </dgm:pt>
    <dgm:pt modelId="{C0C278EC-F61C-A644-B73D-58C01494B314}" type="pres">
      <dgm:prSet presAssocID="{5ADAC78F-49DF-4254-A52E-3E7F4FB7C10F}" presName="horzSpace2" presStyleCnt="0"/>
      <dgm:spPr/>
    </dgm:pt>
    <dgm:pt modelId="{50B98545-A406-7441-9978-8FA3E6A688AA}" type="pres">
      <dgm:prSet presAssocID="{5ADAC78F-49DF-4254-A52E-3E7F4FB7C10F}" presName="tx2" presStyleLbl="revTx" presStyleIdx="3" presStyleCnt="7"/>
      <dgm:spPr/>
    </dgm:pt>
    <dgm:pt modelId="{ECE281A5-3ADC-224D-9F2B-C342CEBE6490}" type="pres">
      <dgm:prSet presAssocID="{5ADAC78F-49DF-4254-A52E-3E7F4FB7C10F}" presName="vert2" presStyleCnt="0"/>
      <dgm:spPr/>
    </dgm:pt>
    <dgm:pt modelId="{D2CA2905-F1F8-3342-80B5-682CACC627B2}" type="pres">
      <dgm:prSet presAssocID="{5ADAC78F-49DF-4254-A52E-3E7F4FB7C10F}" presName="thinLine2b" presStyleLbl="callout" presStyleIdx="2" presStyleCnt="6"/>
      <dgm:spPr/>
    </dgm:pt>
    <dgm:pt modelId="{27C25585-4728-0946-B06C-E888ADA1DA50}" type="pres">
      <dgm:prSet presAssocID="{5ADAC78F-49DF-4254-A52E-3E7F4FB7C10F}" presName="vertSpace2b" presStyleCnt="0"/>
      <dgm:spPr/>
    </dgm:pt>
    <dgm:pt modelId="{B378A85B-7C03-504A-8511-92D478C841D5}" type="pres">
      <dgm:prSet presAssocID="{2D4B3EEA-DEF8-490B-B78C-D02E4E7E488A}" presName="horz2" presStyleCnt="0"/>
      <dgm:spPr/>
    </dgm:pt>
    <dgm:pt modelId="{AA09995F-6375-B74E-B4EF-A3E442C77FFB}" type="pres">
      <dgm:prSet presAssocID="{2D4B3EEA-DEF8-490B-B78C-D02E4E7E488A}" presName="horzSpace2" presStyleCnt="0"/>
      <dgm:spPr/>
    </dgm:pt>
    <dgm:pt modelId="{2CE56D2A-CE1E-3842-8799-221CBD3F1B66}" type="pres">
      <dgm:prSet presAssocID="{2D4B3EEA-DEF8-490B-B78C-D02E4E7E488A}" presName="tx2" presStyleLbl="revTx" presStyleIdx="4" presStyleCnt="7"/>
      <dgm:spPr/>
    </dgm:pt>
    <dgm:pt modelId="{38993AB9-A464-3B4A-868B-D109C32C3C55}" type="pres">
      <dgm:prSet presAssocID="{2D4B3EEA-DEF8-490B-B78C-D02E4E7E488A}" presName="vert2" presStyleCnt="0"/>
      <dgm:spPr/>
    </dgm:pt>
    <dgm:pt modelId="{B5792064-BE9B-C64A-8972-4A153A5F6C51}" type="pres">
      <dgm:prSet presAssocID="{2D4B3EEA-DEF8-490B-B78C-D02E4E7E488A}" presName="thinLine2b" presStyleLbl="callout" presStyleIdx="3" presStyleCnt="6"/>
      <dgm:spPr/>
    </dgm:pt>
    <dgm:pt modelId="{344844C1-A236-F74C-9A0B-21E0C03C7AA4}" type="pres">
      <dgm:prSet presAssocID="{2D4B3EEA-DEF8-490B-B78C-D02E4E7E488A}" presName="vertSpace2b" presStyleCnt="0"/>
      <dgm:spPr/>
    </dgm:pt>
    <dgm:pt modelId="{199503B7-D5CA-EB4B-AF5A-EF8FDB5EDF47}" type="pres">
      <dgm:prSet presAssocID="{B6E35EF4-6559-4A8B-8BBC-AA8790D708A8}" presName="horz2" presStyleCnt="0"/>
      <dgm:spPr/>
    </dgm:pt>
    <dgm:pt modelId="{527AC605-AE7B-EC49-9485-E03D56670832}" type="pres">
      <dgm:prSet presAssocID="{B6E35EF4-6559-4A8B-8BBC-AA8790D708A8}" presName="horzSpace2" presStyleCnt="0"/>
      <dgm:spPr/>
    </dgm:pt>
    <dgm:pt modelId="{4C57DA8F-DB3D-DC46-8FF5-A5CBFA289D73}" type="pres">
      <dgm:prSet presAssocID="{B6E35EF4-6559-4A8B-8BBC-AA8790D708A8}" presName="tx2" presStyleLbl="revTx" presStyleIdx="5" presStyleCnt="7"/>
      <dgm:spPr/>
    </dgm:pt>
    <dgm:pt modelId="{E83A63D8-3BF7-1346-B636-A3D6372FB678}" type="pres">
      <dgm:prSet presAssocID="{B6E35EF4-6559-4A8B-8BBC-AA8790D708A8}" presName="vert2" presStyleCnt="0"/>
      <dgm:spPr/>
    </dgm:pt>
    <dgm:pt modelId="{109E57CE-B1A8-4E43-9E42-AAA3F4CF1F60}" type="pres">
      <dgm:prSet presAssocID="{B6E35EF4-6559-4A8B-8BBC-AA8790D708A8}" presName="thinLine2b" presStyleLbl="callout" presStyleIdx="4" presStyleCnt="6"/>
      <dgm:spPr/>
    </dgm:pt>
    <dgm:pt modelId="{E2F647B6-DA11-9343-97E9-CD72314DD371}" type="pres">
      <dgm:prSet presAssocID="{B6E35EF4-6559-4A8B-8BBC-AA8790D708A8}" presName="vertSpace2b" presStyleCnt="0"/>
      <dgm:spPr/>
    </dgm:pt>
    <dgm:pt modelId="{52CE41F1-DF9D-C949-B65A-669EED3C9531}" type="pres">
      <dgm:prSet presAssocID="{6CAD8F91-F8B6-49D9-B174-307CCB278C2E}" presName="horz2" presStyleCnt="0"/>
      <dgm:spPr/>
    </dgm:pt>
    <dgm:pt modelId="{AC866C04-6FFC-6748-99A7-FF6128BBF328}" type="pres">
      <dgm:prSet presAssocID="{6CAD8F91-F8B6-49D9-B174-307CCB278C2E}" presName="horzSpace2" presStyleCnt="0"/>
      <dgm:spPr/>
    </dgm:pt>
    <dgm:pt modelId="{DC0509AD-EB00-4C4A-8293-3F12B0CEFA6E}" type="pres">
      <dgm:prSet presAssocID="{6CAD8F91-F8B6-49D9-B174-307CCB278C2E}" presName="tx2" presStyleLbl="revTx" presStyleIdx="6" presStyleCnt="7"/>
      <dgm:spPr/>
    </dgm:pt>
    <dgm:pt modelId="{9236E2FC-48A6-CF41-BD02-F87FB92D2569}" type="pres">
      <dgm:prSet presAssocID="{6CAD8F91-F8B6-49D9-B174-307CCB278C2E}" presName="vert2" presStyleCnt="0"/>
      <dgm:spPr/>
    </dgm:pt>
    <dgm:pt modelId="{CB090A5A-AA9F-4C47-8065-7616926225BB}" type="pres">
      <dgm:prSet presAssocID="{6CAD8F91-F8B6-49D9-B174-307CCB278C2E}" presName="thinLine2b" presStyleLbl="callout" presStyleIdx="5" presStyleCnt="6"/>
      <dgm:spPr/>
    </dgm:pt>
    <dgm:pt modelId="{EA6FB544-95CC-8A45-9503-1FCB186B8FF9}" type="pres">
      <dgm:prSet presAssocID="{6CAD8F91-F8B6-49D9-B174-307CCB278C2E}" presName="vertSpace2b" presStyleCnt="0"/>
      <dgm:spPr/>
    </dgm:pt>
  </dgm:ptLst>
  <dgm:cxnLst>
    <dgm:cxn modelId="{2027B405-982E-4393-84C2-3CAB6FAFFD64}" srcId="{3F8E8999-B6F5-4328-9C7C-1F8EC8C31F0D}" destId="{6CAD8F91-F8B6-49D9-B174-307CCB278C2E}" srcOrd="5" destOrd="0" parTransId="{CE2AB8D8-1664-4237-B8EB-61209042EBE5}" sibTransId="{87C34655-F0FE-4BC8-A4AE-B678E3B5606E}"/>
    <dgm:cxn modelId="{C0F1221A-D70B-D04A-981D-9731AE989215}" type="presOf" srcId="{B6E35EF4-6559-4A8B-8BBC-AA8790D708A8}" destId="{4C57DA8F-DB3D-DC46-8FF5-A5CBFA289D73}" srcOrd="0" destOrd="0" presId="urn:microsoft.com/office/officeart/2008/layout/LinedList"/>
    <dgm:cxn modelId="{BFC6322F-CA7A-4D46-9B49-02EC7BE6F9B9}" type="presOf" srcId="{7726F042-CEBA-43C6-867A-47116D9588EC}" destId="{C7565517-5078-F544-884F-8DE35394C385}" srcOrd="0" destOrd="0" presId="urn:microsoft.com/office/officeart/2008/layout/LinedList"/>
    <dgm:cxn modelId="{9388DE33-FD25-B54F-B903-5EB00B977F51}" type="presOf" srcId="{3F8E8999-B6F5-4328-9C7C-1F8EC8C31F0D}" destId="{95724137-1612-BE45-A42E-BA5E7EEB57CE}" srcOrd="0" destOrd="0" presId="urn:microsoft.com/office/officeart/2008/layout/LinedList"/>
    <dgm:cxn modelId="{35231B6B-F2A1-2644-84BE-3D17BDF592B0}" srcId="{3F8E8999-B6F5-4328-9C7C-1F8EC8C31F0D}" destId="{D3924EA7-1EED-184C-9CF1-976892E50634}" srcOrd="0" destOrd="0" parTransId="{16E1B8FD-9999-1A4B-AB21-5B54883BB8AA}" sibTransId="{17B75A08-DA59-3841-BFA3-5AC1E6620401}"/>
    <dgm:cxn modelId="{EF0B157C-B1BC-42BB-824B-C2FF370EEFCF}" srcId="{3F8E8999-B6F5-4328-9C7C-1F8EC8C31F0D}" destId="{B6E35EF4-6559-4A8B-8BBC-AA8790D708A8}" srcOrd="4" destOrd="0" parTransId="{E5ED4725-1E64-4157-AD78-C9C659382CED}" sibTransId="{30C577AB-03F8-48C2-9170-385246A6E00F}"/>
    <dgm:cxn modelId="{A76C607F-CDCF-42FB-AFEF-4E1845F54175}" srcId="{3F8E8999-B6F5-4328-9C7C-1F8EC8C31F0D}" destId="{7726F042-CEBA-43C6-867A-47116D9588EC}" srcOrd="1" destOrd="0" parTransId="{157AB918-D872-4F18-A8D5-ACD9EA4D180B}" sibTransId="{C8B5BB3A-D00C-4931-9D54-AF79B20D345F}"/>
    <dgm:cxn modelId="{94A58B83-DFEB-0643-8286-2EA47A3333F1}" type="presOf" srcId="{6CAD8F91-F8B6-49D9-B174-307CCB278C2E}" destId="{DC0509AD-EB00-4C4A-8293-3F12B0CEFA6E}" srcOrd="0" destOrd="0" presId="urn:microsoft.com/office/officeart/2008/layout/LinedList"/>
    <dgm:cxn modelId="{7201F985-4DDC-F544-8D43-3BE8E42198A8}" type="presOf" srcId="{B504F853-BC17-4E03-84F4-74B76E51713F}" destId="{5F07FF0A-AB08-7440-84F8-E4032081BDD1}" srcOrd="0" destOrd="0" presId="urn:microsoft.com/office/officeart/2008/layout/LinedList"/>
    <dgm:cxn modelId="{DDD1F58A-F12E-4A66-91B8-1B83DA7EF7EF}" srcId="{B504F853-BC17-4E03-84F4-74B76E51713F}" destId="{3F8E8999-B6F5-4328-9C7C-1F8EC8C31F0D}" srcOrd="0" destOrd="0" parTransId="{F3838E2D-9BEA-44F5-8F2E-2C29F8260690}" sibTransId="{A95CE7EB-24D4-4D90-A3FC-165D26B12EC8}"/>
    <dgm:cxn modelId="{B0B77D98-557D-BB48-85DC-D95881C9E24D}" type="presOf" srcId="{2D4B3EEA-DEF8-490B-B78C-D02E4E7E488A}" destId="{2CE56D2A-CE1E-3842-8799-221CBD3F1B66}" srcOrd="0" destOrd="0" presId="urn:microsoft.com/office/officeart/2008/layout/LinedList"/>
    <dgm:cxn modelId="{D3BAB0BB-4EBD-4B62-BF8A-1EFD7BB4C1C0}" srcId="{3F8E8999-B6F5-4328-9C7C-1F8EC8C31F0D}" destId="{5ADAC78F-49DF-4254-A52E-3E7F4FB7C10F}" srcOrd="2" destOrd="0" parTransId="{2AC5B2D9-F0B9-435F-9EB3-5E0D116006A0}" sibTransId="{20D6F2D9-27FC-4B75-8FEF-8D3E95EFAE40}"/>
    <dgm:cxn modelId="{D265DBD2-93ED-A04E-9784-C20EBE6EE0FE}" type="presOf" srcId="{D3924EA7-1EED-184C-9CF1-976892E50634}" destId="{6D5C2673-22F1-1343-AC3D-343A8E93D734}" srcOrd="0" destOrd="0" presId="urn:microsoft.com/office/officeart/2008/layout/LinedList"/>
    <dgm:cxn modelId="{D090F3E3-6DB9-0C4D-B55A-7701DDC1FD0F}" type="presOf" srcId="{5ADAC78F-49DF-4254-A52E-3E7F4FB7C10F}" destId="{50B98545-A406-7441-9978-8FA3E6A688AA}" srcOrd="0" destOrd="0" presId="urn:microsoft.com/office/officeart/2008/layout/LinedList"/>
    <dgm:cxn modelId="{C8F41CFE-1541-4B26-B3D9-04065A07A1B3}" srcId="{3F8E8999-B6F5-4328-9C7C-1F8EC8C31F0D}" destId="{2D4B3EEA-DEF8-490B-B78C-D02E4E7E488A}" srcOrd="3" destOrd="0" parTransId="{64936BB3-C8F0-4967-AB21-132A4256121C}" sibTransId="{2D36F5D5-A9E4-464A-94A5-058E4851EFBF}"/>
    <dgm:cxn modelId="{0BE38A3B-E57C-B348-8F11-5B307F4457FB}" type="presParOf" srcId="{5F07FF0A-AB08-7440-84F8-E4032081BDD1}" destId="{ADD6DA7E-F749-A947-AF8A-18D0E5C74512}" srcOrd="0" destOrd="0" presId="urn:microsoft.com/office/officeart/2008/layout/LinedList"/>
    <dgm:cxn modelId="{336A28B4-DD7F-0B41-B5A4-A450833F5B5A}" type="presParOf" srcId="{5F07FF0A-AB08-7440-84F8-E4032081BDD1}" destId="{9B25A873-7634-6C40-9CF4-9A69282426B6}" srcOrd="1" destOrd="0" presId="urn:microsoft.com/office/officeart/2008/layout/LinedList"/>
    <dgm:cxn modelId="{3E3ECB32-A4E5-9143-AE70-E5E72FE38EB5}" type="presParOf" srcId="{9B25A873-7634-6C40-9CF4-9A69282426B6}" destId="{95724137-1612-BE45-A42E-BA5E7EEB57CE}" srcOrd="0" destOrd="0" presId="urn:microsoft.com/office/officeart/2008/layout/LinedList"/>
    <dgm:cxn modelId="{016FCDD2-0C55-D447-B3C1-3D8903F8361B}" type="presParOf" srcId="{9B25A873-7634-6C40-9CF4-9A69282426B6}" destId="{FD672BEC-FAE8-AC42-884D-7F4443E1571B}" srcOrd="1" destOrd="0" presId="urn:microsoft.com/office/officeart/2008/layout/LinedList"/>
    <dgm:cxn modelId="{A707F8A1-8F8D-A84A-A5A5-0D07239CA75A}" type="presParOf" srcId="{FD672BEC-FAE8-AC42-884D-7F4443E1571B}" destId="{9D7831D8-0E00-1041-83C1-6794E92BA604}" srcOrd="0" destOrd="0" presId="urn:microsoft.com/office/officeart/2008/layout/LinedList"/>
    <dgm:cxn modelId="{6DBFBBAB-4439-DD48-85D9-593D45C9173D}" type="presParOf" srcId="{FD672BEC-FAE8-AC42-884D-7F4443E1571B}" destId="{D45B247E-5371-794B-9B3D-83C0E21022E4}" srcOrd="1" destOrd="0" presId="urn:microsoft.com/office/officeart/2008/layout/LinedList"/>
    <dgm:cxn modelId="{034EAEFD-12C1-B346-863E-AF6D37CEDA05}" type="presParOf" srcId="{D45B247E-5371-794B-9B3D-83C0E21022E4}" destId="{B89CB5AD-364E-5245-9EBF-F672ACD24FC9}" srcOrd="0" destOrd="0" presId="urn:microsoft.com/office/officeart/2008/layout/LinedList"/>
    <dgm:cxn modelId="{15C73231-D639-DF4D-81E6-B8DF52416528}" type="presParOf" srcId="{D45B247E-5371-794B-9B3D-83C0E21022E4}" destId="{6D5C2673-22F1-1343-AC3D-343A8E93D734}" srcOrd="1" destOrd="0" presId="urn:microsoft.com/office/officeart/2008/layout/LinedList"/>
    <dgm:cxn modelId="{4A4015A4-2F89-6E47-BD51-EC23F4285C9B}" type="presParOf" srcId="{D45B247E-5371-794B-9B3D-83C0E21022E4}" destId="{955F5756-205C-D546-AF2D-03AE19CAC105}" srcOrd="2" destOrd="0" presId="urn:microsoft.com/office/officeart/2008/layout/LinedList"/>
    <dgm:cxn modelId="{1A0E16DE-F43E-EA43-9AEE-13671E61E5A2}" type="presParOf" srcId="{FD672BEC-FAE8-AC42-884D-7F4443E1571B}" destId="{22D37AF0-4AE5-5946-8DC8-CF497B63A604}" srcOrd="2" destOrd="0" presId="urn:microsoft.com/office/officeart/2008/layout/LinedList"/>
    <dgm:cxn modelId="{A3DF575B-746D-0640-AC0B-BDADC536A8ED}" type="presParOf" srcId="{FD672BEC-FAE8-AC42-884D-7F4443E1571B}" destId="{10DF765E-C9D9-D844-B67A-8B6AAF7CFD69}" srcOrd="3" destOrd="0" presId="urn:microsoft.com/office/officeart/2008/layout/LinedList"/>
    <dgm:cxn modelId="{10BC919D-2F8D-A548-9779-D3DC513FFF52}" type="presParOf" srcId="{FD672BEC-FAE8-AC42-884D-7F4443E1571B}" destId="{E4039B8A-F434-F24C-89FF-834E775D4460}" srcOrd="4" destOrd="0" presId="urn:microsoft.com/office/officeart/2008/layout/LinedList"/>
    <dgm:cxn modelId="{DF3F398A-B388-C44E-8D57-72B45B4CCF1A}" type="presParOf" srcId="{E4039B8A-F434-F24C-89FF-834E775D4460}" destId="{D48A076A-A978-2F4F-ABE9-94B58A5D99CB}" srcOrd="0" destOrd="0" presId="urn:microsoft.com/office/officeart/2008/layout/LinedList"/>
    <dgm:cxn modelId="{1228666C-EDF8-B84D-BEF9-3D86817273CC}" type="presParOf" srcId="{E4039B8A-F434-F24C-89FF-834E775D4460}" destId="{C7565517-5078-F544-884F-8DE35394C385}" srcOrd="1" destOrd="0" presId="urn:microsoft.com/office/officeart/2008/layout/LinedList"/>
    <dgm:cxn modelId="{04764397-047B-3D4D-83C3-76544B9EBB17}" type="presParOf" srcId="{E4039B8A-F434-F24C-89FF-834E775D4460}" destId="{0C564C44-E62A-2545-9F36-66E5D8B59C2A}" srcOrd="2" destOrd="0" presId="urn:microsoft.com/office/officeart/2008/layout/LinedList"/>
    <dgm:cxn modelId="{6E26DA92-4CFD-1545-90E3-42BBE392CB22}" type="presParOf" srcId="{FD672BEC-FAE8-AC42-884D-7F4443E1571B}" destId="{3F584626-3335-5F4D-8A4D-6E8150E02C07}" srcOrd="5" destOrd="0" presId="urn:microsoft.com/office/officeart/2008/layout/LinedList"/>
    <dgm:cxn modelId="{085866DF-B852-F546-AC80-E373C99C05D8}" type="presParOf" srcId="{FD672BEC-FAE8-AC42-884D-7F4443E1571B}" destId="{BEF4E69E-3491-6B41-8D20-C6DBB7310EBB}" srcOrd="6" destOrd="0" presId="urn:microsoft.com/office/officeart/2008/layout/LinedList"/>
    <dgm:cxn modelId="{2B58FEBF-5B31-8141-AD58-626930658B12}" type="presParOf" srcId="{FD672BEC-FAE8-AC42-884D-7F4443E1571B}" destId="{475AFDF6-8CBB-2F41-BA93-BA6BD40E14A7}" srcOrd="7" destOrd="0" presId="urn:microsoft.com/office/officeart/2008/layout/LinedList"/>
    <dgm:cxn modelId="{1C1EF393-5768-DD41-84F9-B0478AC2ACE7}" type="presParOf" srcId="{475AFDF6-8CBB-2F41-BA93-BA6BD40E14A7}" destId="{C0C278EC-F61C-A644-B73D-58C01494B314}" srcOrd="0" destOrd="0" presId="urn:microsoft.com/office/officeart/2008/layout/LinedList"/>
    <dgm:cxn modelId="{1E0A2C83-E1FA-C740-9CB8-75386B05A0EC}" type="presParOf" srcId="{475AFDF6-8CBB-2F41-BA93-BA6BD40E14A7}" destId="{50B98545-A406-7441-9978-8FA3E6A688AA}" srcOrd="1" destOrd="0" presId="urn:microsoft.com/office/officeart/2008/layout/LinedList"/>
    <dgm:cxn modelId="{C85F3578-7D1C-F44D-BF86-5BFC8DFD530C}" type="presParOf" srcId="{475AFDF6-8CBB-2F41-BA93-BA6BD40E14A7}" destId="{ECE281A5-3ADC-224D-9F2B-C342CEBE6490}" srcOrd="2" destOrd="0" presId="urn:microsoft.com/office/officeart/2008/layout/LinedList"/>
    <dgm:cxn modelId="{1588A967-EA68-F543-BB9D-D7A6B330CF8A}" type="presParOf" srcId="{FD672BEC-FAE8-AC42-884D-7F4443E1571B}" destId="{D2CA2905-F1F8-3342-80B5-682CACC627B2}" srcOrd="8" destOrd="0" presId="urn:microsoft.com/office/officeart/2008/layout/LinedList"/>
    <dgm:cxn modelId="{EC71F738-3DC2-9447-92D4-5E864DF4615C}" type="presParOf" srcId="{FD672BEC-FAE8-AC42-884D-7F4443E1571B}" destId="{27C25585-4728-0946-B06C-E888ADA1DA50}" srcOrd="9" destOrd="0" presId="urn:microsoft.com/office/officeart/2008/layout/LinedList"/>
    <dgm:cxn modelId="{DD0EBA2E-3CB5-E147-BE4F-2467E8839795}" type="presParOf" srcId="{FD672BEC-FAE8-AC42-884D-7F4443E1571B}" destId="{B378A85B-7C03-504A-8511-92D478C841D5}" srcOrd="10" destOrd="0" presId="urn:microsoft.com/office/officeart/2008/layout/LinedList"/>
    <dgm:cxn modelId="{1534D671-5D19-0149-BFA6-E29DFD758FD1}" type="presParOf" srcId="{B378A85B-7C03-504A-8511-92D478C841D5}" destId="{AA09995F-6375-B74E-B4EF-A3E442C77FFB}" srcOrd="0" destOrd="0" presId="urn:microsoft.com/office/officeart/2008/layout/LinedList"/>
    <dgm:cxn modelId="{99D691B7-DB54-BF41-B9D3-EF90BDD3708C}" type="presParOf" srcId="{B378A85B-7C03-504A-8511-92D478C841D5}" destId="{2CE56D2A-CE1E-3842-8799-221CBD3F1B66}" srcOrd="1" destOrd="0" presId="urn:microsoft.com/office/officeart/2008/layout/LinedList"/>
    <dgm:cxn modelId="{159CE102-6653-8E45-9FA4-C9504B08A6D4}" type="presParOf" srcId="{B378A85B-7C03-504A-8511-92D478C841D5}" destId="{38993AB9-A464-3B4A-868B-D109C32C3C55}" srcOrd="2" destOrd="0" presId="urn:microsoft.com/office/officeart/2008/layout/LinedList"/>
    <dgm:cxn modelId="{25241EC9-DA63-7B45-8EFF-7820EC6888AA}" type="presParOf" srcId="{FD672BEC-FAE8-AC42-884D-7F4443E1571B}" destId="{B5792064-BE9B-C64A-8972-4A153A5F6C51}" srcOrd="11" destOrd="0" presId="urn:microsoft.com/office/officeart/2008/layout/LinedList"/>
    <dgm:cxn modelId="{D85ED746-7367-A146-B2B2-9EDE844CB583}" type="presParOf" srcId="{FD672BEC-FAE8-AC42-884D-7F4443E1571B}" destId="{344844C1-A236-F74C-9A0B-21E0C03C7AA4}" srcOrd="12" destOrd="0" presId="urn:microsoft.com/office/officeart/2008/layout/LinedList"/>
    <dgm:cxn modelId="{2BC01974-C9AC-C44D-9D41-DB012A86FE6B}" type="presParOf" srcId="{FD672BEC-FAE8-AC42-884D-7F4443E1571B}" destId="{199503B7-D5CA-EB4B-AF5A-EF8FDB5EDF47}" srcOrd="13" destOrd="0" presId="urn:microsoft.com/office/officeart/2008/layout/LinedList"/>
    <dgm:cxn modelId="{86E7230E-8AE2-A642-AD58-B97D704A248A}" type="presParOf" srcId="{199503B7-D5CA-EB4B-AF5A-EF8FDB5EDF47}" destId="{527AC605-AE7B-EC49-9485-E03D56670832}" srcOrd="0" destOrd="0" presId="urn:microsoft.com/office/officeart/2008/layout/LinedList"/>
    <dgm:cxn modelId="{06AE97DF-8864-A34D-B5AA-157674362EFB}" type="presParOf" srcId="{199503B7-D5CA-EB4B-AF5A-EF8FDB5EDF47}" destId="{4C57DA8F-DB3D-DC46-8FF5-A5CBFA289D73}" srcOrd="1" destOrd="0" presId="urn:microsoft.com/office/officeart/2008/layout/LinedList"/>
    <dgm:cxn modelId="{6EB84D44-F1E1-1D48-82A3-8D21645598DF}" type="presParOf" srcId="{199503B7-D5CA-EB4B-AF5A-EF8FDB5EDF47}" destId="{E83A63D8-3BF7-1346-B636-A3D6372FB678}" srcOrd="2" destOrd="0" presId="urn:microsoft.com/office/officeart/2008/layout/LinedList"/>
    <dgm:cxn modelId="{ABAA8C4C-6F69-8345-A752-8E506C34025A}" type="presParOf" srcId="{FD672BEC-FAE8-AC42-884D-7F4443E1571B}" destId="{109E57CE-B1A8-4E43-9E42-AAA3F4CF1F60}" srcOrd="14" destOrd="0" presId="urn:microsoft.com/office/officeart/2008/layout/LinedList"/>
    <dgm:cxn modelId="{934A03A2-2581-3B45-8D2F-486098EC8CC5}" type="presParOf" srcId="{FD672BEC-FAE8-AC42-884D-7F4443E1571B}" destId="{E2F647B6-DA11-9343-97E9-CD72314DD371}" srcOrd="15" destOrd="0" presId="urn:microsoft.com/office/officeart/2008/layout/LinedList"/>
    <dgm:cxn modelId="{311A694C-28AB-AE44-A1DB-44FFD5D805D6}" type="presParOf" srcId="{FD672BEC-FAE8-AC42-884D-7F4443E1571B}" destId="{52CE41F1-DF9D-C949-B65A-669EED3C9531}" srcOrd="16" destOrd="0" presId="urn:microsoft.com/office/officeart/2008/layout/LinedList"/>
    <dgm:cxn modelId="{704E8073-C3DD-2749-A6B7-3F19929CF213}" type="presParOf" srcId="{52CE41F1-DF9D-C949-B65A-669EED3C9531}" destId="{AC866C04-6FFC-6748-99A7-FF6128BBF328}" srcOrd="0" destOrd="0" presId="urn:microsoft.com/office/officeart/2008/layout/LinedList"/>
    <dgm:cxn modelId="{F6822F51-FD3E-634F-8092-EFF36C67A7A6}" type="presParOf" srcId="{52CE41F1-DF9D-C949-B65A-669EED3C9531}" destId="{DC0509AD-EB00-4C4A-8293-3F12B0CEFA6E}" srcOrd="1" destOrd="0" presId="urn:microsoft.com/office/officeart/2008/layout/LinedList"/>
    <dgm:cxn modelId="{9323EE17-1456-5F45-94B4-F77F2207BE53}" type="presParOf" srcId="{52CE41F1-DF9D-C949-B65A-669EED3C9531}" destId="{9236E2FC-48A6-CF41-BD02-F87FB92D2569}" srcOrd="2" destOrd="0" presId="urn:microsoft.com/office/officeart/2008/layout/LinedList"/>
    <dgm:cxn modelId="{02F7608E-A6B3-FC46-9429-930664151D44}" type="presParOf" srcId="{FD672BEC-FAE8-AC42-884D-7F4443E1571B}" destId="{CB090A5A-AA9F-4C47-8065-7616926225BB}" srcOrd="17" destOrd="0" presId="urn:microsoft.com/office/officeart/2008/layout/LinedList"/>
    <dgm:cxn modelId="{6D6C2199-AD88-B345-8158-5186F11F181F}" type="presParOf" srcId="{FD672BEC-FAE8-AC42-884D-7F4443E1571B}" destId="{EA6FB544-95CC-8A45-9503-1FCB186B8FF9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8B63BA-6215-8A40-83C9-A27B1BB6241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2A6894D-5025-734D-BF4E-80FCE0A4BDB1}">
      <dgm:prSet phldrT="[Text]"/>
      <dgm:spPr/>
      <dgm:t>
        <a:bodyPr/>
        <a:lstStyle/>
        <a:p>
          <a:r>
            <a:rPr lang="en-US" dirty="0"/>
            <a:t>Consequence</a:t>
          </a:r>
        </a:p>
      </dgm:t>
    </dgm:pt>
    <dgm:pt modelId="{2843F4A4-6FB2-4441-A27D-CA95AF6E79D8}" type="parTrans" cxnId="{DCC90439-F9CF-E94F-9E02-4BF6CD9988FA}">
      <dgm:prSet/>
      <dgm:spPr/>
      <dgm:t>
        <a:bodyPr/>
        <a:lstStyle/>
        <a:p>
          <a:endParaRPr lang="en-US"/>
        </a:p>
      </dgm:t>
    </dgm:pt>
    <dgm:pt modelId="{BA202E8C-0CA7-9042-AB6D-3D2B46CF2381}" type="sibTrans" cxnId="{DCC90439-F9CF-E94F-9E02-4BF6CD9988FA}">
      <dgm:prSet/>
      <dgm:spPr/>
      <dgm:t>
        <a:bodyPr/>
        <a:lstStyle/>
        <a:p>
          <a:endParaRPr lang="en-US"/>
        </a:p>
      </dgm:t>
    </dgm:pt>
    <dgm:pt modelId="{639BC70E-284A-BE48-9B75-2670150C8536}">
      <dgm:prSet phldrT="[Text]"/>
      <dgm:spPr/>
      <dgm:t>
        <a:bodyPr/>
        <a:lstStyle/>
        <a:p>
          <a:r>
            <a:rPr lang="en-US" dirty="0"/>
            <a:t>Objectives</a:t>
          </a:r>
        </a:p>
      </dgm:t>
    </dgm:pt>
    <dgm:pt modelId="{BA5487A8-6518-7F47-AD9B-833B0FA852B5}" type="parTrans" cxnId="{7892283A-61FE-F843-BEC3-A32D37467BA7}">
      <dgm:prSet/>
      <dgm:spPr/>
      <dgm:t>
        <a:bodyPr/>
        <a:lstStyle/>
        <a:p>
          <a:endParaRPr lang="en-US"/>
        </a:p>
      </dgm:t>
    </dgm:pt>
    <dgm:pt modelId="{431E8053-1D4C-774C-988B-E64157BC2C81}" type="sibTrans" cxnId="{7892283A-61FE-F843-BEC3-A32D37467BA7}">
      <dgm:prSet/>
      <dgm:spPr/>
      <dgm:t>
        <a:bodyPr/>
        <a:lstStyle/>
        <a:p>
          <a:endParaRPr lang="en-US"/>
        </a:p>
      </dgm:t>
    </dgm:pt>
    <dgm:pt modelId="{9CB614BF-9B47-5F41-8B04-7183D03CA615}">
      <dgm:prSet phldrT="[Text]"/>
      <dgm:spPr/>
      <dgm:t>
        <a:bodyPr/>
        <a:lstStyle/>
        <a:p>
          <a:r>
            <a:rPr lang="en-US" dirty="0"/>
            <a:t>Assets at risk</a:t>
          </a:r>
        </a:p>
      </dgm:t>
    </dgm:pt>
    <dgm:pt modelId="{621E5D86-4DA7-5940-86CA-515CDB52662E}" type="parTrans" cxnId="{B5425B36-9FD8-0546-AF1A-FD54F83D82C2}">
      <dgm:prSet/>
      <dgm:spPr/>
      <dgm:t>
        <a:bodyPr/>
        <a:lstStyle/>
        <a:p>
          <a:endParaRPr lang="en-US"/>
        </a:p>
      </dgm:t>
    </dgm:pt>
    <dgm:pt modelId="{55838470-BC9B-FC4A-A769-6EAF3F18ED53}" type="sibTrans" cxnId="{B5425B36-9FD8-0546-AF1A-FD54F83D82C2}">
      <dgm:prSet/>
      <dgm:spPr/>
      <dgm:t>
        <a:bodyPr/>
        <a:lstStyle/>
        <a:p>
          <a:endParaRPr lang="en-US"/>
        </a:p>
      </dgm:t>
    </dgm:pt>
    <dgm:pt modelId="{0F49BAC2-5554-1B42-85B0-D6BAB2BE64E2}">
      <dgm:prSet phldrT="[Text]"/>
      <dgm:spPr/>
      <dgm:t>
        <a:bodyPr/>
        <a:lstStyle/>
        <a:p>
          <a:r>
            <a:rPr lang="en-US" dirty="0"/>
            <a:t>Resources</a:t>
          </a:r>
        </a:p>
      </dgm:t>
    </dgm:pt>
    <dgm:pt modelId="{A94C2AA4-C9F8-3143-9578-99F1E9CEB249}" type="parTrans" cxnId="{244A2787-C325-D446-BF5A-4B26E07BDB80}">
      <dgm:prSet/>
      <dgm:spPr/>
      <dgm:t>
        <a:bodyPr/>
        <a:lstStyle/>
        <a:p>
          <a:endParaRPr lang="en-US"/>
        </a:p>
      </dgm:t>
    </dgm:pt>
    <dgm:pt modelId="{53B2FA83-CF16-9C48-87C6-6582A2B2A4A7}" type="sibTrans" cxnId="{244A2787-C325-D446-BF5A-4B26E07BDB80}">
      <dgm:prSet/>
      <dgm:spPr/>
      <dgm:t>
        <a:bodyPr/>
        <a:lstStyle/>
        <a:p>
          <a:endParaRPr lang="en-US"/>
        </a:p>
      </dgm:t>
    </dgm:pt>
    <dgm:pt modelId="{B36819C3-FDD3-B347-BD4F-A7AD7BE707C2}">
      <dgm:prSet phldrT="[Text]"/>
      <dgm:spPr/>
      <dgm:t>
        <a:bodyPr/>
        <a:lstStyle/>
        <a:p>
          <a:r>
            <a:rPr lang="en-US" dirty="0"/>
            <a:t>Source</a:t>
          </a:r>
        </a:p>
      </dgm:t>
    </dgm:pt>
    <dgm:pt modelId="{1EE8E27B-25DE-254F-9BDF-1C17BCDDEF55}" type="parTrans" cxnId="{3BC932BE-D255-6E4B-B7D8-79B21B57A639}">
      <dgm:prSet/>
      <dgm:spPr/>
      <dgm:t>
        <a:bodyPr/>
        <a:lstStyle/>
        <a:p>
          <a:endParaRPr lang="en-US"/>
        </a:p>
      </dgm:t>
    </dgm:pt>
    <dgm:pt modelId="{C6A2083B-94CB-0B44-8814-017CD026390E}" type="sibTrans" cxnId="{3BC932BE-D255-6E4B-B7D8-79B21B57A639}">
      <dgm:prSet/>
      <dgm:spPr/>
      <dgm:t>
        <a:bodyPr/>
        <a:lstStyle/>
        <a:p>
          <a:endParaRPr lang="en-US"/>
        </a:p>
      </dgm:t>
    </dgm:pt>
    <dgm:pt modelId="{42308E0B-1218-5C4E-8B95-A151966B5DC6}">
      <dgm:prSet phldrT="[Text]"/>
      <dgm:spPr/>
      <dgm:t>
        <a:bodyPr/>
        <a:lstStyle/>
        <a:p>
          <a:r>
            <a:rPr lang="en-US" dirty="0"/>
            <a:t>Threats &amp; Hazards</a:t>
          </a:r>
        </a:p>
      </dgm:t>
    </dgm:pt>
    <dgm:pt modelId="{0F8A4F9D-69F6-3446-BE4A-15DC17F9BDA1}" type="parTrans" cxnId="{E71FEAA1-3B6A-3A47-8146-60846C462B2C}">
      <dgm:prSet/>
      <dgm:spPr/>
      <dgm:t>
        <a:bodyPr/>
        <a:lstStyle/>
        <a:p>
          <a:endParaRPr lang="en-US"/>
        </a:p>
      </dgm:t>
    </dgm:pt>
    <dgm:pt modelId="{F0453D49-7327-8849-80E6-B70F0368342F}" type="sibTrans" cxnId="{E71FEAA1-3B6A-3A47-8146-60846C462B2C}">
      <dgm:prSet/>
      <dgm:spPr/>
      <dgm:t>
        <a:bodyPr/>
        <a:lstStyle/>
        <a:p>
          <a:endParaRPr lang="en-US"/>
        </a:p>
      </dgm:t>
    </dgm:pt>
    <dgm:pt modelId="{63FF0621-E4A6-7342-AA1F-2AB64D117856}">
      <dgm:prSet phldrT="[Text]"/>
      <dgm:spPr/>
      <dgm:t>
        <a:bodyPr/>
        <a:lstStyle/>
        <a:p>
          <a:r>
            <a:rPr lang="en-US" dirty="0"/>
            <a:t>Event</a:t>
          </a:r>
        </a:p>
      </dgm:t>
    </dgm:pt>
    <dgm:pt modelId="{CF163641-2704-D74E-B51C-37A92141B90F}" type="parTrans" cxnId="{CB7B9015-4511-8F4C-B658-1C4A03BF6009}">
      <dgm:prSet/>
      <dgm:spPr/>
      <dgm:t>
        <a:bodyPr/>
        <a:lstStyle/>
        <a:p>
          <a:endParaRPr lang="en-US"/>
        </a:p>
      </dgm:t>
    </dgm:pt>
    <dgm:pt modelId="{43BEF0BA-D97D-394A-A063-618F38A0807B}" type="sibTrans" cxnId="{CB7B9015-4511-8F4C-B658-1C4A03BF6009}">
      <dgm:prSet/>
      <dgm:spPr/>
      <dgm:t>
        <a:bodyPr/>
        <a:lstStyle/>
        <a:p>
          <a:endParaRPr lang="en-US"/>
        </a:p>
      </dgm:t>
    </dgm:pt>
    <dgm:pt modelId="{CC1C4517-72A7-9049-9DB1-F4645A46E2B8}">
      <dgm:prSet phldrT="[Text]"/>
      <dgm:spPr/>
      <dgm:t>
        <a:bodyPr/>
        <a:lstStyle/>
        <a:p>
          <a:r>
            <a:rPr lang="en-US" dirty="0"/>
            <a:t>Incident</a:t>
          </a:r>
        </a:p>
      </dgm:t>
    </dgm:pt>
    <dgm:pt modelId="{0DA5B2EB-B979-394B-B489-1A5FF769F39F}" type="parTrans" cxnId="{AE542440-1931-8848-A8DF-F78325103298}">
      <dgm:prSet/>
      <dgm:spPr/>
      <dgm:t>
        <a:bodyPr/>
        <a:lstStyle/>
        <a:p>
          <a:endParaRPr lang="en-US"/>
        </a:p>
      </dgm:t>
    </dgm:pt>
    <dgm:pt modelId="{F758DAC8-F38E-B642-876D-2E2145335850}" type="sibTrans" cxnId="{AE542440-1931-8848-A8DF-F78325103298}">
      <dgm:prSet/>
      <dgm:spPr/>
      <dgm:t>
        <a:bodyPr/>
        <a:lstStyle/>
        <a:p>
          <a:endParaRPr lang="en-US"/>
        </a:p>
      </dgm:t>
    </dgm:pt>
    <dgm:pt modelId="{E1479303-5DAD-4E4A-B0F4-22DA901AB01D}" type="pres">
      <dgm:prSet presAssocID="{F48B63BA-6215-8A40-83C9-A27B1BB62416}" presName="linear" presStyleCnt="0">
        <dgm:presLayoutVars>
          <dgm:animLvl val="lvl"/>
          <dgm:resizeHandles val="exact"/>
        </dgm:presLayoutVars>
      </dgm:prSet>
      <dgm:spPr/>
    </dgm:pt>
    <dgm:pt modelId="{5DAECFC4-33DB-DF4A-9950-129F048EFD94}" type="pres">
      <dgm:prSet presAssocID="{72A6894D-5025-734D-BF4E-80FCE0A4BDB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A0603A5-42B1-424C-8608-4FF5D270C2E3}" type="pres">
      <dgm:prSet presAssocID="{72A6894D-5025-734D-BF4E-80FCE0A4BDB1}" presName="childText" presStyleLbl="revTx" presStyleIdx="0" presStyleCnt="4">
        <dgm:presLayoutVars>
          <dgm:bulletEnabled val="1"/>
        </dgm:presLayoutVars>
      </dgm:prSet>
      <dgm:spPr/>
    </dgm:pt>
    <dgm:pt modelId="{A546FD50-63D6-2249-BA49-FE9A126D659D}" type="pres">
      <dgm:prSet presAssocID="{9CB614BF-9B47-5F41-8B04-7183D03CA61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4A3F459-BB72-6C4F-BFCC-7F3FE418262C}" type="pres">
      <dgm:prSet presAssocID="{9CB614BF-9B47-5F41-8B04-7183D03CA615}" presName="childText" presStyleLbl="revTx" presStyleIdx="1" presStyleCnt="4">
        <dgm:presLayoutVars>
          <dgm:bulletEnabled val="1"/>
        </dgm:presLayoutVars>
      </dgm:prSet>
      <dgm:spPr/>
    </dgm:pt>
    <dgm:pt modelId="{7AAE8AF7-EBF9-074C-AB59-CF0DA4C07E85}" type="pres">
      <dgm:prSet presAssocID="{B36819C3-FDD3-B347-BD4F-A7AD7BE707C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09E5E12-26F8-1340-B23F-67089BB12236}" type="pres">
      <dgm:prSet presAssocID="{B36819C3-FDD3-B347-BD4F-A7AD7BE707C2}" presName="childText" presStyleLbl="revTx" presStyleIdx="2" presStyleCnt="4">
        <dgm:presLayoutVars>
          <dgm:bulletEnabled val="1"/>
        </dgm:presLayoutVars>
      </dgm:prSet>
      <dgm:spPr/>
    </dgm:pt>
    <dgm:pt modelId="{855E2D44-0C45-8740-855B-9F772383DDCE}" type="pres">
      <dgm:prSet presAssocID="{63FF0621-E4A6-7342-AA1F-2AB64D117856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2D39D58-EA40-EB46-8119-3B6D2E99E60A}" type="pres">
      <dgm:prSet presAssocID="{63FF0621-E4A6-7342-AA1F-2AB64D117856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8537D604-CE75-6740-A314-A017FDD4FEEE}" type="presOf" srcId="{42308E0B-1218-5C4E-8B95-A151966B5DC6}" destId="{A09E5E12-26F8-1340-B23F-67089BB12236}" srcOrd="0" destOrd="0" presId="urn:microsoft.com/office/officeart/2005/8/layout/vList2"/>
    <dgm:cxn modelId="{67219C0C-DDA8-3048-A220-A9FA651EEF90}" type="presOf" srcId="{639BC70E-284A-BE48-9B75-2670150C8536}" destId="{2A0603A5-42B1-424C-8608-4FF5D270C2E3}" srcOrd="0" destOrd="0" presId="urn:microsoft.com/office/officeart/2005/8/layout/vList2"/>
    <dgm:cxn modelId="{CB7B9015-4511-8F4C-B658-1C4A03BF6009}" srcId="{F48B63BA-6215-8A40-83C9-A27B1BB62416}" destId="{63FF0621-E4A6-7342-AA1F-2AB64D117856}" srcOrd="3" destOrd="0" parTransId="{CF163641-2704-D74E-B51C-37A92141B90F}" sibTransId="{43BEF0BA-D97D-394A-A063-618F38A0807B}"/>
    <dgm:cxn modelId="{678E5E1D-3AFB-744E-AE7A-9C0B7702A07F}" type="presOf" srcId="{72A6894D-5025-734D-BF4E-80FCE0A4BDB1}" destId="{5DAECFC4-33DB-DF4A-9950-129F048EFD94}" srcOrd="0" destOrd="0" presId="urn:microsoft.com/office/officeart/2005/8/layout/vList2"/>
    <dgm:cxn modelId="{B5425B36-9FD8-0546-AF1A-FD54F83D82C2}" srcId="{F48B63BA-6215-8A40-83C9-A27B1BB62416}" destId="{9CB614BF-9B47-5F41-8B04-7183D03CA615}" srcOrd="1" destOrd="0" parTransId="{621E5D86-4DA7-5940-86CA-515CDB52662E}" sibTransId="{55838470-BC9B-FC4A-A769-6EAF3F18ED53}"/>
    <dgm:cxn modelId="{DCC90439-F9CF-E94F-9E02-4BF6CD9988FA}" srcId="{F48B63BA-6215-8A40-83C9-A27B1BB62416}" destId="{72A6894D-5025-734D-BF4E-80FCE0A4BDB1}" srcOrd="0" destOrd="0" parTransId="{2843F4A4-6FB2-4441-A27D-CA95AF6E79D8}" sibTransId="{BA202E8C-0CA7-9042-AB6D-3D2B46CF2381}"/>
    <dgm:cxn modelId="{7892283A-61FE-F843-BEC3-A32D37467BA7}" srcId="{72A6894D-5025-734D-BF4E-80FCE0A4BDB1}" destId="{639BC70E-284A-BE48-9B75-2670150C8536}" srcOrd="0" destOrd="0" parTransId="{BA5487A8-6518-7F47-AD9B-833B0FA852B5}" sibTransId="{431E8053-1D4C-774C-988B-E64157BC2C81}"/>
    <dgm:cxn modelId="{AE542440-1931-8848-A8DF-F78325103298}" srcId="{63FF0621-E4A6-7342-AA1F-2AB64D117856}" destId="{CC1C4517-72A7-9049-9DB1-F4645A46E2B8}" srcOrd="0" destOrd="0" parTransId="{0DA5B2EB-B979-394B-B489-1A5FF769F39F}" sibTransId="{F758DAC8-F38E-B642-876D-2E2145335850}"/>
    <dgm:cxn modelId="{76FCAE58-1461-0D49-A1DB-5FD8C594A26C}" type="presOf" srcId="{63FF0621-E4A6-7342-AA1F-2AB64D117856}" destId="{855E2D44-0C45-8740-855B-9F772383DDCE}" srcOrd="0" destOrd="0" presId="urn:microsoft.com/office/officeart/2005/8/layout/vList2"/>
    <dgm:cxn modelId="{244A2787-C325-D446-BF5A-4B26E07BDB80}" srcId="{9CB614BF-9B47-5F41-8B04-7183D03CA615}" destId="{0F49BAC2-5554-1B42-85B0-D6BAB2BE64E2}" srcOrd="0" destOrd="0" parTransId="{A94C2AA4-C9F8-3143-9578-99F1E9CEB249}" sibTransId="{53B2FA83-CF16-9C48-87C6-6582A2B2A4A7}"/>
    <dgm:cxn modelId="{511ECF90-F62C-C14C-9BE1-8CDAFB45A2A5}" type="presOf" srcId="{F48B63BA-6215-8A40-83C9-A27B1BB62416}" destId="{E1479303-5DAD-4E4A-B0F4-22DA901AB01D}" srcOrd="0" destOrd="0" presId="urn:microsoft.com/office/officeart/2005/8/layout/vList2"/>
    <dgm:cxn modelId="{E71FEAA1-3B6A-3A47-8146-60846C462B2C}" srcId="{B36819C3-FDD3-B347-BD4F-A7AD7BE707C2}" destId="{42308E0B-1218-5C4E-8B95-A151966B5DC6}" srcOrd="0" destOrd="0" parTransId="{0F8A4F9D-69F6-3446-BE4A-15DC17F9BDA1}" sibTransId="{F0453D49-7327-8849-80E6-B70F0368342F}"/>
    <dgm:cxn modelId="{177622AD-631C-0540-BE98-82318294B49B}" type="presOf" srcId="{0F49BAC2-5554-1B42-85B0-D6BAB2BE64E2}" destId="{E4A3F459-BB72-6C4F-BFCC-7F3FE418262C}" srcOrd="0" destOrd="0" presId="urn:microsoft.com/office/officeart/2005/8/layout/vList2"/>
    <dgm:cxn modelId="{F8A928B8-15E7-4244-B667-EC317DEF2C69}" type="presOf" srcId="{B36819C3-FDD3-B347-BD4F-A7AD7BE707C2}" destId="{7AAE8AF7-EBF9-074C-AB59-CF0DA4C07E85}" srcOrd="0" destOrd="0" presId="urn:microsoft.com/office/officeart/2005/8/layout/vList2"/>
    <dgm:cxn modelId="{3BC932BE-D255-6E4B-B7D8-79B21B57A639}" srcId="{F48B63BA-6215-8A40-83C9-A27B1BB62416}" destId="{B36819C3-FDD3-B347-BD4F-A7AD7BE707C2}" srcOrd="2" destOrd="0" parTransId="{1EE8E27B-25DE-254F-9BDF-1C17BCDDEF55}" sibTransId="{C6A2083B-94CB-0B44-8814-017CD026390E}"/>
    <dgm:cxn modelId="{A7EFA7EA-0A03-1547-88B8-82BFB4AF307B}" type="presOf" srcId="{CC1C4517-72A7-9049-9DB1-F4645A46E2B8}" destId="{32D39D58-EA40-EB46-8119-3B6D2E99E60A}" srcOrd="0" destOrd="0" presId="urn:microsoft.com/office/officeart/2005/8/layout/vList2"/>
    <dgm:cxn modelId="{BFF492F3-8C70-6A47-ACFD-381C0A30E7EE}" type="presOf" srcId="{9CB614BF-9B47-5F41-8B04-7183D03CA615}" destId="{A546FD50-63D6-2249-BA49-FE9A126D659D}" srcOrd="0" destOrd="0" presId="urn:microsoft.com/office/officeart/2005/8/layout/vList2"/>
    <dgm:cxn modelId="{6689E6B8-8CC6-7943-97B5-108F345FF6C7}" type="presParOf" srcId="{E1479303-5DAD-4E4A-B0F4-22DA901AB01D}" destId="{5DAECFC4-33DB-DF4A-9950-129F048EFD94}" srcOrd="0" destOrd="0" presId="urn:microsoft.com/office/officeart/2005/8/layout/vList2"/>
    <dgm:cxn modelId="{9C3E2B09-78C0-3449-9BE6-C97FF1785A8C}" type="presParOf" srcId="{E1479303-5DAD-4E4A-B0F4-22DA901AB01D}" destId="{2A0603A5-42B1-424C-8608-4FF5D270C2E3}" srcOrd="1" destOrd="0" presId="urn:microsoft.com/office/officeart/2005/8/layout/vList2"/>
    <dgm:cxn modelId="{86037403-EEBB-DD4E-A3D7-0658DB0F7AEE}" type="presParOf" srcId="{E1479303-5DAD-4E4A-B0F4-22DA901AB01D}" destId="{A546FD50-63D6-2249-BA49-FE9A126D659D}" srcOrd="2" destOrd="0" presId="urn:microsoft.com/office/officeart/2005/8/layout/vList2"/>
    <dgm:cxn modelId="{9D983DE2-AE5C-3B4F-B81C-7E7AAC7049BF}" type="presParOf" srcId="{E1479303-5DAD-4E4A-B0F4-22DA901AB01D}" destId="{E4A3F459-BB72-6C4F-BFCC-7F3FE418262C}" srcOrd="3" destOrd="0" presId="urn:microsoft.com/office/officeart/2005/8/layout/vList2"/>
    <dgm:cxn modelId="{37EEB938-8C3F-154B-AD62-E7157037841C}" type="presParOf" srcId="{E1479303-5DAD-4E4A-B0F4-22DA901AB01D}" destId="{7AAE8AF7-EBF9-074C-AB59-CF0DA4C07E85}" srcOrd="4" destOrd="0" presId="urn:microsoft.com/office/officeart/2005/8/layout/vList2"/>
    <dgm:cxn modelId="{A669E1E3-4C02-D74F-8BD7-7E8D5DC885EA}" type="presParOf" srcId="{E1479303-5DAD-4E4A-B0F4-22DA901AB01D}" destId="{A09E5E12-26F8-1340-B23F-67089BB12236}" srcOrd="5" destOrd="0" presId="urn:microsoft.com/office/officeart/2005/8/layout/vList2"/>
    <dgm:cxn modelId="{487C33CA-0E55-CB4D-A9A2-5CC5F5D650BB}" type="presParOf" srcId="{E1479303-5DAD-4E4A-B0F4-22DA901AB01D}" destId="{855E2D44-0C45-8740-855B-9F772383DDCE}" srcOrd="6" destOrd="0" presId="urn:microsoft.com/office/officeart/2005/8/layout/vList2"/>
    <dgm:cxn modelId="{B41AC31C-0E4B-D848-B314-FEBC10160E89}" type="presParOf" srcId="{E1479303-5DAD-4E4A-B0F4-22DA901AB01D}" destId="{32D39D58-EA40-EB46-8119-3B6D2E99E60A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7DE9E9-8C42-7E42-B5AA-E2411C5E8199}">
      <dsp:nvSpPr>
        <dsp:cNvPr id="0" name=""/>
        <dsp:cNvSpPr/>
      </dsp:nvSpPr>
      <dsp:spPr>
        <a:xfrm>
          <a:off x="0" y="63189"/>
          <a:ext cx="5181600" cy="20779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 black swan is an extremely rare event with severe consequences. It cannot be predicted beforehand, though after the fact, many falsely claim it should have been predictable.</a:t>
          </a:r>
        </a:p>
      </dsp:txBody>
      <dsp:txXfrm>
        <a:off x="101436" y="164625"/>
        <a:ext cx="4978728" cy="1875047"/>
      </dsp:txXfrm>
    </dsp:sp>
    <dsp:sp modelId="{5ED0DD32-1083-374F-BDAD-F83EC965E6B4}">
      <dsp:nvSpPr>
        <dsp:cNvPr id="0" name=""/>
        <dsp:cNvSpPr/>
      </dsp:nvSpPr>
      <dsp:spPr>
        <a:xfrm>
          <a:off x="0" y="2210229"/>
          <a:ext cx="5181600" cy="20779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Reliance on standard forecasting tools can both fail to predict and potentially increase vulnerability to black swans by propagating risk and offering false security.</a:t>
          </a:r>
        </a:p>
      </dsp:txBody>
      <dsp:txXfrm>
        <a:off x="101436" y="2311665"/>
        <a:ext cx="4978728" cy="18750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6DA7E-F749-A947-AF8A-18D0E5C74512}">
      <dsp:nvSpPr>
        <dsp:cNvPr id="0" name=""/>
        <dsp:cNvSpPr/>
      </dsp:nvSpPr>
      <dsp:spPr>
        <a:xfrm>
          <a:off x="0" y="2808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724137-1612-BE45-A42E-BA5E7EEB57CE}">
      <dsp:nvSpPr>
        <dsp:cNvPr id="0" name=""/>
        <dsp:cNvSpPr/>
      </dsp:nvSpPr>
      <dsp:spPr>
        <a:xfrm>
          <a:off x="0" y="2808"/>
          <a:ext cx="2103120" cy="5746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Black Swan Examples</a:t>
          </a:r>
          <a:br>
            <a:rPr lang="en-US" sz="2800" kern="1200" dirty="0"/>
          </a:br>
          <a:r>
            <a:rPr lang="en-US" sz="2000" i="1" kern="1200" dirty="0"/>
            <a:t>(Wikipedia)</a:t>
          </a:r>
          <a:endParaRPr lang="en-US" sz="2800" i="1" kern="1200" dirty="0"/>
        </a:p>
      </dsp:txBody>
      <dsp:txXfrm>
        <a:off x="0" y="2808"/>
        <a:ext cx="2103120" cy="5746044"/>
      </dsp:txXfrm>
    </dsp:sp>
    <dsp:sp modelId="{6D5C2673-22F1-1343-AC3D-343A8E93D734}">
      <dsp:nvSpPr>
        <dsp:cNvPr id="0" name=""/>
        <dsp:cNvSpPr/>
      </dsp:nvSpPr>
      <dsp:spPr>
        <a:xfrm>
          <a:off x="2260854" y="48050"/>
          <a:ext cx="8254746" cy="90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Major scientific discoveries, historical events, and artistic accomplishments</a:t>
          </a:r>
        </a:p>
      </dsp:txBody>
      <dsp:txXfrm>
        <a:off x="2260854" y="48050"/>
        <a:ext cx="8254746" cy="904833"/>
      </dsp:txXfrm>
    </dsp:sp>
    <dsp:sp modelId="{22D37AF0-4AE5-5946-8DC8-CF497B63A604}">
      <dsp:nvSpPr>
        <dsp:cNvPr id="0" name=""/>
        <dsp:cNvSpPr/>
      </dsp:nvSpPr>
      <dsp:spPr>
        <a:xfrm>
          <a:off x="2103120" y="952883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65517-5078-F544-884F-8DE35394C385}">
      <dsp:nvSpPr>
        <dsp:cNvPr id="0" name=""/>
        <dsp:cNvSpPr/>
      </dsp:nvSpPr>
      <dsp:spPr>
        <a:xfrm>
          <a:off x="2260854" y="998125"/>
          <a:ext cx="8254746" cy="90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Rise of the Internet</a:t>
          </a:r>
        </a:p>
      </dsp:txBody>
      <dsp:txXfrm>
        <a:off x="2260854" y="998125"/>
        <a:ext cx="8254746" cy="904833"/>
      </dsp:txXfrm>
    </dsp:sp>
    <dsp:sp modelId="{3F584626-3335-5F4D-8A4D-6E8150E02C07}">
      <dsp:nvSpPr>
        <dsp:cNvPr id="0" name=""/>
        <dsp:cNvSpPr/>
      </dsp:nvSpPr>
      <dsp:spPr>
        <a:xfrm>
          <a:off x="2103120" y="1902959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B98545-A406-7441-9978-8FA3E6A688AA}">
      <dsp:nvSpPr>
        <dsp:cNvPr id="0" name=""/>
        <dsp:cNvSpPr/>
      </dsp:nvSpPr>
      <dsp:spPr>
        <a:xfrm>
          <a:off x="2260854" y="1948200"/>
          <a:ext cx="8254746" cy="90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 personal computer</a:t>
          </a:r>
        </a:p>
      </dsp:txBody>
      <dsp:txXfrm>
        <a:off x="2260854" y="1948200"/>
        <a:ext cx="8254746" cy="904833"/>
      </dsp:txXfrm>
    </dsp:sp>
    <dsp:sp modelId="{D2CA2905-F1F8-3342-80B5-682CACC627B2}">
      <dsp:nvSpPr>
        <dsp:cNvPr id="0" name=""/>
        <dsp:cNvSpPr/>
      </dsp:nvSpPr>
      <dsp:spPr>
        <a:xfrm>
          <a:off x="2103120" y="2853034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56D2A-CE1E-3842-8799-221CBD3F1B66}">
      <dsp:nvSpPr>
        <dsp:cNvPr id="0" name=""/>
        <dsp:cNvSpPr/>
      </dsp:nvSpPr>
      <dsp:spPr>
        <a:xfrm>
          <a:off x="2260854" y="2898275"/>
          <a:ext cx="8254746" cy="90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World War I</a:t>
          </a:r>
        </a:p>
      </dsp:txBody>
      <dsp:txXfrm>
        <a:off x="2260854" y="2898275"/>
        <a:ext cx="8254746" cy="904833"/>
      </dsp:txXfrm>
    </dsp:sp>
    <dsp:sp modelId="{B5792064-BE9B-C64A-8972-4A153A5F6C51}">
      <dsp:nvSpPr>
        <dsp:cNvPr id="0" name=""/>
        <dsp:cNvSpPr/>
      </dsp:nvSpPr>
      <dsp:spPr>
        <a:xfrm>
          <a:off x="2103120" y="3803109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7DA8F-DB3D-DC46-8FF5-A5CBFA289D73}">
      <dsp:nvSpPr>
        <dsp:cNvPr id="0" name=""/>
        <dsp:cNvSpPr/>
      </dsp:nvSpPr>
      <dsp:spPr>
        <a:xfrm>
          <a:off x="2260854" y="3848351"/>
          <a:ext cx="8254746" cy="90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Dissolution of the Soviet Union</a:t>
          </a:r>
        </a:p>
      </dsp:txBody>
      <dsp:txXfrm>
        <a:off x="2260854" y="3848351"/>
        <a:ext cx="8254746" cy="904833"/>
      </dsp:txXfrm>
    </dsp:sp>
    <dsp:sp modelId="{109E57CE-B1A8-4E43-9E42-AAA3F4CF1F60}">
      <dsp:nvSpPr>
        <dsp:cNvPr id="0" name=""/>
        <dsp:cNvSpPr/>
      </dsp:nvSpPr>
      <dsp:spPr>
        <a:xfrm>
          <a:off x="2103120" y="4753184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0509AD-EB00-4C4A-8293-3F12B0CEFA6E}">
      <dsp:nvSpPr>
        <dsp:cNvPr id="0" name=""/>
        <dsp:cNvSpPr/>
      </dsp:nvSpPr>
      <dsp:spPr>
        <a:xfrm>
          <a:off x="2260854" y="4798426"/>
          <a:ext cx="8254746" cy="904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September 11, 2001 attacks</a:t>
          </a:r>
        </a:p>
      </dsp:txBody>
      <dsp:txXfrm>
        <a:off x="2260854" y="4798426"/>
        <a:ext cx="8254746" cy="904833"/>
      </dsp:txXfrm>
    </dsp:sp>
    <dsp:sp modelId="{CB090A5A-AA9F-4C47-8065-7616926225BB}">
      <dsp:nvSpPr>
        <dsp:cNvPr id="0" name=""/>
        <dsp:cNvSpPr/>
      </dsp:nvSpPr>
      <dsp:spPr>
        <a:xfrm>
          <a:off x="2103120" y="5703260"/>
          <a:ext cx="841248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ECFC4-33DB-DF4A-9950-129F048EFD94}">
      <dsp:nvSpPr>
        <dsp:cNvPr id="0" name=""/>
        <dsp:cNvSpPr/>
      </dsp:nvSpPr>
      <dsp:spPr>
        <a:xfrm>
          <a:off x="0" y="68917"/>
          <a:ext cx="4828172" cy="8154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Consequence</a:t>
          </a:r>
        </a:p>
      </dsp:txBody>
      <dsp:txXfrm>
        <a:off x="39809" y="108726"/>
        <a:ext cx="4748554" cy="735872"/>
      </dsp:txXfrm>
    </dsp:sp>
    <dsp:sp modelId="{2A0603A5-42B1-424C-8608-4FF5D270C2E3}">
      <dsp:nvSpPr>
        <dsp:cNvPr id="0" name=""/>
        <dsp:cNvSpPr/>
      </dsp:nvSpPr>
      <dsp:spPr>
        <a:xfrm>
          <a:off x="0" y="884407"/>
          <a:ext cx="4828172" cy="5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94" tIns="43180" rIns="241808" bIns="4318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Objectives</a:t>
          </a:r>
        </a:p>
      </dsp:txBody>
      <dsp:txXfrm>
        <a:off x="0" y="884407"/>
        <a:ext cx="4828172" cy="563040"/>
      </dsp:txXfrm>
    </dsp:sp>
    <dsp:sp modelId="{A546FD50-63D6-2249-BA49-FE9A126D659D}">
      <dsp:nvSpPr>
        <dsp:cNvPr id="0" name=""/>
        <dsp:cNvSpPr/>
      </dsp:nvSpPr>
      <dsp:spPr>
        <a:xfrm>
          <a:off x="0" y="1447447"/>
          <a:ext cx="4828172" cy="81549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Assets at risk</a:t>
          </a:r>
        </a:p>
      </dsp:txBody>
      <dsp:txXfrm>
        <a:off x="39809" y="1487256"/>
        <a:ext cx="4748554" cy="735872"/>
      </dsp:txXfrm>
    </dsp:sp>
    <dsp:sp modelId="{E4A3F459-BB72-6C4F-BFCC-7F3FE418262C}">
      <dsp:nvSpPr>
        <dsp:cNvPr id="0" name=""/>
        <dsp:cNvSpPr/>
      </dsp:nvSpPr>
      <dsp:spPr>
        <a:xfrm>
          <a:off x="0" y="2262937"/>
          <a:ext cx="4828172" cy="5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94" tIns="43180" rIns="241808" bIns="4318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Resources</a:t>
          </a:r>
        </a:p>
      </dsp:txBody>
      <dsp:txXfrm>
        <a:off x="0" y="2262937"/>
        <a:ext cx="4828172" cy="563040"/>
      </dsp:txXfrm>
    </dsp:sp>
    <dsp:sp modelId="{7AAE8AF7-EBF9-074C-AB59-CF0DA4C07E85}">
      <dsp:nvSpPr>
        <dsp:cNvPr id="0" name=""/>
        <dsp:cNvSpPr/>
      </dsp:nvSpPr>
      <dsp:spPr>
        <a:xfrm>
          <a:off x="0" y="2825977"/>
          <a:ext cx="4828172" cy="81549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Source</a:t>
          </a:r>
        </a:p>
      </dsp:txBody>
      <dsp:txXfrm>
        <a:off x="39809" y="2865786"/>
        <a:ext cx="4748554" cy="735872"/>
      </dsp:txXfrm>
    </dsp:sp>
    <dsp:sp modelId="{A09E5E12-26F8-1340-B23F-67089BB12236}">
      <dsp:nvSpPr>
        <dsp:cNvPr id="0" name=""/>
        <dsp:cNvSpPr/>
      </dsp:nvSpPr>
      <dsp:spPr>
        <a:xfrm>
          <a:off x="0" y="3641467"/>
          <a:ext cx="4828172" cy="5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94" tIns="43180" rIns="241808" bIns="4318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Threats &amp; Hazards</a:t>
          </a:r>
        </a:p>
      </dsp:txBody>
      <dsp:txXfrm>
        <a:off x="0" y="3641467"/>
        <a:ext cx="4828172" cy="563040"/>
      </dsp:txXfrm>
    </dsp:sp>
    <dsp:sp modelId="{855E2D44-0C45-8740-855B-9F772383DDCE}">
      <dsp:nvSpPr>
        <dsp:cNvPr id="0" name=""/>
        <dsp:cNvSpPr/>
      </dsp:nvSpPr>
      <dsp:spPr>
        <a:xfrm>
          <a:off x="0" y="4204507"/>
          <a:ext cx="4828172" cy="81549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Event</a:t>
          </a:r>
        </a:p>
      </dsp:txBody>
      <dsp:txXfrm>
        <a:off x="39809" y="4244316"/>
        <a:ext cx="4748554" cy="735872"/>
      </dsp:txXfrm>
    </dsp:sp>
    <dsp:sp modelId="{32D39D58-EA40-EB46-8119-3B6D2E99E60A}">
      <dsp:nvSpPr>
        <dsp:cNvPr id="0" name=""/>
        <dsp:cNvSpPr/>
      </dsp:nvSpPr>
      <dsp:spPr>
        <a:xfrm>
          <a:off x="0" y="5019997"/>
          <a:ext cx="4828172" cy="5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94" tIns="43180" rIns="241808" bIns="4318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Incident</a:t>
          </a:r>
        </a:p>
      </dsp:txBody>
      <dsp:txXfrm>
        <a:off x="0" y="5019997"/>
        <a:ext cx="4828172" cy="563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168BC9-4B59-9142-81D6-4FDC70AA2F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9016F0-1055-8C4E-825F-7FF0D19829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53289-D7AA-6E48-9143-969CC3A197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9EF117F-3859-D942-A695-B8779469A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5BBDDAD-488C-AA48-A874-253CEC51FB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6EDB3BD-0E0C-2E49-83CB-16C8A06C9BFE}" type="datetimeFigureOut">
              <a:rPr lang="en-US"/>
              <a:pPr>
                <a:defRPr/>
              </a:pPr>
              <a:t>10/19/21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4D6694-C613-BD40-A131-5F68DBC297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4F8361-F9F5-9E4C-81FF-4B48AA784FD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0875AE-38F3-BE49-8C8D-690C92E6D813}" type="datetimeFigureOut">
              <a:rPr lang="en-US"/>
              <a:pPr>
                <a:defRPr/>
              </a:pPr>
              <a:t>10/18/21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D9C6357-D06D-594B-AFAC-2E2CADA3E1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37D5E11-6798-824A-A720-B6B3AB3E3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81415-BB4C-DF4D-8087-E539322150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DF145-C67A-7342-A214-72E3E776AF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44EF0CF-0527-6445-9D4C-2000A590E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0B02E716-D10E-324B-9322-FCAA4565A2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FD737B39-4BE0-5A4F-8AFD-6D99D457B8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F3A57B6B-11E9-7540-9C65-30666BA209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F71A06-D485-0C41-90CE-1F3A7680030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953421D2-C8FE-834C-9573-EEA5BE0DCE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2895F682-F81C-7644-B047-D24FAE5F0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252F6-27E3-E140-AB1C-364E4F37A4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9B2F76-56F8-914B-82C8-E80DDBC4B0D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CA129-445C-1845-9E1F-502758D3EE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84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3315F-6546-4D35-947B-1C321621B85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614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4EF0CF-0527-6445-9D4C-2000A590EF1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94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4EF0CF-0527-6445-9D4C-2000A590EF1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71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7418DC6B-3A9F-7045-88DB-9B048044B0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919B7197-2D00-1C49-9597-38E5E39B7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A1A87-0C95-5E4A-B577-4AE71683BB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AB12CE-80F8-B94D-A1BA-3AFD58BD2A2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36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inf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803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1ED2-3A9E-4570-9015-78E9B548A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8278E-BFD6-42EA-B2FE-9A7BCA5E3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53D9C-EC7F-4F2F-8D9A-B53B3358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5F6C-BB87-493B-847C-326D725DA3D1}" type="datetimeFigureOut">
              <a:rPr lang="en-AU" smtClean="0"/>
              <a:t>18/10/21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611D7-EF3D-4ECE-A969-E2D44CA16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6F3D0-FCA0-420E-90D4-3F2D7F4E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4D76-5D5B-4CE6-B0AB-6C03F1DFD1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427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C11C7-16CA-194B-BCAD-4F93A2268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74F74-2527-5740-9C9F-64B7A2B1B359}" type="datetimeFigureOut">
              <a:rPr lang="en-US"/>
              <a:pPr>
                <a:defRPr/>
              </a:pPr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FD5D4-0443-3243-9892-528E6D2C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BF223-8E35-B44E-A453-F635C4A3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51A9A-B1B8-BC46-9022-78E1FCAF8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10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305CD-3D40-4048-8D58-70166BD6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AF32D-BE0C-8144-B52F-697283E8DD4A}" type="datetimeFigureOut">
              <a:rPr lang="en-US"/>
              <a:pPr>
                <a:defRPr/>
              </a:pPr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76AAB-0F29-074E-9D4D-1A77FE6FB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821DF-0C42-E848-B39F-255F1CA8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C1E09-4A9F-2441-914B-98EA5A9D5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30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3BF1-332B-0F48-93C5-FB8400C37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2792B-AEBB-BC4E-B47D-EEB6BAA39166}" type="datetimeFigureOut">
              <a:rPr lang="en-US"/>
              <a:pPr>
                <a:defRPr/>
              </a:pPr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95797-B979-0A44-AF52-E781BDF87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E4B55-36F3-894E-B177-ADD292DB7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6BB42-8702-F64F-9D97-2A1F17227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05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80C60A-BBFE-C44A-9FCF-DAFE88C80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FDFE4-EAE5-D44D-B703-F701F99C3F19}" type="datetimeFigureOut">
              <a:rPr lang="en-US"/>
              <a:pPr>
                <a:defRPr/>
              </a:pPr>
              <a:t>10/18/21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142E0A-46D1-104E-B9FD-7A7C56198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37649C-C25B-F34B-95E0-EE933566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AC782-8122-E449-8577-880899A48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99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B0586EC-D2AC-5248-827F-350FD2E7B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5A0F4-EE49-B44F-BFF2-00EF84FA303F}" type="datetimeFigureOut">
              <a:rPr lang="en-US"/>
              <a:pPr>
                <a:defRPr/>
              </a:pPr>
              <a:t>10/18/21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26F52BA-16B0-3D4A-9B78-5E55C16C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A21090-5E37-F54B-9517-E4BA7520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75A8E-08E2-D441-AC0B-919335F66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33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A179E2-502F-4847-9457-8F43CE98B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7952B-5169-3245-8D1E-68CE8BC9D573}" type="datetimeFigureOut">
              <a:rPr lang="en-US"/>
              <a:pPr>
                <a:defRPr/>
              </a:pPr>
              <a:t>10/18/21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CC267BC-B7E1-BF45-94BD-FFC8E5536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5F1F16-FFEC-6F45-9FE2-02961327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09393-7D6E-E546-BEFD-CFDC6C160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89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509BC26-0CFF-3546-B9B5-5E7A13F62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028EB-0052-1146-9725-79665209FA83}" type="datetimeFigureOut">
              <a:rPr lang="en-US"/>
              <a:pPr>
                <a:defRPr/>
              </a:pPr>
              <a:t>10/18/21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46D441A-7D01-A340-A5DC-3A8EC955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91BE0BF-4698-3240-9975-1A5B49C4F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13A03-8C9E-864D-B32A-0B566AEC8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09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DBCADAD-4248-6F43-AE69-63EC5701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F8A74-659F-8C4D-91F8-24A6398A6EF1}" type="datetimeFigureOut">
              <a:rPr lang="en-US"/>
              <a:pPr>
                <a:defRPr/>
              </a:pPr>
              <a:t>10/18/21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F22FCD-2CFC-2A44-9E5E-E6DCB388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16D691-6492-B549-A20C-ED4B43AE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CD127-0524-8443-8B78-4414C6C24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32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2CB7FC-19D4-3F49-9143-AD1094F0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B2C79-FD71-8748-B68B-A7B872EE8792}" type="datetimeFigureOut">
              <a:rPr lang="en-US"/>
              <a:pPr>
                <a:defRPr/>
              </a:pPr>
              <a:t>10/18/21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F418B8-FC46-2F43-9C06-FB2AA4AC5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C605DC-F960-BB4B-99AA-19923418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494DC-47E5-7E4E-A036-E97A00A5B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4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age Fema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196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DA94E-7E9F-DE4D-9594-6F595CE30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4A6CE-DA53-AD45-845C-C33F4B730AD5}" type="datetimeFigureOut">
              <a:rPr lang="en-US"/>
              <a:pPr>
                <a:defRPr/>
              </a:pPr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71FED-1B21-774A-8C51-5AC47677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E8113-9A16-8C42-8B76-021D98208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F3BA3-E133-694C-86CE-785717C67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52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2663A-234E-674A-AC43-60C1914C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66A79-F6B6-AC4F-8185-A7AAD38B4E68}" type="datetimeFigureOut">
              <a:rPr lang="en-US"/>
              <a:pPr>
                <a:defRPr/>
              </a:pPr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2F976-51FB-5542-85C7-99F737156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E415B-3D75-D540-841D-E94489600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9E261-024E-4947-93C0-B0E2F9365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90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BE4BDA-4CEE-C342-8B4B-074CC1506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97084-68FA-5E4D-AB73-A3B2FBF98529}" type="datetimeFigureOut">
              <a:rPr lang="en-US"/>
              <a:pPr>
                <a:defRPr/>
              </a:pPr>
              <a:t>10/18/21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CF6A689-B3D9-794F-A2CB-32657570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EA2AB2-829D-E645-A7F3-37908B3FB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2C32E-D1B2-A542-9593-0FAB666C7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9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/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600" b="1" i="0">
                <a:solidFill>
                  <a:srgbClr val="00705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FAD37D-3E9A-F041-BE73-4A983D06BC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64900" y="6356350"/>
            <a:ext cx="955675" cy="501650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Avenir Heavy" panose="02000503020000020003" pitchFamily="2" charset="0"/>
              </a:defRPr>
            </a:lvl1pPr>
          </a:lstStyle>
          <a:p>
            <a:pPr>
              <a:defRPr/>
            </a:pPr>
            <a:fld id="{B7C232A4-EC9C-E347-A872-AE797BB901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600" b="1" i="0">
                <a:solidFill>
                  <a:srgbClr val="00705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ACE082-983C-1443-B53F-01F8FB8051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64900" y="6356350"/>
            <a:ext cx="955675" cy="501650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Avenir Heavy" panose="02000503020000020003" pitchFamily="2" charset="0"/>
              </a:defRPr>
            </a:lvl1pPr>
          </a:lstStyle>
          <a:p>
            <a:pPr>
              <a:defRPr/>
            </a:pPr>
            <a:fld id="{173FE951-F571-304C-A373-8DA8D78700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648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 w/Backgroun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5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rgbClr val="8DC4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26E846-961F-8945-AE67-DC50630524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64900" y="6356350"/>
            <a:ext cx="955675" cy="501650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Avenir Heavy" panose="02000503020000020003" pitchFamily="2" charset="0"/>
              </a:defRPr>
            </a:lvl1pPr>
          </a:lstStyle>
          <a:p>
            <a:pPr>
              <a:defRPr/>
            </a:pPr>
            <a:fld id="{C37E5E35-F6CF-E745-A87E-7522FF0DDF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72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5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rgbClr val="8DC4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39DEB15-79C3-BB4B-B091-EC076411E4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64900" y="6356350"/>
            <a:ext cx="955675" cy="501650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Avenir Heavy" panose="02000503020000020003" pitchFamily="2" charset="0"/>
              </a:defRPr>
            </a:lvl1pPr>
          </a:lstStyle>
          <a:p>
            <a:pPr>
              <a:defRPr/>
            </a:pPr>
            <a:fld id="{5A4FD099-F41F-B146-A4A9-03700EE55D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7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905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BE6BD-BC1C-4D1E-A7F7-28D0DAE02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C9E15-D431-4896-8807-3159FE5B1E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4CF11-F159-4AA1-BC09-90E6ED1DD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04E90-9507-40D9-88B4-A71798C2C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5F6C-BB87-493B-847C-326D725DA3D1}" type="datetimeFigureOut">
              <a:rPr lang="en-AU" smtClean="0"/>
              <a:t>18/10/21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18C28-B8A7-4AA0-BF2F-92585FE9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0D4AB-EB38-4A9E-B09E-2D04CD46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E4D76-5D5B-4CE6-B0AB-6C03F1DFD1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6793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71052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6EAF96C-C4D5-544B-A332-164BD4C20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50AAD8E-BA97-564A-A6D0-0598CA4C7E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062C9-111E-464A-9AC1-CB7A5CB78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0213" y="63960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8710A33E-F7DC-FB4A-B1EA-F51A56D57C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007053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7053"/>
          </a:solidFill>
          <a:latin typeface="Open Sans" panose="020B0606030504020204" pitchFamily="34" charset="0"/>
          <a:cs typeface="Open Sans" panose="020B0606030504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7053"/>
          </a:solidFill>
          <a:latin typeface="Open Sans" panose="020B0606030504020204" pitchFamily="34" charset="0"/>
          <a:cs typeface="Open Sans" panose="020B0606030504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7053"/>
          </a:solidFill>
          <a:latin typeface="Open Sans" panose="020B0606030504020204" pitchFamily="34" charset="0"/>
          <a:cs typeface="Open Sans" panose="020B0606030504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7053"/>
          </a:solidFill>
          <a:latin typeface="Open Sans" panose="020B0606030504020204" pitchFamily="34" charset="0"/>
          <a:cs typeface="Open Sans" panose="020B06060305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7053"/>
          </a:solidFill>
          <a:latin typeface="Open Sans" panose="020B0606030504020204" pitchFamily="34" charset="0"/>
          <a:cs typeface="Open Sans" panose="020B06060305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7053"/>
          </a:solidFill>
          <a:latin typeface="Open Sans" panose="020B0606030504020204" pitchFamily="34" charset="0"/>
          <a:cs typeface="Open Sans" panose="020B06060305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7053"/>
          </a:solidFill>
          <a:latin typeface="Open Sans" panose="020B0606030504020204" pitchFamily="34" charset="0"/>
          <a:cs typeface="Open Sans" panose="020B06060305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007053"/>
          </a:solidFill>
          <a:latin typeface="Open Sans" panose="020B0606030504020204" pitchFamily="34" charset="0"/>
          <a:cs typeface="Open Sans" panose="020B0606030504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8DC44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7F7F7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72A78393-7C23-4440-9861-86824E91ED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7F5FE3BA-1F4A-AB4D-8321-E0E3DDC7F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82D3F-2DCA-9A44-A840-E4ED8241D1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0B2101-74EF-BD45-8A75-FE8959B34AD6}" type="datetimeFigureOut">
              <a:rPr lang="en-US"/>
              <a:pPr>
                <a:defRPr/>
              </a:pPr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018F7-1150-A446-B73E-8E47CFF44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44316-20E7-0241-90E5-F97D0F83C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BB00F7-ED06-6445-BEC6-D7592D5F2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liantalbot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hristianmcmahon.com/the-3-envelope-rule-with-a-cio-twist/" TargetMode="Externa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liantalbot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www.investopedia.com/terms/b/blackswan.asp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4C386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6C5E63-8F1C-D74B-8DF8-2904CB831BB4}"/>
              </a:ext>
            </a:extLst>
          </p:cNvPr>
          <p:cNvSpPr txBox="1"/>
          <p:nvPr/>
        </p:nvSpPr>
        <p:spPr>
          <a:xfrm>
            <a:off x="3087843" y="2634294"/>
            <a:ext cx="8637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/>
              <a:t>“The effect of uncertainty on objectives”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00397C-6AF6-DA41-8F37-60DE51D9C52B}"/>
              </a:ext>
            </a:extLst>
          </p:cNvPr>
          <p:cNvSpPr txBox="1"/>
          <p:nvPr/>
        </p:nvSpPr>
        <p:spPr>
          <a:xfrm>
            <a:off x="6583680" y="5608320"/>
            <a:ext cx="430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ISO31000:2018 Risk Management Guideline</a:t>
            </a:r>
          </a:p>
        </p:txBody>
      </p:sp>
    </p:spTree>
    <p:extLst>
      <p:ext uri="{BB962C8B-B14F-4D97-AF65-F5344CB8AC3E}">
        <p14:creationId xmlns:p14="http://schemas.microsoft.com/office/powerpoint/2010/main" val="3303238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D21656-22E3-5E42-A561-B1D2A97A2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latin typeface="+mj-lt"/>
                <a:ea typeface="+mj-ea"/>
                <a:cs typeface="+mj-cs"/>
              </a:rPr>
              <a:t>STROUD MATRIX</a:t>
            </a:r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CC0998-0586-4243-A04C-8FB2C2D4A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8845" y="1590494"/>
            <a:ext cx="4240710" cy="435133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02013D-9664-2145-9582-D4C53694A63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743200" y="2425519"/>
            <a:ext cx="4819650" cy="35480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sz="2200"/>
              <a:t>BAU – Petty Theft</a:t>
            </a:r>
          </a:p>
          <a:p>
            <a:pPr indent="-228600"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sz="2200"/>
              <a:t>ROUTINE - Fraud</a:t>
            </a:r>
          </a:p>
          <a:p>
            <a:pPr indent="-228600"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sz="2200"/>
              <a:t>SWANS – Insider Threat</a:t>
            </a:r>
          </a:p>
          <a:p>
            <a:pPr indent="-228600">
              <a:spcBef>
                <a:spcPts val="930"/>
              </a:spcBef>
              <a:buFont typeface="Arial" panose="020B0604020202020204" pitchFamily="34" charset="0"/>
              <a:buChar char="•"/>
            </a:pPr>
            <a:r>
              <a:rPr lang="en-US" sz="2200"/>
              <a:t>DZ – Cyber Attack</a:t>
            </a:r>
          </a:p>
        </p:txBody>
      </p:sp>
    </p:spTree>
    <p:extLst>
      <p:ext uri="{BB962C8B-B14F-4D97-AF65-F5344CB8AC3E}">
        <p14:creationId xmlns:p14="http://schemas.microsoft.com/office/powerpoint/2010/main" val="716679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DF74BC-3573-7243-861D-5DD9178C0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grass, sky, field&#10;&#10;Description automatically generated">
            <a:extLst>
              <a:ext uri="{FF2B5EF4-FFF2-40B4-BE49-F238E27FC236}">
                <a16:creationId xmlns:a16="http://schemas.microsoft.com/office/drawing/2014/main" id="{1227FB8C-B47A-9041-8BF9-48F1C27C5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13547" y="0"/>
            <a:ext cx="12318757" cy="865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58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3F48E-FAE0-494E-9BCF-61746E5AC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All-Hazards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4E687-3F3C-6843-BFC1-76D48401AA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Treating the top 10 risks will address most risks</a:t>
            </a:r>
          </a:p>
          <a:p>
            <a:r>
              <a:rPr lang="en-US" dirty="0">
                <a:solidFill>
                  <a:schemeClr val="tx1"/>
                </a:solidFill>
              </a:rPr>
              <a:t>Main objectives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Comprehensive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Robust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Defensible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Prioritized</a:t>
            </a:r>
          </a:p>
          <a:p>
            <a:r>
              <a:rPr lang="en-US" dirty="0">
                <a:solidFill>
                  <a:schemeClr val="tx1"/>
                </a:solidFill>
              </a:rPr>
              <a:t>Avoid exact risk ratings or values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E7FF6-99DC-ED42-8DF1-E0E136BB96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300 risks for an enterprise security risk assessment</a:t>
            </a:r>
          </a:p>
          <a:p>
            <a:r>
              <a:rPr lang="en-US" dirty="0">
                <a:solidFill>
                  <a:schemeClr val="tx1"/>
                </a:solidFill>
              </a:rPr>
              <a:t>50 risks for a project, facility, or single location (</a:t>
            </a:r>
            <a:r>
              <a:rPr lang="en-US" dirty="0" err="1">
                <a:solidFill>
                  <a:schemeClr val="tx1"/>
                </a:solidFill>
              </a:rPr>
              <a:t>eg</a:t>
            </a:r>
            <a:r>
              <a:rPr lang="en-US" dirty="0">
                <a:solidFill>
                  <a:schemeClr val="tx1"/>
                </a:solidFill>
              </a:rPr>
              <a:t>: gas station)</a:t>
            </a:r>
          </a:p>
          <a:p>
            <a:r>
              <a:rPr lang="en-US" dirty="0">
                <a:solidFill>
                  <a:schemeClr val="tx1"/>
                </a:solidFill>
              </a:rPr>
              <a:t>Varies depending on scope (Location, domain, </a:t>
            </a:r>
            <a:r>
              <a:rPr lang="en-US" dirty="0" err="1">
                <a:solidFill>
                  <a:schemeClr val="tx1"/>
                </a:solidFill>
              </a:rPr>
              <a:t>etc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</a:rPr>
              <a:t>Aggregate/combine/eliminate to produces less than 50 key risks</a:t>
            </a:r>
          </a:p>
          <a:p>
            <a:r>
              <a:rPr lang="en-US" dirty="0">
                <a:solidFill>
                  <a:schemeClr val="tx1"/>
                </a:solidFill>
              </a:rPr>
              <a:t>Top 10 risks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44E0A-40C5-704A-B3E0-68AA913F0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88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ADFED6-077B-2249-99E3-2E0BF094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139700"/>
            <a:ext cx="8216900" cy="6578600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1E041497-D601-0B4A-9DE1-9000B803E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0873" y="37060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ADFED6-077B-2249-99E3-2E0BF094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139700"/>
            <a:ext cx="8216900" cy="6578600"/>
          </a:xfrm>
          <a:prstGeom prst="rect">
            <a:avLst/>
          </a:prstGeom>
        </p:spPr>
      </p:pic>
      <p:pic>
        <p:nvPicPr>
          <p:cNvPr id="3" name="Graphic 2" descr="Skull">
            <a:extLst>
              <a:ext uri="{FF2B5EF4-FFF2-40B4-BE49-F238E27FC236}">
                <a16:creationId xmlns:a16="http://schemas.microsoft.com/office/drawing/2014/main" id="{8752EFAB-196A-3E45-B52D-EEA2AC5DE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8582" y="5783118"/>
            <a:ext cx="914400" cy="914400"/>
          </a:xfrm>
          <a:prstGeom prst="rect">
            <a:avLst/>
          </a:prstGeom>
        </p:spPr>
      </p:pic>
      <p:pic>
        <p:nvPicPr>
          <p:cNvPr id="6" name="Graphic 5" descr="Inpatient">
            <a:extLst>
              <a:ext uri="{FF2B5EF4-FFF2-40B4-BE49-F238E27FC236}">
                <a16:creationId xmlns:a16="http://schemas.microsoft.com/office/drawing/2014/main" id="{1E4963D9-08EE-C141-8AD6-E9BDCF0DA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27661" y="5776191"/>
            <a:ext cx="914400" cy="914400"/>
          </a:xfrm>
          <a:prstGeom prst="rect">
            <a:avLst/>
          </a:prstGeom>
        </p:spPr>
      </p:pic>
      <p:pic>
        <p:nvPicPr>
          <p:cNvPr id="11" name="Graphic 10" descr="Sling">
            <a:extLst>
              <a:ext uri="{FF2B5EF4-FFF2-40B4-BE49-F238E27FC236}">
                <a16:creationId xmlns:a16="http://schemas.microsoft.com/office/drawing/2014/main" id="{8B224706-2D8F-CA42-98B3-52F5161BA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97781" y="4696691"/>
            <a:ext cx="914400" cy="914400"/>
          </a:xfrm>
          <a:prstGeom prst="rect">
            <a:avLst/>
          </a:prstGeom>
        </p:spPr>
      </p:pic>
      <p:pic>
        <p:nvPicPr>
          <p:cNvPr id="13" name="Graphic 12" descr="Adhesive Bandage">
            <a:extLst>
              <a:ext uri="{FF2B5EF4-FFF2-40B4-BE49-F238E27FC236}">
                <a16:creationId xmlns:a16="http://schemas.microsoft.com/office/drawing/2014/main" id="{E0CA4138-2CF9-6A4A-92B2-6ADC735ED0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81600" y="3706091"/>
            <a:ext cx="914400" cy="914400"/>
          </a:xfrm>
          <a:prstGeom prst="rect">
            <a:avLst/>
          </a:prstGeom>
        </p:spPr>
      </p:pic>
      <p:pic>
        <p:nvPicPr>
          <p:cNvPr id="15" name="Graphic 14" descr="Sunglasses face outline">
            <a:extLst>
              <a:ext uri="{FF2B5EF4-FFF2-40B4-BE49-F238E27FC236}">
                <a16:creationId xmlns:a16="http://schemas.microsoft.com/office/drawing/2014/main" id="{132135FF-85FA-7D47-B763-268FE186F4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43206" y="46966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48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A7258-B406-A24A-ACEC-43AED6C91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Analysis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1A87B-D378-9343-A37B-98196293F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37886" cy="4351338"/>
          </a:xfrm>
        </p:spPr>
        <p:txBody>
          <a:bodyPr/>
          <a:lstStyle/>
          <a:p>
            <a:r>
              <a:rPr lang="en-US" dirty="0"/>
              <a:t>Likelihood = 0.0 to 1.0</a:t>
            </a:r>
          </a:p>
          <a:p>
            <a:pPr lvl="1"/>
            <a:r>
              <a:rPr lang="en-US" dirty="0"/>
              <a:t>Where 1.0 = 100% certainty</a:t>
            </a:r>
          </a:p>
          <a:p>
            <a:pPr lvl="1"/>
            <a:endParaRPr lang="en-US" dirty="0"/>
          </a:p>
          <a:p>
            <a:r>
              <a:rPr lang="en-US" dirty="0"/>
              <a:t>Consequence = 0.0 to 1.0</a:t>
            </a:r>
          </a:p>
          <a:p>
            <a:pPr lvl="1"/>
            <a:r>
              <a:rPr lang="en-US" dirty="0"/>
              <a:t>Where 1.0 = existential threat for the organization or person </a:t>
            </a:r>
          </a:p>
          <a:p>
            <a:pPr lvl="1"/>
            <a:r>
              <a:rPr lang="en-US" dirty="0"/>
              <a:t>Financial or other terms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CA573-32AD-444C-93C0-F955EF083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Content Placeholder 6" descr="Chart, histogram&#10;&#10;Description automatically generated">
            <a:extLst>
              <a:ext uri="{FF2B5EF4-FFF2-40B4-BE49-F238E27FC236}">
                <a16:creationId xmlns:a16="http://schemas.microsoft.com/office/drawing/2014/main" id="{21DA26A9-F9CC-7745-A378-2C9437E07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01" y="1361545"/>
            <a:ext cx="6081767" cy="54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2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4E2E0F4-DBDA-8143-AD5B-FA7C0CEF19BA}"/>
              </a:ext>
            </a:extLst>
          </p:cNvPr>
          <p:cNvGrpSpPr/>
          <p:nvPr/>
        </p:nvGrpSpPr>
        <p:grpSpPr>
          <a:xfrm>
            <a:off x="1859199" y="1363226"/>
            <a:ext cx="8135938" cy="5284787"/>
            <a:chOff x="1609725" y="1420813"/>
            <a:chExt cx="8135938" cy="5284787"/>
          </a:xfrm>
        </p:grpSpPr>
        <p:grpSp>
          <p:nvGrpSpPr>
            <p:cNvPr id="190468" name="Group 4">
              <a:extLst>
                <a:ext uri="{FF2B5EF4-FFF2-40B4-BE49-F238E27FC236}">
                  <a16:creationId xmlns:a16="http://schemas.microsoft.com/office/drawing/2014/main" id="{448FD891-65C7-E443-B59B-D3704820CC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6914" y="1466851"/>
              <a:ext cx="5526087" cy="3395663"/>
              <a:chOff x="1320" y="1533"/>
              <a:chExt cx="3481" cy="2139"/>
            </a:xfrm>
          </p:grpSpPr>
          <p:sp>
            <p:nvSpPr>
              <p:cNvPr id="190469" name="AutoShape 5">
                <a:extLst>
                  <a:ext uri="{FF2B5EF4-FFF2-40B4-BE49-F238E27FC236}">
                    <a16:creationId xmlns:a16="http://schemas.microsoft.com/office/drawing/2014/main" id="{278B5624-B5BD-2944-8148-5FE937A42E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2857" y="1737"/>
                <a:ext cx="2139" cy="1731"/>
              </a:xfrm>
              <a:prstGeom prst="triangle">
                <a:avLst>
                  <a:gd name="adj" fmla="val 49986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470" name="Line 6">
                <a:extLst>
                  <a:ext uri="{FF2B5EF4-FFF2-40B4-BE49-F238E27FC236}">
                    <a16:creationId xmlns:a16="http://schemas.microsoft.com/office/drawing/2014/main" id="{7664F75A-D63D-7645-922D-2671352537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58" y="1985"/>
                <a:ext cx="1743" cy="6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471" name="Line 7">
                <a:extLst>
                  <a:ext uri="{FF2B5EF4-FFF2-40B4-BE49-F238E27FC236}">
                    <a16:creationId xmlns:a16="http://schemas.microsoft.com/office/drawing/2014/main" id="{ADC77FFD-BEBA-684B-8489-096F07ECFB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60" y="2423"/>
                <a:ext cx="1741" cy="17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472" name="Line 8">
                <a:extLst>
                  <a:ext uri="{FF2B5EF4-FFF2-40B4-BE49-F238E27FC236}">
                    <a16:creationId xmlns:a16="http://schemas.microsoft.com/office/drawing/2014/main" id="{4F9761D5-22B4-A643-A6F4-5BE883E9D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065" y="2603"/>
                <a:ext cx="1736" cy="6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473" name="Line 9">
                <a:extLst>
                  <a:ext uri="{FF2B5EF4-FFF2-40B4-BE49-F238E27FC236}">
                    <a16:creationId xmlns:a16="http://schemas.microsoft.com/office/drawing/2014/main" id="{987F957D-3D76-AD46-BB06-76AF90183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073" y="2606"/>
                <a:ext cx="1728" cy="18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474" name="AutoShape 10">
                <a:extLst>
                  <a:ext uri="{FF2B5EF4-FFF2-40B4-BE49-F238E27FC236}">
                    <a16:creationId xmlns:a16="http://schemas.microsoft.com/office/drawing/2014/main" id="{014B0C3D-0D52-2447-9DB9-406F1ACDA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121" y="1732"/>
                <a:ext cx="2139" cy="1741"/>
              </a:xfrm>
              <a:prstGeom prst="triangle">
                <a:avLst>
                  <a:gd name="adj" fmla="val 49986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475" name="Line 11">
                <a:extLst>
                  <a:ext uri="{FF2B5EF4-FFF2-40B4-BE49-F238E27FC236}">
                    <a16:creationId xmlns:a16="http://schemas.microsoft.com/office/drawing/2014/main" id="{3F09FED5-7C59-1F4F-9653-FEDA25A4E9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23" y="1985"/>
                <a:ext cx="1740" cy="61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476" name="Line 12">
                <a:extLst>
                  <a:ext uri="{FF2B5EF4-FFF2-40B4-BE49-F238E27FC236}">
                    <a16:creationId xmlns:a16="http://schemas.microsoft.com/office/drawing/2014/main" id="{E3D576D0-7517-854F-AFE0-1B1BEFED69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23" y="2423"/>
                <a:ext cx="1729" cy="1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477" name="Line 13">
                <a:extLst>
                  <a:ext uri="{FF2B5EF4-FFF2-40B4-BE49-F238E27FC236}">
                    <a16:creationId xmlns:a16="http://schemas.microsoft.com/office/drawing/2014/main" id="{7ADE3682-6C14-DC47-92EC-F27EFBB532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23" y="2600"/>
                <a:ext cx="1727" cy="6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478" name="Line 14">
                <a:extLst>
                  <a:ext uri="{FF2B5EF4-FFF2-40B4-BE49-F238E27FC236}">
                    <a16:creationId xmlns:a16="http://schemas.microsoft.com/office/drawing/2014/main" id="{438BC603-8C13-644F-A8BC-9C26523BF9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23" y="2602"/>
                <a:ext cx="1729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90479" name="Group 15">
                <a:extLst>
                  <a:ext uri="{FF2B5EF4-FFF2-40B4-BE49-F238E27FC236}">
                    <a16:creationId xmlns:a16="http://schemas.microsoft.com/office/drawing/2014/main" id="{96084742-02FB-9F4B-BFD7-0A705FCB74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11" y="2269"/>
                <a:ext cx="700" cy="714"/>
                <a:chOff x="2711" y="2269"/>
                <a:chExt cx="700" cy="714"/>
              </a:xfrm>
            </p:grpSpPr>
            <p:sp>
              <p:nvSpPr>
                <p:cNvPr id="190480" name="Oval 16">
                  <a:extLst>
                    <a:ext uri="{FF2B5EF4-FFF2-40B4-BE49-F238E27FC236}">
                      <a16:creationId xmlns:a16="http://schemas.microsoft.com/office/drawing/2014/main" id="{1D704851-1303-7144-A724-6A67CFC18D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11" y="2269"/>
                  <a:ext cx="700" cy="714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0481" name="Rectangle 17">
                  <a:extLst>
                    <a:ext uri="{FF2B5EF4-FFF2-40B4-BE49-F238E27FC236}">
                      <a16:creationId xmlns:a16="http://schemas.microsoft.com/office/drawing/2014/main" id="{F05FE91D-F52C-AD42-A905-9D666F805C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0" y="2425"/>
                  <a:ext cx="562" cy="4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>
                  <a:lvl1pPr defTabSz="76200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panose="020B0502020104020203" pitchFamily="34" charset="-79"/>
                    </a:defRPr>
                  </a:lvl1pPr>
                  <a:lvl2pPr marL="571500" defTabSz="76200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panose="020B0502020104020203" pitchFamily="34" charset="-79"/>
                    </a:defRPr>
                  </a:lvl2pPr>
                  <a:lvl3pPr marL="1143000" defTabSz="76200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panose="020B0502020104020203" pitchFamily="34" charset="-79"/>
                    </a:defRPr>
                  </a:lvl3pPr>
                  <a:lvl4pPr marL="1714500" defTabSz="76200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panose="020B0502020104020203" pitchFamily="34" charset="-79"/>
                    </a:defRPr>
                  </a:lvl4pPr>
                  <a:lvl5pPr marL="2286000" defTabSz="76200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panose="020B0502020104020203" pitchFamily="34" charset="-79"/>
                    </a:defRPr>
                  </a:lvl5pPr>
                  <a:lvl6pPr marL="2743200" defTabSz="7620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panose="020B0502020104020203" pitchFamily="34" charset="-79"/>
                    </a:defRPr>
                  </a:lvl6pPr>
                  <a:lvl7pPr marL="3200400" defTabSz="7620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panose="020B0502020104020203" pitchFamily="34" charset="-79"/>
                    </a:defRPr>
                  </a:lvl7pPr>
                  <a:lvl8pPr marL="3657600" defTabSz="7620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panose="020B0502020104020203" pitchFamily="34" charset="-79"/>
                    </a:defRPr>
                  </a:lvl8pPr>
                  <a:lvl9pPr marL="4114800" defTabSz="762000" fontAlgn="base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Gill Sans" panose="020B0502020104020203" pitchFamily="34" charset="-79"/>
                    </a:defRPr>
                  </a:lvl9pPr>
                </a:lstStyle>
                <a:p>
                  <a:pPr algn="ctr">
                    <a:buSzTx/>
                    <a:buFontTx/>
                    <a:buNone/>
                  </a:pPr>
                  <a:r>
                    <a:rPr lang="en-AU" altLang="en-US" sz="1800" dirty="0">
                      <a:solidFill>
                        <a:schemeClr val="bg1"/>
                      </a:solidFill>
                      <a:latin typeface="Arial Black" panose="020B0604020202020204" pitchFamily="34" charset="0"/>
                    </a:rPr>
                    <a:t>Risk</a:t>
                  </a:r>
                  <a:br>
                    <a:rPr lang="en-AU" altLang="en-US" sz="1800" dirty="0">
                      <a:solidFill>
                        <a:schemeClr val="bg1"/>
                      </a:solidFill>
                      <a:latin typeface="Arial Black" panose="020B0604020202020204" pitchFamily="34" charset="0"/>
                    </a:rPr>
                  </a:br>
                  <a:r>
                    <a:rPr lang="en-AU" altLang="en-US" sz="1800" dirty="0">
                      <a:solidFill>
                        <a:schemeClr val="bg1"/>
                      </a:solidFill>
                      <a:latin typeface="Arial Black" panose="020B0604020202020204" pitchFamily="34" charset="0"/>
                    </a:rPr>
                    <a:t>Event</a:t>
                  </a:r>
                </a:p>
              </p:txBody>
            </p:sp>
          </p:grpSp>
        </p:grpSp>
        <p:sp>
          <p:nvSpPr>
            <p:cNvPr id="190482" name="Rectangle 18">
              <a:extLst>
                <a:ext uri="{FF2B5EF4-FFF2-40B4-BE49-F238E27FC236}">
                  <a16:creationId xmlns:a16="http://schemas.microsoft.com/office/drawing/2014/main" id="{D3D81C8D-83FB-3040-9C7F-14E2BBA26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3863" y="1420813"/>
              <a:ext cx="431800" cy="356235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488" tIns="44450" rIns="90488" bIns="44450"/>
            <a:lstStyle>
              <a:lvl1pPr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1pPr>
              <a:lvl2pPr marL="5715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2pPr>
              <a:lvl3pPr marL="11430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3pPr>
              <a:lvl4pPr marL="17145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4pPr>
              <a:lvl5pPr marL="22860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9pPr>
            </a:lstStyle>
            <a:p>
              <a:pPr algn="ctr">
                <a:buSzTx/>
                <a:buFontTx/>
                <a:buNone/>
              </a:pPr>
              <a:endParaRPr lang="en-AU" altLang="en-US" sz="1600">
                <a:latin typeface="Arial Black" panose="020B0604020202020204" pitchFamily="34" charset="0"/>
              </a:endParaRPr>
            </a:p>
            <a:p>
              <a:pPr algn="ctr">
                <a:buSzTx/>
                <a:buFontTx/>
                <a:buNone/>
              </a:pPr>
              <a:endParaRPr lang="en-AU" altLang="en-US" sz="1600">
                <a:latin typeface="Arial Black" panose="020B0604020202020204" pitchFamily="34" charset="0"/>
              </a:endParaRP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latin typeface="Arial Black" panose="020B0604020202020204" pitchFamily="34" charset="0"/>
                </a:rPr>
                <a:t>CONSEQUENCE</a:t>
              </a:r>
            </a:p>
            <a:p>
              <a:pPr algn="ctr">
                <a:buSzTx/>
                <a:buFontTx/>
                <a:buNone/>
              </a:pPr>
              <a:endParaRPr lang="en-AU" altLang="en-US" sz="1600">
                <a:latin typeface="Arial Black" panose="020B0604020202020204" pitchFamily="34" charset="0"/>
              </a:endParaRPr>
            </a:p>
          </p:txBody>
        </p:sp>
        <p:sp>
          <p:nvSpPr>
            <p:cNvPr id="190483" name="Rectangle 19">
              <a:extLst>
                <a:ext uri="{FF2B5EF4-FFF2-40B4-BE49-F238E27FC236}">
                  <a16:creationId xmlns:a16="http://schemas.microsoft.com/office/drawing/2014/main" id="{8653477A-0E51-E449-9FA1-C93272F547D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305729" y="2103438"/>
              <a:ext cx="343044" cy="2059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1pPr>
              <a:lvl2pPr marL="5715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2pPr>
              <a:lvl3pPr marL="11430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3pPr>
              <a:lvl4pPr marL="17145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4pPr>
              <a:lvl5pPr marL="22860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9pPr>
            </a:lstStyle>
            <a:p>
              <a:pPr algn="ctr">
                <a:buSzTx/>
                <a:buFontTx/>
                <a:buNone/>
              </a:pPr>
              <a:endParaRPr lang="en-AU" altLang="en-US" sz="1600">
                <a:solidFill>
                  <a:srgbClr val="FF0101"/>
                </a:solidFill>
                <a:latin typeface="Arial Black" panose="020B0604020202020204" pitchFamily="34" charset="0"/>
              </a:endParaRP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solidFill>
                    <a:srgbClr val="FF0101"/>
                  </a:solidFill>
                  <a:latin typeface="Arial Black" panose="020B0604020202020204" pitchFamily="34" charset="0"/>
                </a:rPr>
                <a:t>E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solidFill>
                    <a:srgbClr val="FF0101"/>
                  </a:solidFill>
                  <a:latin typeface="Arial Black" panose="020B0604020202020204" pitchFamily="34" charset="0"/>
                </a:rPr>
                <a:t>F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solidFill>
                    <a:srgbClr val="FF0101"/>
                  </a:solidFill>
                  <a:latin typeface="Arial Black" panose="020B0604020202020204" pitchFamily="34" charset="0"/>
                </a:rPr>
                <a:t>F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solidFill>
                    <a:srgbClr val="FF0101"/>
                  </a:solidFill>
                  <a:latin typeface="Arial Black" panose="020B0604020202020204" pitchFamily="34" charset="0"/>
                </a:rPr>
                <a:t>E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solidFill>
                    <a:srgbClr val="FF0101"/>
                  </a:solidFill>
                  <a:latin typeface="Arial Black" panose="020B0604020202020204" pitchFamily="34" charset="0"/>
                </a:rPr>
                <a:t>C</a:t>
              </a:r>
              <a:br>
                <a:rPr lang="en-AU" altLang="en-US" sz="1600">
                  <a:solidFill>
                    <a:srgbClr val="FF0101"/>
                  </a:solidFill>
                  <a:latin typeface="Arial Black" panose="020B0604020202020204" pitchFamily="34" charset="0"/>
                </a:rPr>
              </a:br>
              <a:r>
                <a:rPr lang="en-AU" altLang="en-US" sz="1600">
                  <a:solidFill>
                    <a:srgbClr val="FF0101"/>
                  </a:solidFill>
                  <a:latin typeface="Arial Black" panose="020B0604020202020204" pitchFamily="34" charset="0"/>
                </a:rPr>
                <a:t>T</a:t>
              </a:r>
            </a:p>
            <a:p>
              <a:pPr algn="ctr">
                <a:buSzTx/>
                <a:buFontTx/>
                <a:buNone/>
              </a:pPr>
              <a:endParaRPr lang="en-AU" altLang="en-US" sz="1600">
                <a:solidFill>
                  <a:srgbClr val="FF0101"/>
                </a:solidFill>
                <a:latin typeface="Arial Black" panose="020B0604020202020204" pitchFamily="34" charset="0"/>
              </a:endParaRPr>
            </a:p>
          </p:txBody>
        </p:sp>
        <p:sp>
          <p:nvSpPr>
            <p:cNvPr id="190484" name="Line 20">
              <a:extLst>
                <a:ext uri="{FF2B5EF4-FFF2-40B4-BE49-F238E27FC236}">
                  <a16:creationId xmlns:a16="http://schemas.microsoft.com/office/drawing/2014/main" id="{DB1575E4-9CA9-D340-9B5A-F44BF67C7D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97825" y="1955800"/>
              <a:ext cx="0" cy="240823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85" name="Line 21">
              <a:extLst>
                <a:ext uri="{FF2B5EF4-FFF2-40B4-BE49-F238E27FC236}">
                  <a16:creationId xmlns:a16="http://schemas.microsoft.com/office/drawing/2014/main" id="{69045F54-BB0D-DE48-8F3F-0A23731203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31138" y="2043114"/>
              <a:ext cx="0" cy="223202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86" name="Line 22">
              <a:extLst>
                <a:ext uri="{FF2B5EF4-FFF2-40B4-BE49-F238E27FC236}">
                  <a16:creationId xmlns:a16="http://schemas.microsoft.com/office/drawing/2014/main" id="{0B1D607B-331C-E443-89BC-3FC6214AA3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54925" y="2155825"/>
              <a:ext cx="0" cy="200660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87" name="Line 23">
              <a:extLst>
                <a:ext uri="{FF2B5EF4-FFF2-40B4-BE49-F238E27FC236}">
                  <a16:creationId xmlns:a16="http://schemas.microsoft.com/office/drawing/2014/main" id="{2F859CB6-926D-B149-9F96-7981D2124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0300" y="2259014"/>
              <a:ext cx="0" cy="1800225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88" name="Line 24">
              <a:extLst>
                <a:ext uri="{FF2B5EF4-FFF2-40B4-BE49-F238E27FC236}">
                  <a16:creationId xmlns:a16="http://schemas.microsoft.com/office/drawing/2014/main" id="{46A58C27-88C1-3C40-B4DB-1AA16741A0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2025" y="2376489"/>
              <a:ext cx="0" cy="153987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89" name="Line 25">
              <a:extLst>
                <a:ext uri="{FF2B5EF4-FFF2-40B4-BE49-F238E27FC236}">
                  <a16:creationId xmlns:a16="http://schemas.microsoft.com/office/drawing/2014/main" id="{AC2261FE-31D3-E545-831D-CB23DFA771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54863" y="2474914"/>
              <a:ext cx="0" cy="136842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90" name="Rectangle 26">
              <a:extLst>
                <a:ext uri="{FF2B5EF4-FFF2-40B4-BE49-F238E27FC236}">
                  <a16:creationId xmlns:a16="http://schemas.microsoft.com/office/drawing/2014/main" id="{3BD54026-220D-2E4B-8CE9-A306C1FC2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2001" y="1981201"/>
              <a:ext cx="360363" cy="2289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1pPr>
              <a:lvl2pPr marL="5715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2pPr>
              <a:lvl3pPr marL="11430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3pPr>
              <a:lvl4pPr marL="17145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4pPr>
              <a:lvl5pPr marL="22860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9pPr>
            </a:lstStyle>
            <a:p>
              <a:pPr algn="ctr">
                <a:buSzTx/>
                <a:buFontTx/>
                <a:buNone/>
              </a:pPr>
              <a:endParaRPr lang="en-AU" altLang="en-US" sz="1600">
                <a:solidFill>
                  <a:srgbClr val="FF0101"/>
                </a:solidFill>
                <a:latin typeface="Arial Black" panose="020B0604020202020204" pitchFamily="34" charset="0"/>
              </a:endParaRP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solidFill>
                    <a:srgbClr val="FF0101"/>
                  </a:solidFill>
                  <a:latin typeface="Arial Black" panose="020B0604020202020204" pitchFamily="34" charset="0"/>
                </a:rPr>
                <a:t>T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solidFill>
                    <a:srgbClr val="FF0101"/>
                  </a:solidFill>
                  <a:latin typeface="Arial Black" panose="020B0604020202020204" pitchFamily="34" charset="0"/>
                </a:rPr>
                <a:t>H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solidFill>
                    <a:srgbClr val="FF0101"/>
                  </a:solidFill>
                  <a:latin typeface="Arial Black" panose="020B0604020202020204" pitchFamily="34" charset="0"/>
                </a:rPr>
                <a:t>R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solidFill>
                    <a:srgbClr val="FF0101"/>
                  </a:solidFill>
                  <a:latin typeface="Arial Black" panose="020B0604020202020204" pitchFamily="34" charset="0"/>
                </a:rPr>
                <a:t>E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solidFill>
                    <a:srgbClr val="FF0101"/>
                  </a:solidFill>
                  <a:latin typeface="Arial Black" panose="020B0604020202020204" pitchFamily="34" charset="0"/>
                </a:rPr>
                <a:t>A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solidFill>
                    <a:srgbClr val="FF0101"/>
                  </a:solidFill>
                  <a:latin typeface="Arial Black" panose="020B0604020202020204" pitchFamily="34" charset="0"/>
                </a:rPr>
                <a:t>T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solidFill>
                    <a:srgbClr val="FF0101"/>
                  </a:solidFill>
                  <a:latin typeface="Arial Black" panose="020B0604020202020204" pitchFamily="34" charset="0"/>
                </a:rPr>
                <a:t>S</a:t>
              </a:r>
            </a:p>
            <a:p>
              <a:pPr algn="ctr">
                <a:buSzTx/>
                <a:buFontTx/>
                <a:buNone/>
              </a:pPr>
              <a:endParaRPr lang="en-AU" altLang="en-US" sz="1600">
                <a:solidFill>
                  <a:srgbClr val="FF0101"/>
                </a:solidFill>
                <a:latin typeface="Arial Black" panose="020B0604020202020204" pitchFamily="34" charset="0"/>
              </a:endParaRPr>
            </a:p>
          </p:txBody>
        </p:sp>
        <p:sp>
          <p:nvSpPr>
            <p:cNvPr id="190491" name="Line 27">
              <a:extLst>
                <a:ext uri="{FF2B5EF4-FFF2-40B4-BE49-F238E27FC236}">
                  <a16:creationId xmlns:a16="http://schemas.microsoft.com/office/drawing/2014/main" id="{A79A8FCA-D49D-CC4B-9FC9-038F8B3117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8100" y="1866901"/>
              <a:ext cx="0" cy="262572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92" name="Line 28">
              <a:extLst>
                <a:ext uri="{FF2B5EF4-FFF2-40B4-BE49-F238E27FC236}">
                  <a16:creationId xmlns:a16="http://schemas.microsoft.com/office/drawing/2014/main" id="{59D4F3A0-EC6C-6740-87CE-99DD5712F9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4488" y="2043114"/>
              <a:ext cx="0" cy="223202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93" name="Line 29">
              <a:extLst>
                <a:ext uri="{FF2B5EF4-FFF2-40B4-BE49-F238E27FC236}">
                  <a16:creationId xmlns:a16="http://schemas.microsoft.com/office/drawing/2014/main" id="{765C8F2A-BE68-2648-B437-512F23B1C6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0700" y="2152650"/>
              <a:ext cx="0" cy="205105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94" name="Line 30">
              <a:extLst>
                <a:ext uri="{FF2B5EF4-FFF2-40B4-BE49-F238E27FC236}">
                  <a16:creationId xmlns:a16="http://schemas.microsoft.com/office/drawing/2014/main" id="{2A6E6B5E-12AD-AF4E-A2AF-15BE150766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05325" y="2259014"/>
              <a:ext cx="0" cy="1800225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95" name="Line 31">
              <a:extLst>
                <a:ext uri="{FF2B5EF4-FFF2-40B4-BE49-F238E27FC236}">
                  <a16:creationId xmlns:a16="http://schemas.microsoft.com/office/drawing/2014/main" id="{389B1EA9-895A-F84E-943B-8D2C61940D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3600" y="2374900"/>
              <a:ext cx="0" cy="161290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96" name="Line 32">
              <a:extLst>
                <a:ext uri="{FF2B5EF4-FFF2-40B4-BE49-F238E27FC236}">
                  <a16:creationId xmlns:a16="http://schemas.microsoft.com/office/drawing/2014/main" id="{17034E0E-0871-F947-B844-917897DF6E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0763" y="2462213"/>
              <a:ext cx="0" cy="145415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97" name="Rectangle 33">
              <a:extLst>
                <a:ext uri="{FF2B5EF4-FFF2-40B4-BE49-F238E27FC236}">
                  <a16:creationId xmlns:a16="http://schemas.microsoft.com/office/drawing/2014/main" id="{05FAA46E-A98E-FD44-8F5C-9ECAB8CE2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1888" y="1762126"/>
              <a:ext cx="431800" cy="2879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90488" tIns="44450" rIns="90488" bIns="44450"/>
            <a:lstStyle>
              <a:lvl1pPr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1pPr>
              <a:lvl2pPr marL="5715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2pPr>
              <a:lvl3pPr marL="11430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3pPr>
              <a:lvl4pPr marL="17145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4pPr>
              <a:lvl5pPr marL="22860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9pPr>
            </a:lstStyle>
            <a:p>
              <a:pPr algn="ctr">
                <a:buSzTx/>
                <a:buFontTx/>
                <a:buNone/>
              </a:pPr>
              <a:endParaRPr lang="en-AU" altLang="en-US" sz="1600">
                <a:latin typeface="Arial Black" panose="020B0604020202020204" pitchFamily="34" charset="0"/>
              </a:endParaRPr>
            </a:p>
            <a:p>
              <a:pPr algn="ctr">
                <a:buSzTx/>
                <a:buFontTx/>
                <a:buNone/>
              </a:pPr>
              <a:endParaRPr lang="en-AU" altLang="en-US" sz="1600">
                <a:latin typeface="Arial Black" panose="020B0604020202020204" pitchFamily="34" charset="0"/>
              </a:endParaRPr>
            </a:p>
            <a:p>
              <a:pPr algn="ctr">
                <a:buSzTx/>
                <a:buFontTx/>
                <a:buNone/>
              </a:pPr>
              <a:endParaRPr lang="en-AU" altLang="en-US" sz="1600">
                <a:latin typeface="Arial Black" panose="020B0604020202020204" pitchFamily="34" charset="0"/>
              </a:endParaRP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latin typeface="Arial Black" panose="020B0604020202020204" pitchFamily="34" charset="0"/>
                </a:rPr>
                <a:t>H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latin typeface="Arial Black" panose="020B0604020202020204" pitchFamily="34" charset="0"/>
                </a:rPr>
                <a:t>A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latin typeface="Arial Black" panose="020B0604020202020204" pitchFamily="34" charset="0"/>
                </a:rPr>
                <a:t>Z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latin typeface="Arial Black" panose="020B0604020202020204" pitchFamily="34" charset="0"/>
                </a:rPr>
                <a:t>A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latin typeface="Arial Black" panose="020B0604020202020204" pitchFamily="34" charset="0"/>
                </a:rPr>
                <a:t>R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latin typeface="Arial Black" panose="020B0604020202020204" pitchFamily="34" charset="0"/>
                </a:rPr>
                <a:t>D</a:t>
              </a:r>
            </a:p>
            <a:p>
              <a:pPr algn="ctr">
                <a:buSzTx/>
                <a:buFontTx/>
                <a:buNone/>
              </a:pPr>
              <a:endParaRPr lang="en-AU" altLang="en-US" sz="1600">
                <a:latin typeface="Arial Black" panose="020B0604020202020204" pitchFamily="34" charset="0"/>
              </a:endParaRPr>
            </a:p>
          </p:txBody>
        </p:sp>
        <p:grpSp>
          <p:nvGrpSpPr>
            <p:cNvPr id="190498" name="Group 34">
              <a:extLst>
                <a:ext uri="{FF2B5EF4-FFF2-40B4-BE49-F238E27FC236}">
                  <a16:creationId xmlns:a16="http://schemas.microsoft.com/office/drawing/2014/main" id="{5547157B-8A7D-EA48-8596-C7012EA08B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5228" y="4059240"/>
              <a:ext cx="1109663" cy="1333501"/>
              <a:chOff x="1614" y="2557"/>
              <a:chExt cx="699" cy="840"/>
            </a:xfrm>
          </p:grpSpPr>
          <p:cxnSp>
            <p:nvCxnSpPr>
              <p:cNvPr id="190499" name="AutoShape 35">
                <a:extLst>
                  <a:ext uri="{FF2B5EF4-FFF2-40B4-BE49-F238E27FC236}">
                    <a16:creationId xmlns:a16="http://schemas.microsoft.com/office/drawing/2014/main" id="{D069C086-B21A-6F47-90EC-99AC5C75F290}"/>
                  </a:ext>
                </a:extLst>
              </p:cNvPr>
              <p:cNvCxnSpPr>
                <a:cxnSpLocks noChangeShapeType="1"/>
                <a:stCxn id="190500" idx="0"/>
                <a:endCxn id="190494" idx="1"/>
              </p:cNvCxnSpPr>
              <p:nvPr/>
            </p:nvCxnSpPr>
            <p:spPr bwMode="auto">
              <a:xfrm flipV="1">
                <a:off x="1964" y="2557"/>
                <a:ext cx="154" cy="590"/>
              </a:xfrm>
              <a:prstGeom prst="straightConnector1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0500" name="Rectangle 36">
                <a:extLst>
                  <a:ext uri="{FF2B5EF4-FFF2-40B4-BE49-F238E27FC236}">
                    <a16:creationId xmlns:a16="http://schemas.microsoft.com/office/drawing/2014/main" id="{2081EA74-4623-DF45-8347-005361973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4" y="3147"/>
                <a:ext cx="699" cy="250"/>
              </a:xfrm>
              <a:prstGeom prst="rect">
                <a:avLst/>
              </a:prstGeom>
              <a:solidFill>
                <a:srgbClr val="FF990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90488" tIns="44450" rIns="90488" bIns="44450">
                <a:spAutoFit/>
              </a:bodyPr>
              <a:lstStyle>
                <a:lvl1pPr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1pPr>
                <a:lvl2pPr marL="5715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2pPr>
                <a:lvl3pPr marL="11430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3pPr>
                <a:lvl4pPr marL="17145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4pPr>
                <a:lvl5pPr marL="22860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5pPr>
                <a:lvl6pPr marL="27432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6pPr>
                <a:lvl7pPr marL="32004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7pPr>
                <a:lvl8pPr marL="36576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8pPr>
                <a:lvl9pPr marL="41148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9pPr>
              </a:lstStyle>
              <a:p>
                <a:pPr algn="ctr">
                  <a:buSzTx/>
                  <a:buFontTx/>
                  <a:buNone/>
                </a:pPr>
                <a:r>
                  <a:rPr lang="en-AU" altLang="en-US" sz="1000">
                    <a:latin typeface="Arial Black" panose="020B0604020202020204" pitchFamily="34" charset="0"/>
                  </a:rPr>
                  <a:t>ESCALATION</a:t>
                </a:r>
              </a:p>
              <a:p>
                <a:pPr algn="ctr">
                  <a:buSzTx/>
                  <a:buFontTx/>
                  <a:buNone/>
                </a:pPr>
                <a:r>
                  <a:rPr lang="en-AU" altLang="en-US" sz="1000">
                    <a:latin typeface="Arial Black" panose="020B0604020202020204" pitchFamily="34" charset="0"/>
                  </a:rPr>
                  <a:t>FACTORS</a:t>
                </a:r>
              </a:p>
            </p:txBody>
          </p:sp>
          <p:cxnSp>
            <p:nvCxnSpPr>
              <p:cNvPr id="190501" name="AutoShape 37">
                <a:extLst>
                  <a:ext uri="{FF2B5EF4-FFF2-40B4-BE49-F238E27FC236}">
                    <a16:creationId xmlns:a16="http://schemas.microsoft.com/office/drawing/2014/main" id="{54B936DA-31DC-2448-AEF8-3A54325E586E}"/>
                  </a:ext>
                </a:extLst>
              </p:cNvPr>
              <p:cNvCxnSpPr>
                <a:cxnSpLocks noChangeShapeType="1"/>
                <a:stCxn id="190500" idx="0"/>
                <a:endCxn id="190493" idx="1"/>
              </p:cNvCxnSpPr>
              <p:nvPr/>
            </p:nvCxnSpPr>
            <p:spPr bwMode="auto">
              <a:xfrm flipV="1">
                <a:off x="1964" y="2648"/>
                <a:ext cx="44" cy="499"/>
              </a:xfrm>
              <a:prstGeom prst="straightConnector1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90502" name="Group 38">
              <a:extLst>
                <a:ext uri="{FF2B5EF4-FFF2-40B4-BE49-F238E27FC236}">
                  <a16:creationId xmlns:a16="http://schemas.microsoft.com/office/drawing/2014/main" id="{AF1CB5B0-9F17-4443-9CE8-9A967DC163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7403" y="3916364"/>
              <a:ext cx="1109663" cy="973137"/>
              <a:chOff x="2176" y="2467"/>
              <a:chExt cx="699" cy="613"/>
            </a:xfrm>
          </p:grpSpPr>
          <p:sp>
            <p:nvSpPr>
              <p:cNvPr id="190503" name="Rectangle 39">
                <a:extLst>
                  <a:ext uri="{FF2B5EF4-FFF2-40B4-BE49-F238E27FC236}">
                    <a16:creationId xmlns:a16="http://schemas.microsoft.com/office/drawing/2014/main" id="{A2007214-F91F-4745-945C-4F38BB801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2830"/>
                <a:ext cx="699" cy="250"/>
              </a:xfrm>
              <a:prstGeom prst="rect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90488" tIns="44450" rIns="90488" bIns="44450">
                <a:spAutoFit/>
              </a:bodyPr>
              <a:lstStyle>
                <a:lvl1pPr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1pPr>
                <a:lvl2pPr marL="5715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2pPr>
                <a:lvl3pPr marL="11430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3pPr>
                <a:lvl4pPr marL="17145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4pPr>
                <a:lvl5pPr marL="22860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5pPr>
                <a:lvl6pPr marL="27432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6pPr>
                <a:lvl7pPr marL="32004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7pPr>
                <a:lvl8pPr marL="36576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8pPr>
                <a:lvl9pPr marL="41148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9pPr>
              </a:lstStyle>
              <a:p>
                <a:pPr algn="ctr">
                  <a:buSzTx/>
                  <a:buFontTx/>
                  <a:buNone/>
                </a:pPr>
                <a:r>
                  <a:rPr lang="en-AU" altLang="en-US" sz="1000">
                    <a:latin typeface="Arial Black" panose="020B0604020202020204" pitchFamily="34" charset="0"/>
                  </a:rPr>
                  <a:t>ESCALATION</a:t>
                </a:r>
                <a:br>
                  <a:rPr lang="en-AU" altLang="en-US" sz="1000">
                    <a:latin typeface="Arial Black" panose="020B0604020202020204" pitchFamily="34" charset="0"/>
                  </a:rPr>
                </a:br>
                <a:r>
                  <a:rPr lang="en-AU" altLang="en-US" sz="1000">
                    <a:latin typeface="Arial Black" panose="020B0604020202020204" pitchFamily="34" charset="0"/>
                  </a:rPr>
                  <a:t>CONTROLS</a:t>
                </a:r>
              </a:p>
            </p:txBody>
          </p:sp>
          <p:cxnSp>
            <p:nvCxnSpPr>
              <p:cNvPr id="190504" name="AutoShape 40">
                <a:extLst>
                  <a:ext uri="{FF2B5EF4-FFF2-40B4-BE49-F238E27FC236}">
                    <a16:creationId xmlns:a16="http://schemas.microsoft.com/office/drawing/2014/main" id="{D8CC743C-2D9F-9C49-B616-EC10C0E05C1E}"/>
                  </a:ext>
                </a:extLst>
              </p:cNvPr>
              <p:cNvCxnSpPr>
                <a:cxnSpLocks noChangeShapeType="1"/>
                <a:stCxn id="190503" idx="0"/>
                <a:endCxn id="190495" idx="1"/>
              </p:cNvCxnSpPr>
              <p:nvPr/>
            </p:nvCxnSpPr>
            <p:spPr bwMode="auto">
              <a:xfrm flipH="1" flipV="1">
                <a:off x="2224" y="2512"/>
                <a:ext cx="302" cy="318"/>
              </a:xfrm>
              <a:prstGeom prst="straightConnector1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0505" name="AutoShape 41">
                <a:extLst>
                  <a:ext uri="{FF2B5EF4-FFF2-40B4-BE49-F238E27FC236}">
                    <a16:creationId xmlns:a16="http://schemas.microsoft.com/office/drawing/2014/main" id="{B36075F9-DCCE-FA4A-ABD8-9239A36D4EC5}"/>
                  </a:ext>
                </a:extLst>
              </p:cNvPr>
              <p:cNvCxnSpPr>
                <a:cxnSpLocks noChangeShapeType="1"/>
                <a:stCxn id="190503" idx="0"/>
                <a:endCxn id="190496" idx="1"/>
              </p:cNvCxnSpPr>
              <p:nvPr/>
            </p:nvCxnSpPr>
            <p:spPr bwMode="auto">
              <a:xfrm flipH="1" flipV="1">
                <a:off x="2323" y="2467"/>
                <a:ext cx="203" cy="363"/>
              </a:xfrm>
              <a:prstGeom prst="straightConnector1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90506" name="Group 42">
              <a:extLst>
                <a:ext uri="{FF2B5EF4-FFF2-40B4-BE49-F238E27FC236}">
                  <a16:creationId xmlns:a16="http://schemas.microsoft.com/office/drawing/2014/main" id="{2547267A-E1C9-DD4A-AF17-6AF438C3EB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7164" y="4275138"/>
              <a:ext cx="1458913" cy="1536700"/>
              <a:chOff x="979" y="2693"/>
              <a:chExt cx="919" cy="968"/>
            </a:xfrm>
          </p:grpSpPr>
          <p:sp>
            <p:nvSpPr>
              <p:cNvPr id="190507" name="Rectangle 43">
                <a:extLst>
                  <a:ext uri="{FF2B5EF4-FFF2-40B4-BE49-F238E27FC236}">
                    <a16:creationId xmlns:a16="http://schemas.microsoft.com/office/drawing/2014/main" id="{52AFEE2A-4634-3F49-9DE2-BC442F96C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3411"/>
                <a:ext cx="577" cy="250"/>
              </a:xfrm>
              <a:prstGeom prst="rect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90488" tIns="44450" rIns="90488" bIns="44450">
                <a:spAutoFit/>
              </a:bodyPr>
              <a:lstStyle>
                <a:lvl1pPr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1pPr>
                <a:lvl2pPr marL="5715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2pPr>
                <a:lvl3pPr marL="11430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3pPr>
                <a:lvl4pPr marL="17145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4pPr>
                <a:lvl5pPr marL="22860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5pPr>
                <a:lvl6pPr marL="27432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6pPr>
                <a:lvl7pPr marL="32004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7pPr>
                <a:lvl8pPr marL="36576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8pPr>
                <a:lvl9pPr marL="41148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9pPr>
              </a:lstStyle>
              <a:p>
                <a:pPr algn="ctr">
                  <a:buSzTx/>
                  <a:buFontTx/>
                  <a:buNone/>
                </a:pPr>
                <a:r>
                  <a:rPr lang="en-AU" altLang="en-US" sz="1000">
                    <a:latin typeface="Arial Black" panose="020B0604020202020204" pitchFamily="34" charset="0"/>
                  </a:rPr>
                  <a:t>THREAT</a:t>
                </a:r>
              </a:p>
              <a:p>
                <a:pPr algn="ctr">
                  <a:buSzTx/>
                  <a:buFontTx/>
                  <a:buNone/>
                </a:pPr>
                <a:r>
                  <a:rPr lang="en-AU" altLang="en-US" sz="1000">
                    <a:latin typeface="Arial Black" panose="020B0604020202020204" pitchFamily="34" charset="0"/>
                  </a:rPr>
                  <a:t>BARRIERS</a:t>
                </a:r>
              </a:p>
            </p:txBody>
          </p:sp>
          <p:cxnSp>
            <p:nvCxnSpPr>
              <p:cNvPr id="190508" name="AutoShape 44">
                <a:extLst>
                  <a:ext uri="{FF2B5EF4-FFF2-40B4-BE49-F238E27FC236}">
                    <a16:creationId xmlns:a16="http://schemas.microsoft.com/office/drawing/2014/main" id="{400AB091-B140-634C-A625-25479880CA7E}"/>
                  </a:ext>
                </a:extLst>
              </p:cNvPr>
              <p:cNvCxnSpPr>
                <a:cxnSpLocks noChangeShapeType="1"/>
                <a:stCxn id="190507" idx="0"/>
                <a:endCxn id="190491" idx="1"/>
              </p:cNvCxnSpPr>
              <p:nvPr/>
            </p:nvCxnSpPr>
            <p:spPr bwMode="auto">
              <a:xfrm flipV="1">
                <a:off x="1268" y="2830"/>
                <a:ext cx="437" cy="581"/>
              </a:xfrm>
              <a:prstGeom prst="straightConnector1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0509" name="AutoShape 45">
                <a:extLst>
                  <a:ext uri="{FF2B5EF4-FFF2-40B4-BE49-F238E27FC236}">
                    <a16:creationId xmlns:a16="http://schemas.microsoft.com/office/drawing/2014/main" id="{8A82265A-644E-1A4B-9905-5B7AE3750CDE}"/>
                  </a:ext>
                </a:extLst>
              </p:cNvPr>
              <p:cNvCxnSpPr>
                <a:cxnSpLocks noChangeShapeType="1"/>
                <a:stCxn id="190507" idx="0"/>
                <a:endCxn id="190492" idx="1"/>
              </p:cNvCxnSpPr>
              <p:nvPr/>
            </p:nvCxnSpPr>
            <p:spPr bwMode="auto">
              <a:xfrm flipV="1">
                <a:off x="1268" y="2693"/>
                <a:ext cx="630" cy="718"/>
              </a:xfrm>
              <a:prstGeom prst="straightConnector1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90510" name="Group 46">
              <a:extLst>
                <a:ext uri="{FF2B5EF4-FFF2-40B4-BE49-F238E27FC236}">
                  <a16:creationId xmlns:a16="http://schemas.microsoft.com/office/drawing/2014/main" id="{4B697D83-3EE1-4246-AF39-189476E0A2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7479" y="4275138"/>
              <a:ext cx="1109663" cy="1477962"/>
              <a:chOff x="4154" y="2693"/>
              <a:chExt cx="699" cy="931"/>
            </a:xfrm>
          </p:grpSpPr>
          <p:sp>
            <p:nvSpPr>
              <p:cNvPr id="190511" name="Rectangle 47">
                <a:extLst>
                  <a:ext uri="{FF2B5EF4-FFF2-40B4-BE49-F238E27FC236}">
                    <a16:creationId xmlns:a16="http://schemas.microsoft.com/office/drawing/2014/main" id="{55356737-5E73-D140-9935-5C80C2542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4" y="3374"/>
                <a:ext cx="699" cy="250"/>
              </a:xfrm>
              <a:prstGeom prst="rect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90488" tIns="44450" rIns="90488" bIns="44450">
                <a:spAutoFit/>
              </a:bodyPr>
              <a:lstStyle>
                <a:lvl1pPr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1pPr>
                <a:lvl2pPr marL="5715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2pPr>
                <a:lvl3pPr marL="11430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3pPr>
                <a:lvl4pPr marL="17145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4pPr>
                <a:lvl5pPr marL="22860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5pPr>
                <a:lvl6pPr marL="27432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6pPr>
                <a:lvl7pPr marL="32004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7pPr>
                <a:lvl8pPr marL="36576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8pPr>
                <a:lvl9pPr marL="41148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9pPr>
              </a:lstStyle>
              <a:p>
                <a:pPr algn="ctr">
                  <a:buSzTx/>
                  <a:buFontTx/>
                  <a:buNone/>
                </a:pPr>
                <a:r>
                  <a:rPr lang="en-AU" altLang="en-US" sz="1000">
                    <a:latin typeface="Arial Black" panose="020B0604020202020204" pitchFamily="34" charset="0"/>
                  </a:rPr>
                  <a:t>ESCALATION</a:t>
                </a:r>
                <a:br>
                  <a:rPr lang="en-AU" altLang="en-US" sz="1000">
                    <a:latin typeface="Arial Black" panose="020B0604020202020204" pitchFamily="34" charset="0"/>
                  </a:rPr>
                </a:br>
                <a:r>
                  <a:rPr lang="en-AU" altLang="en-US" sz="1000">
                    <a:latin typeface="Arial Black" panose="020B0604020202020204" pitchFamily="34" charset="0"/>
                  </a:rPr>
                  <a:t>CONTROLS</a:t>
                </a:r>
              </a:p>
            </p:txBody>
          </p:sp>
          <p:cxnSp>
            <p:nvCxnSpPr>
              <p:cNvPr id="190512" name="AutoShape 48">
                <a:extLst>
                  <a:ext uri="{FF2B5EF4-FFF2-40B4-BE49-F238E27FC236}">
                    <a16:creationId xmlns:a16="http://schemas.microsoft.com/office/drawing/2014/main" id="{9C9634F4-2F99-8E4A-BA10-838E853A8422}"/>
                  </a:ext>
                </a:extLst>
              </p:cNvPr>
              <p:cNvCxnSpPr>
                <a:cxnSpLocks noChangeShapeType="1"/>
                <a:stCxn id="190511" idx="0"/>
                <a:endCxn id="190484" idx="1"/>
              </p:cNvCxnSpPr>
              <p:nvPr/>
            </p:nvCxnSpPr>
            <p:spPr bwMode="auto">
              <a:xfrm flipH="1" flipV="1">
                <a:off x="4318" y="2749"/>
                <a:ext cx="186" cy="625"/>
              </a:xfrm>
              <a:prstGeom prst="straightConnector1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0513" name="AutoShape 49">
                <a:extLst>
                  <a:ext uri="{FF2B5EF4-FFF2-40B4-BE49-F238E27FC236}">
                    <a16:creationId xmlns:a16="http://schemas.microsoft.com/office/drawing/2014/main" id="{2F3B9A02-5593-D040-B9BD-B200C2B4F80A}"/>
                  </a:ext>
                </a:extLst>
              </p:cNvPr>
              <p:cNvCxnSpPr>
                <a:cxnSpLocks noChangeShapeType="1"/>
                <a:stCxn id="190485" idx="1"/>
                <a:endCxn id="190511" idx="0"/>
              </p:cNvCxnSpPr>
              <p:nvPr/>
            </p:nvCxnSpPr>
            <p:spPr bwMode="auto">
              <a:xfrm>
                <a:off x="4213" y="2693"/>
                <a:ext cx="291" cy="681"/>
              </a:xfrm>
              <a:prstGeom prst="straightConnector1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90514" name="Group 50">
              <a:extLst>
                <a:ext uri="{FF2B5EF4-FFF2-40B4-BE49-F238E27FC236}">
                  <a16:creationId xmlns:a16="http://schemas.microsoft.com/office/drawing/2014/main" id="{ADDEF233-D4A7-7F48-AAE9-86B4DC8F0E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103" y="3843338"/>
              <a:ext cx="1306513" cy="685800"/>
              <a:chOff x="3064" y="2421"/>
              <a:chExt cx="823" cy="432"/>
            </a:xfrm>
          </p:grpSpPr>
          <p:sp>
            <p:nvSpPr>
              <p:cNvPr id="190515" name="Rectangle 51">
                <a:extLst>
                  <a:ext uri="{FF2B5EF4-FFF2-40B4-BE49-F238E27FC236}">
                    <a16:creationId xmlns:a16="http://schemas.microsoft.com/office/drawing/2014/main" id="{2A900FF7-0753-8B48-81E8-92EBF6508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064" y="2603"/>
                <a:ext cx="813" cy="250"/>
              </a:xfrm>
              <a:prstGeom prst="rect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90488" tIns="44450" rIns="90488" bIns="44450">
                <a:spAutoFit/>
              </a:bodyPr>
              <a:lstStyle>
                <a:lvl1pPr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1pPr>
                <a:lvl2pPr marL="5715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2pPr>
                <a:lvl3pPr marL="11430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3pPr>
                <a:lvl4pPr marL="17145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4pPr>
                <a:lvl5pPr marL="22860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5pPr>
                <a:lvl6pPr marL="27432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6pPr>
                <a:lvl7pPr marL="32004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7pPr>
                <a:lvl8pPr marL="36576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8pPr>
                <a:lvl9pPr marL="41148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9pPr>
              </a:lstStyle>
              <a:p>
                <a:pPr algn="ctr">
                  <a:buSzTx/>
                  <a:buFontTx/>
                  <a:buNone/>
                </a:pPr>
                <a:r>
                  <a:rPr lang="en-AU" altLang="en-US" sz="1000">
                    <a:latin typeface="Arial Black" panose="020B0604020202020204" pitchFamily="34" charset="0"/>
                  </a:rPr>
                  <a:t>CONSEQUENCE</a:t>
                </a:r>
              </a:p>
              <a:p>
                <a:pPr algn="ctr">
                  <a:buSzTx/>
                  <a:buFontTx/>
                  <a:buNone/>
                </a:pPr>
                <a:r>
                  <a:rPr lang="en-AU" altLang="en-US" sz="1000">
                    <a:latin typeface="Arial Black" panose="020B0604020202020204" pitchFamily="34" charset="0"/>
                  </a:rPr>
                  <a:t>BARRIERS</a:t>
                </a:r>
              </a:p>
            </p:txBody>
          </p:sp>
          <p:cxnSp>
            <p:nvCxnSpPr>
              <p:cNvPr id="190516" name="AutoShape 52">
                <a:extLst>
                  <a:ext uri="{FF2B5EF4-FFF2-40B4-BE49-F238E27FC236}">
                    <a16:creationId xmlns:a16="http://schemas.microsoft.com/office/drawing/2014/main" id="{D7524BBA-E19F-EC41-B017-4937F0917EFF}"/>
                  </a:ext>
                </a:extLst>
              </p:cNvPr>
              <p:cNvCxnSpPr>
                <a:cxnSpLocks noChangeShapeType="1"/>
                <a:stCxn id="190515" idx="0"/>
                <a:endCxn id="190489" idx="1"/>
              </p:cNvCxnSpPr>
              <p:nvPr/>
            </p:nvCxnSpPr>
            <p:spPr bwMode="auto">
              <a:xfrm flipV="1">
                <a:off x="3471" y="2421"/>
                <a:ext cx="317" cy="182"/>
              </a:xfrm>
              <a:prstGeom prst="straightConnector1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0517" name="AutoShape 53">
                <a:extLst>
                  <a:ext uri="{FF2B5EF4-FFF2-40B4-BE49-F238E27FC236}">
                    <a16:creationId xmlns:a16="http://schemas.microsoft.com/office/drawing/2014/main" id="{67C4BFD0-09BE-2B41-A0C7-13D16038D4EC}"/>
                  </a:ext>
                </a:extLst>
              </p:cNvPr>
              <p:cNvCxnSpPr>
                <a:cxnSpLocks noChangeShapeType="1"/>
                <a:stCxn id="190515" idx="0"/>
                <a:endCxn id="190488" idx="1"/>
              </p:cNvCxnSpPr>
              <p:nvPr/>
            </p:nvCxnSpPr>
            <p:spPr bwMode="auto">
              <a:xfrm flipV="1">
                <a:off x="3471" y="2467"/>
                <a:ext cx="416" cy="136"/>
              </a:xfrm>
              <a:prstGeom prst="straightConnector1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90518" name="Group 54">
              <a:extLst>
                <a:ext uri="{FF2B5EF4-FFF2-40B4-BE49-F238E27FC236}">
                  <a16:creationId xmlns:a16="http://schemas.microsoft.com/office/drawing/2014/main" id="{90CB251E-7ACC-014A-A7F8-BD1D359AEC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00854" y="4059240"/>
              <a:ext cx="1109663" cy="1117601"/>
              <a:chOff x="3564" y="2557"/>
              <a:chExt cx="699" cy="704"/>
            </a:xfrm>
          </p:grpSpPr>
          <p:sp>
            <p:nvSpPr>
              <p:cNvPr id="190519" name="Rectangle 55">
                <a:extLst>
                  <a:ext uri="{FF2B5EF4-FFF2-40B4-BE49-F238E27FC236}">
                    <a16:creationId xmlns:a16="http://schemas.microsoft.com/office/drawing/2014/main" id="{21B407B9-0B79-BB49-8EC2-3487044B24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3011"/>
                <a:ext cx="699" cy="250"/>
              </a:xfrm>
              <a:prstGeom prst="rect">
                <a:avLst/>
              </a:prstGeom>
              <a:solidFill>
                <a:srgbClr val="FF990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90488" tIns="44450" rIns="90488" bIns="44450">
                <a:spAutoFit/>
              </a:bodyPr>
              <a:lstStyle>
                <a:lvl1pPr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1pPr>
                <a:lvl2pPr marL="5715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2pPr>
                <a:lvl3pPr marL="11430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3pPr>
                <a:lvl4pPr marL="17145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4pPr>
                <a:lvl5pPr marL="2286000" defTabSz="76200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5pPr>
                <a:lvl6pPr marL="27432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6pPr>
                <a:lvl7pPr marL="32004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7pPr>
                <a:lvl8pPr marL="36576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8pPr>
                <a:lvl9pPr marL="4114800" defTabSz="762000"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Gill Sans" panose="020B0502020104020203" pitchFamily="34" charset="-79"/>
                  </a:defRPr>
                </a:lvl9pPr>
              </a:lstStyle>
              <a:p>
                <a:pPr algn="ctr">
                  <a:buSzTx/>
                  <a:buFontTx/>
                  <a:buNone/>
                </a:pPr>
                <a:r>
                  <a:rPr lang="en-AU" altLang="en-US" sz="1000">
                    <a:latin typeface="Arial Black" panose="020B0604020202020204" pitchFamily="34" charset="0"/>
                  </a:rPr>
                  <a:t>ESCALATION</a:t>
                </a:r>
              </a:p>
              <a:p>
                <a:pPr algn="ctr">
                  <a:buSzTx/>
                  <a:buFontTx/>
                  <a:buNone/>
                </a:pPr>
                <a:r>
                  <a:rPr lang="en-AU" altLang="en-US" sz="1000">
                    <a:latin typeface="Arial Black" panose="020B0604020202020204" pitchFamily="34" charset="0"/>
                  </a:rPr>
                  <a:t>FACTORS</a:t>
                </a:r>
              </a:p>
            </p:txBody>
          </p:sp>
          <p:cxnSp>
            <p:nvCxnSpPr>
              <p:cNvPr id="190520" name="AutoShape 56">
                <a:extLst>
                  <a:ext uri="{FF2B5EF4-FFF2-40B4-BE49-F238E27FC236}">
                    <a16:creationId xmlns:a16="http://schemas.microsoft.com/office/drawing/2014/main" id="{CE6C4607-E2B0-B141-9BEE-A330304D6167}"/>
                  </a:ext>
                </a:extLst>
              </p:cNvPr>
              <p:cNvCxnSpPr>
                <a:cxnSpLocks noChangeShapeType="1"/>
                <a:stCxn id="190519" idx="0"/>
                <a:endCxn id="190486" idx="1"/>
              </p:cNvCxnSpPr>
              <p:nvPr/>
            </p:nvCxnSpPr>
            <p:spPr bwMode="auto">
              <a:xfrm flipV="1">
                <a:off x="3914" y="2622"/>
                <a:ext cx="188" cy="389"/>
              </a:xfrm>
              <a:prstGeom prst="straightConnector1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0521" name="AutoShape 57">
                <a:extLst>
                  <a:ext uri="{FF2B5EF4-FFF2-40B4-BE49-F238E27FC236}">
                    <a16:creationId xmlns:a16="http://schemas.microsoft.com/office/drawing/2014/main" id="{FF0D4819-EC9C-DE43-8B85-33E2C4D58801}"/>
                  </a:ext>
                </a:extLst>
              </p:cNvPr>
              <p:cNvCxnSpPr>
                <a:cxnSpLocks noChangeShapeType="1"/>
                <a:stCxn id="190519" idx="0"/>
                <a:endCxn id="190487" idx="1"/>
              </p:cNvCxnSpPr>
              <p:nvPr/>
            </p:nvCxnSpPr>
            <p:spPr bwMode="auto">
              <a:xfrm flipV="1">
                <a:off x="3914" y="2557"/>
                <a:ext cx="78" cy="454"/>
              </a:xfrm>
              <a:prstGeom prst="straightConnector1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90522" name="Rectangle 58">
              <a:extLst>
                <a:ext uri="{FF2B5EF4-FFF2-40B4-BE49-F238E27FC236}">
                  <a16:creationId xmlns:a16="http://schemas.microsoft.com/office/drawing/2014/main" id="{4D25A5D4-5812-444F-876C-4C40D3C49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725" y="1762126"/>
              <a:ext cx="431800" cy="2879725"/>
            </a:xfrm>
            <a:prstGeom prst="rect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90488" tIns="44450" rIns="90488" bIns="44450"/>
            <a:lstStyle>
              <a:lvl1pPr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1pPr>
              <a:lvl2pPr marL="5715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2pPr>
              <a:lvl3pPr marL="11430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3pPr>
              <a:lvl4pPr marL="17145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4pPr>
              <a:lvl5pPr marL="2286000" defTabSz="76200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9pPr>
            </a:lstStyle>
            <a:p>
              <a:pPr algn="ctr">
                <a:buSzTx/>
                <a:buFontTx/>
                <a:buNone/>
              </a:pPr>
              <a:endParaRPr lang="en-AU" altLang="en-US" sz="1600">
                <a:latin typeface="Arial Black" panose="020B0604020202020204" pitchFamily="34" charset="0"/>
              </a:endParaRPr>
            </a:p>
            <a:p>
              <a:pPr algn="ctr">
                <a:buSzTx/>
                <a:buFontTx/>
                <a:buNone/>
              </a:pPr>
              <a:endParaRPr lang="en-AU" altLang="en-US" sz="1600">
                <a:latin typeface="Arial Black" panose="020B0604020202020204" pitchFamily="34" charset="0"/>
              </a:endParaRPr>
            </a:p>
            <a:p>
              <a:pPr algn="ctr">
                <a:buSzTx/>
                <a:buFontTx/>
                <a:buNone/>
              </a:pPr>
              <a:endParaRPr lang="en-AU" altLang="en-US" sz="1600">
                <a:latin typeface="Arial Black" panose="020B0604020202020204" pitchFamily="34" charset="0"/>
              </a:endParaRP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latin typeface="Arial Black" panose="020B0604020202020204" pitchFamily="34" charset="0"/>
                </a:rPr>
                <a:t>S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latin typeface="Arial Black" panose="020B0604020202020204" pitchFamily="34" charset="0"/>
                </a:rPr>
                <a:t>O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latin typeface="Arial Black" panose="020B0604020202020204" pitchFamily="34" charset="0"/>
                </a:rPr>
                <a:t>U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latin typeface="Arial Black" panose="020B0604020202020204" pitchFamily="34" charset="0"/>
                </a:rPr>
                <a:t>R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latin typeface="Arial Black" panose="020B0604020202020204" pitchFamily="34" charset="0"/>
                </a:rPr>
                <a:t>C</a:t>
              </a:r>
            </a:p>
            <a:p>
              <a:pPr algn="ctr">
                <a:buSzTx/>
                <a:buFontTx/>
                <a:buNone/>
              </a:pPr>
              <a:r>
                <a:rPr lang="en-AU" altLang="en-US" sz="1600">
                  <a:latin typeface="Arial Black" panose="020B0604020202020204" pitchFamily="34" charset="0"/>
                </a:rPr>
                <a:t>E</a:t>
              </a:r>
            </a:p>
            <a:p>
              <a:pPr algn="ctr">
                <a:buSzTx/>
                <a:buFontTx/>
                <a:buNone/>
              </a:pPr>
              <a:endParaRPr lang="en-AU" altLang="en-US" sz="1600">
                <a:latin typeface="Arial Black" panose="020B0604020202020204" pitchFamily="34" charset="0"/>
              </a:endParaRPr>
            </a:p>
          </p:txBody>
        </p:sp>
        <p:grpSp>
          <p:nvGrpSpPr>
            <p:cNvPr id="190523" name="Group 59">
              <a:extLst>
                <a:ext uri="{FF2B5EF4-FFF2-40B4-BE49-F238E27FC236}">
                  <a16:creationId xmlns:a16="http://schemas.microsoft.com/office/drawing/2014/main" id="{FAC39333-D04D-6549-A049-73763479A9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4550" y="1905000"/>
              <a:ext cx="215900" cy="2535238"/>
              <a:chOff x="476" y="1167"/>
              <a:chExt cx="136" cy="1597"/>
            </a:xfrm>
          </p:grpSpPr>
          <p:sp>
            <p:nvSpPr>
              <p:cNvPr id="190524" name="AutoShape 60">
                <a:extLst>
                  <a:ext uri="{FF2B5EF4-FFF2-40B4-BE49-F238E27FC236}">
                    <a16:creationId xmlns:a16="http://schemas.microsoft.com/office/drawing/2014/main" id="{CD1E5879-1E26-0F48-ACB0-B6862A113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1167"/>
                <a:ext cx="1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FCC0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90525" name="AutoShape 61">
                <a:extLst>
                  <a:ext uri="{FF2B5EF4-FFF2-40B4-BE49-F238E27FC236}">
                    <a16:creationId xmlns:a16="http://schemas.microsoft.com/office/drawing/2014/main" id="{CA35A2AE-856E-6D43-A5F8-F04115B88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1521"/>
                <a:ext cx="1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FCC0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90526" name="AutoShape 62">
                <a:extLst>
                  <a:ext uri="{FF2B5EF4-FFF2-40B4-BE49-F238E27FC236}">
                    <a16:creationId xmlns:a16="http://schemas.microsoft.com/office/drawing/2014/main" id="{139AAB88-BF7C-CC40-A441-2CF0548D4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1875"/>
                <a:ext cx="1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FCC0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90527" name="AutoShape 63">
                <a:extLst>
                  <a:ext uri="{FF2B5EF4-FFF2-40B4-BE49-F238E27FC236}">
                    <a16:creationId xmlns:a16="http://schemas.microsoft.com/office/drawing/2014/main" id="{2D34DEDB-893F-5743-9C29-A2B336295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2229"/>
                <a:ext cx="1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FCC0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90528" name="AutoShape 64">
                <a:extLst>
                  <a:ext uri="{FF2B5EF4-FFF2-40B4-BE49-F238E27FC236}">
                    <a16:creationId xmlns:a16="http://schemas.microsoft.com/office/drawing/2014/main" id="{E9F31601-D0D9-A841-A325-0E317B3B1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2583"/>
                <a:ext cx="1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FCC0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  <p:grpSp>
          <p:nvGrpSpPr>
            <p:cNvPr id="190529" name="Group 65">
              <a:extLst>
                <a:ext uri="{FF2B5EF4-FFF2-40B4-BE49-F238E27FC236}">
                  <a16:creationId xmlns:a16="http://schemas.microsoft.com/office/drawing/2014/main" id="{13162B49-C29F-D341-9166-1B1980966C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2113" y="1905000"/>
              <a:ext cx="215900" cy="2535238"/>
              <a:chOff x="991" y="1167"/>
              <a:chExt cx="136" cy="1597"/>
            </a:xfrm>
          </p:grpSpPr>
          <p:sp>
            <p:nvSpPr>
              <p:cNvPr id="190530" name="AutoShape 66">
                <a:extLst>
                  <a:ext uri="{FF2B5EF4-FFF2-40B4-BE49-F238E27FC236}">
                    <a16:creationId xmlns:a16="http://schemas.microsoft.com/office/drawing/2014/main" id="{AEBE35C6-075E-9C43-88E6-BCC97FB68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" y="1167"/>
                <a:ext cx="1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71A03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90531" name="AutoShape 67">
                <a:extLst>
                  <a:ext uri="{FF2B5EF4-FFF2-40B4-BE49-F238E27FC236}">
                    <a16:creationId xmlns:a16="http://schemas.microsoft.com/office/drawing/2014/main" id="{FD6BA9DA-5679-3A47-8126-5340E63D5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" y="1521"/>
                <a:ext cx="1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71A03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90532" name="AutoShape 68">
                <a:extLst>
                  <a:ext uri="{FF2B5EF4-FFF2-40B4-BE49-F238E27FC236}">
                    <a16:creationId xmlns:a16="http://schemas.microsoft.com/office/drawing/2014/main" id="{3ACF6B7F-E331-DE43-A43A-DD6F87710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" y="1875"/>
                <a:ext cx="1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71A03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90533" name="AutoShape 69">
                <a:extLst>
                  <a:ext uri="{FF2B5EF4-FFF2-40B4-BE49-F238E27FC236}">
                    <a16:creationId xmlns:a16="http://schemas.microsoft.com/office/drawing/2014/main" id="{BFC5CAAB-F706-0A4F-9C27-E882F2E1A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" y="2229"/>
                <a:ext cx="1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71A03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90534" name="AutoShape 70">
                <a:extLst>
                  <a:ext uri="{FF2B5EF4-FFF2-40B4-BE49-F238E27FC236}">
                    <a16:creationId xmlns:a16="http://schemas.microsoft.com/office/drawing/2014/main" id="{B9177096-BC1C-4F45-AFDD-4822D84BE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" y="2583"/>
                <a:ext cx="1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71A03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  <p:grpSp>
          <p:nvGrpSpPr>
            <p:cNvPr id="190535" name="Group 71">
              <a:extLst>
                <a:ext uri="{FF2B5EF4-FFF2-40B4-BE49-F238E27FC236}">
                  <a16:creationId xmlns:a16="http://schemas.microsoft.com/office/drawing/2014/main" id="{AAD980BC-FE39-3C42-A9F0-C6FF19913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53500" y="1905000"/>
              <a:ext cx="215900" cy="2535238"/>
              <a:chOff x="991" y="1167"/>
              <a:chExt cx="136" cy="1597"/>
            </a:xfrm>
          </p:grpSpPr>
          <p:sp>
            <p:nvSpPr>
              <p:cNvPr id="190536" name="AutoShape 72">
                <a:extLst>
                  <a:ext uri="{FF2B5EF4-FFF2-40B4-BE49-F238E27FC236}">
                    <a16:creationId xmlns:a16="http://schemas.microsoft.com/office/drawing/2014/main" id="{2B9C6797-B7E1-DC4D-9E0B-0CF1304E2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" y="1167"/>
                <a:ext cx="1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71A03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90537" name="AutoShape 73">
                <a:extLst>
                  <a:ext uri="{FF2B5EF4-FFF2-40B4-BE49-F238E27FC236}">
                    <a16:creationId xmlns:a16="http://schemas.microsoft.com/office/drawing/2014/main" id="{E48FBAC5-5368-B040-A142-A0F389E69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" y="1521"/>
                <a:ext cx="1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71A03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90538" name="AutoShape 74">
                <a:extLst>
                  <a:ext uri="{FF2B5EF4-FFF2-40B4-BE49-F238E27FC236}">
                    <a16:creationId xmlns:a16="http://schemas.microsoft.com/office/drawing/2014/main" id="{5DC040AB-0DEA-B84C-AEF6-61BF8A6E8F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" y="1875"/>
                <a:ext cx="1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71A03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90539" name="AutoShape 75">
                <a:extLst>
                  <a:ext uri="{FF2B5EF4-FFF2-40B4-BE49-F238E27FC236}">
                    <a16:creationId xmlns:a16="http://schemas.microsoft.com/office/drawing/2014/main" id="{6D9BA1FD-ABA5-7E43-B5A0-C23A520C6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" y="2229"/>
                <a:ext cx="1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71A03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90540" name="AutoShape 76">
                <a:extLst>
                  <a:ext uri="{FF2B5EF4-FFF2-40B4-BE49-F238E27FC236}">
                    <a16:creationId xmlns:a16="http://schemas.microsoft.com/office/drawing/2014/main" id="{21827EEC-C5AC-CE42-A7FD-68AE84E62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" y="2583"/>
                <a:ext cx="1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71A03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  <p:sp>
          <p:nvSpPr>
            <p:cNvPr id="190541" name="AutoShape 77">
              <a:extLst>
                <a:ext uri="{FF2B5EF4-FFF2-40B4-BE49-F238E27FC236}">
                  <a16:creationId xmlns:a16="http://schemas.microsoft.com/office/drawing/2014/main" id="{6D4DBA5E-4C20-8742-9E66-FC51937A83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564" y="6129338"/>
              <a:ext cx="2701925" cy="576262"/>
            </a:xfrm>
            <a:prstGeom prst="homePlate">
              <a:avLst>
                <a:gd name="adj" fmla="val 39659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33CC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AU" altLang="en-US" sz="1300"/>
                <a:t>LIKELIHOOD</a:t>
              </a:r>
              <a:br>
                <a:rPr lang="en-AU" altLang="en-US" sz="1300"/>
              </a:br>
              <a:r>
                <a:rPr lang="en-AU" altLang="en-US" sz="1300"/>
                <a:t>MANAGEMENT</a:t>
              </a:r>
              <a:endParaRPr lang="en-US" altLang="en-US" sz="1300"/>
            </a:p>
          </p:txBody>
        </p:sp>
        <p:sp>
          <p:nvSpPr>
            <p:cNvPr id="190542" name="AutoShape 78">
              <a:extLst>
                <a:ext uri="{FF2B5EF4-FFF2-40B4-BE49-F238E27FC236}">
                  <a16:creationId xmlns:a16="http://schemas.microsoft.com/office/drawing/2014/main" id="{B777422F-B3BE-E142-8F29-63DA283C7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6651" y="6129338"/>
              <a:ext cx="2701925" cy="576262"/>
            </a:xfrm>
            <a:prstGeom prst="homePlate">
              <a:avLst>
                <a:gd name="adj" fmla="val 39659"/>
              </a:avLst>
            </a:prstGeom>
            <a:gradFill rotWithShape="1">
              <a:gsLst>
                <a:gs pos="0">
                  <a:srgbClr val="FF6600"/>
                </a:gs>
                <a:gs pos="100000">
                  <a:srgbClr val="CC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r>
                <a:rPr lang="en-AU" altLang="en-US" sz="1300"/>
                <a:t>CONSEQUENCE</a:t>
              </a:r>
              <a:br>
                <a:rPr lang="en-AU" altLang="en-US" sz="1300"/>
              </a:br>
              <a:r>
                <a:rPr lang="en-AU" altLang="en-US" sz="1300"/>
                <a:t>MANAGEMENT</a:t>
              </a:r>
              <a:endParaRPr lang="en-US" altLang="en-US" sz="13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3F0802-7B85-3941-8185-D6F24721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the Causal Chain</a:t>
            </a:r>
          </a:p>
        </p:txBody>
      </p:sp>
    </p:spTree>
    <p:extLst>
      <p:ext uri="{BB962C8B-B14F-4D97-AF65-F5344CB8AC3E}">
        <p14:creationId xmlns:p14="http://schemas.microsoft.com/office/powerpoint/2010/main" val="2755238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F74AEAD-6B2E-514C-988D-4BCBB78BF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7570382" y="180899"/>
            <a:ext cx="3944558" cy="5779574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C24EA2-4AA0-2249-A4D6-629358DAC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2"/>
          <a:stretch/>
        </p:blipFill>
        <p:spPr bwMode="auto">
          <a:xfrm>
            <a:off x="496989" y="641684"/>
            <a:ext cx="5853481" cy="405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938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F6A1D33-68FC-F743-A762-D46BA4388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43" y="1275373"/>
            <a:ext cx="10044113" cy="4580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AEEA62CE-1E97-FA47-98E3-2234FF118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3188" y="166337"/>
            <a:ext cx="3916506" cy="791671"/>
          </a:xfrm>
          <a:prstGeom prst="rightArrow">
            <a:avLst>
              <a:gd name="adj1" fmla="val 50000"/>
              <a:gd name="adj2" fmla="val 12367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1977">
                <a:cs typeface="Arial" panose="020B0604020202020204" pitchFamily="34" charset="0"/>
              </a:rPr>
              <a:t>Post-Event (to the right)</a:t>
            </a:r>
            <a:endParaRPr lang="en-US" altLang="en-US" sz="1977">
              <a:cs typeface="Arial" panose="020B0604020202020204" pitchFamily="34" charset="0"/>
            </a:endParaRP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BECD1545-37ED-954A-9E53-85A6760FE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195" y="87866"/>
            <a:ext cx="3836293" cy="870142"/>
          </a:xfrm>
          <a:prstGeom prst="leftArrow">
            <a:avLst>
              <a:gd name="adj1" fmla="val 50000"/>
              <a:gd name="adj2" fmla="val 11022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1977">
                <a:cs typeface="Arial" panose="020B0604020202020204" pitchFamily="34" charset="0"/>
              </a:rPr>
              <a:t>Pre-Event (to the left)</a:t>
            </a:r>
            <a:endParaRPr lang="en-US" altLang="en-US" sz="197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9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9526ACBC-2399-D44B-BB9B-CBFE318310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How to Make Black Swans Extinct </a:t>
            </a:r>
            <a:br>
              <a:rPr lang="en-US" altLang="en-US" dirty="0"/>
            </a:br>
            <a:r>
              <a:rPr lang="en-US" altLang="en-US" dirty="0"/>
              <a:t>And Why ISO31000 is the Weapon of Choice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B6F9A6-5ED2-F249-89A2-1D7215B460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Julian Talbot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Managing Director, SRMBOK Ltd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www.juliantalbot.com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lbow Connector 3">
            <a:extLst>
              <a:ext uri="{FF2B5EF4-FFF2-40B4-BE49-F238E27FC236}">
                <a16:creationId xmlns:a16="http://schemas.microsoft.com/office/drawing/2014/main" id="{25DAC2F6-00B0-C643-B30A-1890E0E181DD}"/>
              </a:ext>
            </a:extLst>
          </p:cNvPr>
          <p:cNvCxnSpPr>
            <a:cxnSpLocks/>
            <a:stCxn id="9" idx="2"/>
          </p:cNvCxnSpPr>
          <p:nvPr/>
        </p:nvCxnSpPr>
        <p:spPr>
          <a:xfrm rot="5400000">
            <a:off x="7697895" y="3119122"/>
            <a:ext cx="1286933" cy="2282611"/>
          </a:xfrm>
          <a:prstGeom prst="bentConnector2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F955D6F-00E4-7542-9A25-FCCA4BF98CC0}"/>
              </a:ext>
            </a:extLst>
          </p:cNvPr>
          <p:cNvSpPr/>
          <p:nvPr/>
        </p:nvSpPr>
        <p:spPr>
          <a:xfrm>
            <a:off x="5235787" y="4260427"/>
            <a:ext cx="1964266" cy="13004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Feedback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21D7169-84B7-7A48-BC40-2F83700AD769}"/>
              </a:ext>
            </a:extLst>
          </p:cNvPr>
          <p:cNvSpPr/>
          <p:nvPr/>
        </p:nvSpPr>
        <p:spPr>
          <a:xfrm>
            <a:off x="5184986" y="2316481"/>
            <a:ext cx="1964266" cy="1300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F196612-394E-7444-A121-AB3AA3437A30}"/>
              </a:ext>
            </a:extLst>
          </p:cNvPr>
          <p:cNvSpPr/>
          <p:nvPr/>
        </p:nvSpPr>
        <p:spPr>
          <a:xfrm>
            <a:off x="1869440" y="2316481"/>
            <a:ext cx="1964266" cy="1300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4B09987-351A-9246-AF13-911F6343AA38}"/>
              </a:ext>
            </a:extLst>
          </p:cNvPr>
          <p:cNvSpPr/>
          <p:nvPr/>
        </p:nvSpPr>
        <p:spPr>
          <a:xfrm>
            <a:off x="8500533" y="2316481"/>
            <a:ext cx="1964266" cy="1300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Output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98831722-DB1B-5F43-9102-0F3F2A547BCB}"/>
              </a:ext>
            </a:extLst>
          </p:cNvPr>
          <p:cNvCxnSpPr>
            <a:cxnSpLocks/>
            <a:stCxn id="6" idx="1"/>
            <a:endCxn id="8" idx="2"/>
          </p:cNvCxnSpPr>
          <p:nvPr/>
        </p:nvCxnSpPr>
        <p:spPr>
          <a:xfrm rot="10800000">
            <a:off x="2851573" y="3616961"/>
            <a:ext cx="2384214" cy="1293706"/>
          </a:xfrm>
          <a:prstGeom prst="bentConnector2">
            <a:avLst/>
          </a:prstGeom>
          <a:ln w="571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>
            <a:extLst>
              <a:ext uri="{FF2B5EF4-FFF2-40B4-BE49-F238E27FC236}">
                <a16:creationId xmlns:a16="http://schemas.microsoft.com/office/drawing/2014/main" id="{B4283AAC-9C6D-D045-BA38-7331FCCD8847}"/>
              </a:ext>
            </a:extLst>
          </p:cNvPr>
          <p:cNvSpPr/>
          <p:nvPr/>
        </p:nvSpPr>
        <p:spPr>
          <a:xfrm>
            <a:off x="3887893" y="2756748"/>
            <a:ext cx="1253067" cy="419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259BAF9-26FF-6346-B57D-11C0F36F1192}"/>
              </a:ext>
            </a:extLst>
          </p:cNvPr>
          <p:cNvSpPr/>
          <p:nvPr/>
        </p:nvSpPr>
        <p:spPr>
          <a:xfrm>
            <a:off x="7240693" y="2756748"/>
            <a:ext cx="1253067" cy="419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C2F66C27-3094-E54F-909E-08D469D3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Management Systems Work</a:t>
            </a:r>
          </a:p>
        </p:txBody>
      </p:sp>
    </p:spTree>
    <p:extLst>
      <p:ext uri="{BB962C8B-B14F-4D97-AF65-F5344CB8AC3E}">
        <p14:creationId xmlns:p14="http://schemas.microsoft.com/office/powerpoint/2010/main" val="2310770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F196612-394E-7444-A121-AB3AA3437A30}"/>
              </a:ext>
            </a:extLst>
          </p:cNvPr>
          <p:cNvSpPr/>
          <p:nvPr/>
        </p:nvSpPr>
        <p:spPr>
          <a:xfrm>
            <a:off x="1869440" y="2516780"/>
            <a:ext cx="1964266" cy="1300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Risk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4B09987-351A-9246-AF13-911F6343AA38}"/>
              </a:ext>
            </a:extLst>
          </p:cNvPr>
          <p:cNvSpPr/>
          <p:nvPr/>
        </p:nvSpPr>
        <p:spPr>
          <a:xfrm>
            <a:off x="8500533" y="1494006"/>
            <a:ext cx="2953174" cy="3346028"/>
          </a:xfrm>
          <a:prstGeom prst="roundRect">
            <a:avLst/>
          </a:prstGeom>
          <a:gradFill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00B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Undesired future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Unplanned future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Desired future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B02DD4-82A7-F84E-9166-215E32DAAD19}"/>
              </a:ext>
            </a:extLst>
          </p:cNvPr>
          <p:cNvGrpSpPr/>
          <p:nvPr/>
        </p:nvGrpSpPr>
        <p:grpSpPr>
          <a:xfrm>
            <a:off x="2851573" y="3817260"/>
            <a:ext cx="7125547" cy="2366540"/>
            <a:chOff x="2851573" y="3817260"/>
            <a:chExt cx="7125547" cy="2366540"/>
          </a:xfrm>
        </p:grpSpPr>
        <p:cxnSp>
          <p:nvCxnSpPr>
            <p:cNvPr id="4" name="Elbow Connector 3">
              <a:extLst>
                <a:ext uri="{FF2B5EF4-FFF2-40B4-BE49-F238E27FC236}">
                  <a16:creationId xmlns:a16="http://schemas.microsoft.com/office/drawing/2014/main" id="{25DAC2F6-00B0-C643-B30A-1890E0E181DD}"/>
                </a:ext>
              </a:extLst>
            </p:cNvPr>
            <p:cNvCxnSpPr>
              <a:cxnSpLocks/>
              <a:stCxn id="9" idx="2"/>
              <a:endCxn id="6" idx="3"/>
            </p:cNvCxnSpPr>
            <p:nvPr/>
          </p:nvCxnSpPr>
          <p:spPr>
            <a:xfrm rot="5400000">
              <a:off x="8465346" y="4021786"/>
              <a:ext cx="693526" cy="2330023"/>
            </a:xfrm>
            <a:prstGeom prst="bentConnector2">
              <a:avLst/>
            </a:prstGeom>
            <a:ln w="5715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F955D6F-00E4-7542-9A25-FCCA4BF98CC0}"/>
                </a:ext>
              </a:extLst>
            </p:cNvPr>
            <p:cNvSpPr/>
            <p:nvPr/>
          </p:nvSpPr>
          <p:spPr>
            <a:xfrm>
              <a:off x="4788751" y="4883320"/>
              <a:ext cx="2858346" cy="130048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Unintended</a:t>
              </a:r>
            </a:p>
            <a:p>
              <a:pPr algn="ctr"/>
              <a:r>
                <a:rPr lang="en-US" sz="3200" dirty="0"/>
                <a:t>Consequences</a:t>
              </a:r>
            </a:p>
          </p:txBody>
        </p:sp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98831722-DB1B-5F43-9102-0F3F2A547BCB}"/>
                </a:ext>
              </a:extLst>
            </p:cNvPr>
            <p:cNvCxnSpPr>
              <a:cxnSpLocks/>
              <a:stCxn id="6" idx="1"/>
              <a:endCxn id="8" idx="2"/>
            </p:cNvCxnSpPr>
            <p:nvPr/>
          </p:nvCxnSpPr>
          <p:spPr>
            <a:xfrm rot="10800000">
              <a:off x="2851573" y="3817260"/>
              <a:ext cx="1937178" cy="1716300"/>
            </a:xfrm>
            <a:prstGeom prst="bentConnector2">
              <a:avLst/>
            </a:prstGeom>
            <a:ln w="5715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le 20">
            <a:extLst>
              <a:ext uri="{FF2B5EF4-FFF2-40B4-BE49-F238E27FC236}">
                <a16:creationId xmlns:a16="http://schemas.microsoft.com/office/drawing/2014/main" id="{C2F66C27-3094-E54F-909E-08D469D3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Risk Management Systems Work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24994A-7B2F-4B4C-812B-9050CA7B75A4}"/>
              </a:ext>
            </a:extLst>
          </p:cNvPr>
          <p:cNvGrpSpPr/>
          <p:nvPr/>
        </p:nvGrpSpPr>
        <p:grpSpPr>
          <a:xfrm>
            <a:off x="3881120" y="1822513"/>
            <a:ext cx="4619413" cy="2757318"/>
            <a:chOff x="2752281" y="972757"/>
            <a:chExt cx="6135687" cy="3406775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21AA8E0-BF05-AE45-96DD-702B4C6A1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281" y="972757"/>
              <a:ext cx="6083300" cy="1630362"/>
            </a:xfrm>
            <a:custGeom>
              <a:avLst/>
              <a:gdLst>
                <a:gd name="T0" fmla="*/ 0 w 3832"/>
                <a:gd name="T1" fmla="*/ 1027 h 1027"/>
                <a:gd name="T2" fmla="*/ 58 w 3832"/>
                <a:gd name="T3" fmla="*/ 1002 h 1027"/>
                <a:gd name="T4" fmla="*/ 108 w 3832"/>
                <a:gd name="T5" fmla="*/ 960 h 1027"/>
                <a:gd name="T6" fmla="*/ 175 w 3832"/>
                <a:gd name="T7" fmla="*/ 894 h 1027"/>
                <a:gd name="T8" fmla="*/ 292 w 3832"/>
                <a:gd name="T9" fmla="*/ 802 h 1027"/>
                <a:gd name="T10" fmla="*/ 376 w 3832"/>
                <a:gd name="T11" fmla="*/ 752 h 1027"/>
                <a:gd name="T12" fmla="*/ 484 w 3832"/>
                <a:gd name="T13" fmla="*/ 768 h 1027"/>
                <a:gd name="T14" fmla="*/ 634 w 3832"/>
                <a:gd name="T15" fmla="*/ 868 h 1027"/>
                <a:gd name="T16" fmla="*/ 793 w 3832"/>
                <a:gd name="T17" fmla="*/ 902 h 1027"/>
                <a:gd name="T18" fmla="*/ 952 w 3832"/>
                <a:gd name="T19" fmla="*/ 927 h 1027"/>
                <a:gd name="T20" fmla="*/ 1052 w 3832"/>
                <a:gd name="T21" fmla="*/ 843 h 1027"/>
                <a:gd name="T22" fmla="*/ 1169 w 3832"/>
                <a:gd name="T23" fmla="*/ 676 h 1027"/>
                <a:gd name="T24" fmla="*/ 1269 w 3832"/>
                <a:gd name="T25" fmla="*/ 643 h 1027"/>
                <a:gd name="T26" fmla="*/ 1394 w 3832"/>
                <a:gd name="T27" fmla="*/ 651 h 1027"/>
                <a:gd name="T28" fmla="*/ 1478 w 3832"/>
                <a:gd name="T29" fmla="*/ 702 h 1027"/>
                <a:gd name="T30" fmla="*/ 1594 w 3832"/>
                <a:gd name="T31" fmla="*/ 727 h 1027"/>
                <a:gd name="T32" fmla="*/ 1895 w 3832"/>
                <a:gd name="T33" fmla="*/ 727 h 1027"/>
                <a:gd name="T34" fmla="*/ 1953 w 3832"/>
                <a:gd name="T35" fmla="*/ 693 h 1027"/>
                <a:gd name="T36" fmla="*/ 2104 w 3832"/>
                <a:gd name="T37" fmla="*/ 610 h 1027"/>
                <a:gd name="T38" fmla="*/ 2254 w 3832"/>
                <a:gd name="T39" fmla="*/ 468 h 1027"/>
                <a:gd name="T40" fmla="*/ 2496 w 3832"/>
                <a:gd name="T41" fmla="*/ 201 h 1027"/>
                <a:gd name="T42" fmla="*/ 2596 w 3832"/>
                <a:gd name="T43" fmla="*/ 117 h 1027"/>
                <a:gd name="T44" fmla="*/ 2646 w 3832"/>
                <a:gd name="T45" fmla="*/ 75 h 1027"/>
                <a:gd name="T46" fmla="*/ 2663 w 3832"/>
                <a:gd name="T47" fmla="*/ 50 h 1027"/>
                <a:gd name="T48" fmla="*/ 2771 w 3832"/>
                <a:gd name="T49" fmla="*/ 0 h 1027"/>
                <a:gd name="T50" fmla="*/ 3231 w 3832"/>
                <a:gd name="T51" fmla="*/ 151 h 1027"/>
                <a:gd name="T52" fmla="*/ 3197 w 3832"/>
                <a:gd name="T53" fmla="*/ 334 h 1027"/>
                <a:gd name="T54" fmla="*/ 3097 w 3832"/>
                <a:gd name="T55" fmla="*/ 459 h 1027"/>
                <a:gd name="T56" fmla="*/ 3080 w 3832"/>
                <a:gd name="T57" fmla="*/ 510 h 1027"/>
                <a:gd name="T58" fmla="*/ 3072 w 3832"/>
                <a:gd name="T59" fmla="*/ 535 h 1027"/>
                <a:gd name="T60" fmla="*/ 3247 w 3832"/>
                <a:gd name="T61" fmla="*/ 676 h 1027"/>
                <a:gd name="T62" fmla="*/ 3681 w 3832"/>
                <a:gd name="T63" fmla="*/ 651 h 1027"/>
                <a:gd name="T64" fmla="*/ 3765 w 3832"/>
                <a:gd name="T65" fmla="*/ 610 h 1027"/>
                <a:gd name="T66" fmla="*/ 3815 w 3832"/>
                <a:gd name="T67" fmla="*/ 676 h 1027"/>
                <a:gd name="T68" fmla="*/ 3832 w 3832"/>
                <a:gd name="T69" fmla="*/ 710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32" h="1027">
                  <a:moveTo>
                    <a:pt x="0" y="1027"/>
                  </a:moveTo>
                  <a:cubicBezTo>
                    <a:pt x="19" y="1017"/>
                    <a:pt x="40" y="1014"/>
                    <a:pt x="58" y="1002"/>
                  </a:cubicBezTo>
                  <a:cubicBezTo>
                    <a:pt x="76" y="990"/>
                    <a:pt x="90" y="972"/>
                    <a:pt x="108" y="960"/>
                  </a:cubicBezTo>
                  <a:cubicBezTo>
                    <a:pt x="127" y="931"/>
                    <a:pt x="146" y="913"/>
                    <a:pt x="175" y="894"/>
                  </a:cubicBezTo>
                  <a:cubicBezTo>
                    <a:pt x="205" y="849"/>
                    <a:pt x="245" y="831"/>
                    <a:pt x="292" y="802"/>
                  </a:cubicBezTo>
                  <a:cubicBezTo>
                    <a:pt x="381" y="748"/>
                    <a:pt x="320" y="770"/>
                    <a:pt x="376" y="752"/>
                  </a:cubicBezTo>
                  <a:cubicBezTo>
                    <a:pt x="377" y="752"/>
                    <a:pt x="461" y="754"/>
                    <a:pt x="484" y="768"/>
                  </a:cubicBezTo>
                  <a:cubicBezTo>
                    <a:pt x="536" y="799"/>
                    <a:pt x="579" y="841"/>
                    <a:pt x="634" y="868"/>
                  </a:cubicBezTo>
                  <a:cubicBezTo>
                    <a:pt x="693" y="897"/>
                    <a:pt x="713" y="890"/>
                    <a:pt x="793" y="902"/>
                  </a:cubicBezTo>
                  <a:cubicBezTo>
                    <a:pt x="866" y="927"/>
                    <a:pt x="871" y="937"/>
                    <a:pt x="952" y="927"/>
                  </a:cubicBezTo>
                  <a:cubicBezTo>
                    <a:pt x="1000" y="912"/>
                    <a:pt x="1017" y="878"/>
                    <a:pt x="1052" y="843"/>
                  </a:cubicBezTo>
                  <a:cubicBezTo>
                    <a:pt x="1067" y="783"/>
                    <a:pt x="1108" y="703"/>
                    <a:pt x="1169" y="676"/>
                  </a:cubicBezTo>
                  <a:cubicBezTo>
                    <a:pt x="1199" y="663"/>
                    <a:pt x="1238" y="653"/>
                    <a:pt x="1269" y="643"/>
                  </a:cubicBezTo>
                  <a:cubicBezTo>
                    <a:pt x="1311" y="646"/>
                    <a:pt x="1353" y="641"/>
                    <a:pt x="1394" y="651"/>
                  </a:cubicBezTo>
                  <a:cubicBezTo>
                    <a:pt x="1426" y="659"/>
                    <a:pt x="1446" y="693"/>
                    <a:pt x="1478" y="702"/>
                  </a:cubicBezTo>
                  <a:cubicBezTo>
                    <a:pt x="1516" y="713"/>
                    <a:pt x="1555" y="719"/>
                    <a:pt x="1594" y="727"/>
                  </a:cubicBezTo>
                  <a:cubicBezTo>
                    <a:pt x="1683" y="792"/>
                    <a:pt x="1796" y="751"/>
                    <a:pt x="1895" y="727"/>
                  </a:cubicBezTo>
                  <a:cubicBezTo>
                    <a:pt x="1915" y="717"/>
                    <a:pt x="1933" y="703"/>
                    <a:pt x="1953" y="693"/>
                  </a:cubicBezTo>
                  <a:cubicBezTo>
                    <a:pt x="2007" y="666"/>
                    <a:pt x="2060" y="657"/>
                    <a:pt x="2104" y="610"/>
                  </a:cubicBezTo>
                  <a:cubicBezTo>
                    <a:pt x="2155" y="554"/>
                    <a:pt x="2182" y="502"/>
                    <a:pt x="2254" y="468"/>
                  </a:cubicBezTo>
                  <a:cubicBezTo>
                    <a:pt x="2335" y="387"/>
                    <a:pt x="2400" y="263"/>
                    <a:pt x="2496" y="201"/>
                  </a:cubicBezTo>
                  <a:cubicBezTo>
                    <a:pt x="2525" y="162"/>
                    <a:pt x="2553" y="139"/>
                    <a:pt x="2596" y="117"/>
                  </a:cubicBezTo>
                  <a:cubicBezTo>
                    <a:pt x="2638" y="56"/>
                    <a:pt x="2582" y="128"/>
                    <a:pt x="2646" y="75"/>
                  </a:cubicBezTo>
                  <a:cubicBezTo>
                    <a:pt x="2654" y="69"/>
                    <a:pt x="2655" y="57"/>
                    <a:pt x="2663" y="50"/>
                  </a:cubicBezTo>
                  <a:cubicBezTo>
                    <a:pt x="2702" y="16"/>
                    <a:pt x="2726" y="16"/>
                    <a:pt x="2771" y="0"/>
                  </a:cubicBezTo>
                  <a:cubicBezTo>
                    <a:pt x="2916" y="65"/>
                    <a:pt x="3078" y="106"/>
                    <a:pt x="3231" y="151"/>
                  </a:cubicBezTo>
                  <a:cubicBezTo>
                    <a:pt x="3260" y="211"/>
                    <a:pt x="3256" y="296"/>
                    <a:pt x="3197" y="334"/>
                  </a:cubicBezTo>
                  <a:cubicBezTo>
                    <a:pt x="3167" y="379"/>
                    <a:pt x="3118" y="406"/>
                    <a:pt x="3097" y="459"/>
                  </a:cubicBezTo>
                  <a:cubicBezTo>
                    <a:pt x="3090" y="476"/>
                    <a:pt x="3086" y="493"/>
                    <a:pt x="3080" y="510"/>
                  </a:cubicBezTo>
                  <a:cubicBezTo>
                    <a:pt x="3077" y="518"/>
                    <a:pt x="3072" y="535"/>
                    <a:pt x="3072" y="535"/>
                  </a:cubicBezTo>
                  <a:cubicBezTo>
                    <a:pt x="3084" y="717"/>
                    <a:pt x="3047" y="687"/>
                    <a:pt x="3247" y="676"/>
                  </a:cubicBezTo>
                  <a:cubicBezTo>
                    <a:pt x="3391" y="659"/>
                    <a:pt x="3536" y="664"/>
                    <a:pt x="3681" y="651"/>
                  </a:cubicBezTo>
                  <a:cubicBezTo>
                    <a:pt x="3723" y="638"/>
                    <a:pt x="3718" y="621"/>
                    <a:pt x="3765" y="610"/>
                  </a:cubicBezTo>
                  <a:cubicBezTo>
                    <a:pt x="3782" y="632"/>
                    <a:pt x="3803" y="651"/>
                    <a:pt x="3815" y="676"/>
                  </a:cubicBezTo>
                  <a:cubicBezTo>
                    <a:pt x="3821" y="687"/>
                    <a:pt x="3832" y="710"/>
                    <a:pt x="3832" y="710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2080E701-5D68-184E-973D-4F382BDAA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168" y="999744"/>
              <a:ext cx="5638800" cy="1763713"/>
            </a:xfrm>
            <a:custGeom>
              <a:avLst/>
              <a:gdLst>
                <a:gd name="T0" fmla="*/ 0 w 3646"/>
                <a:gd name="T1" fmla="*/ 768 h 1111"/>
                <a:gd name="T2" fmla="*/ 101 w 3646"/>
                <a:gd name="T3" fmla="*/ 643 h 1111"/>
                <a:gd name="T4" fmla="*/ 218 w 3646"/>
                <a:gd name="T5" fmla="*/ 518 h 1111"/>
                <a:gd name="T6" fmla="*/ 251 w 3646"/>
                <a:gd name="T7" fmla="*/ 501 h 1111"/>
                <a:gd name="T8" fmla="*/ 301 w 3646"/>
                <a:gd name="T9" fmla="*/ 459 h 1111"/>
                <a:gd name="T10" fmla="*/ 368 w 3646"/>
                <a:gd name="T11" fmla="*/ 443 h 1111"/>
                <a:gd name="T12" fmla="*/ 418 w 3646"/>
                <a:gd name="T13" fmla="*/ 418 h 1111"/>
                <a:gd name="T14" fmla="*/ 485 w 3646"/>
                <a:gd name="T15" fmla="*/ 401 h 1111"/>
                <a:gd name="T16" fmla="*/ 660 w 3646"/>
                <a:gd name="T17" fmla="*/ 326 h 1111"/>
                <a:gd name="T18" fmla="*/ 735 w 3646"/>
                <a:gd name="T19" fmla="*/ 301 h 1111"/>
                <a:gd name="T20" fmla="*/ 844 w 3646"/>
                <a:gd name="T21" fmla="*/ 226 h 1111"/>
                <a:gd name="T22" fmla="*/ 877 w 3646"/>
                <a:gd name="T23" fmla="*/ 151 h 1111"/>
                <a:gd name="T24" fmla="*/ 910 w 3646"/>
                <a:gd name="T25" fmla="*/ 17 h 1111"/>
                <a:gd name="T26" fmla="*/ 977 w 3646"/>
                <a:gd name="T27" fmla="*/ 0 h 1111"/>
                <a:gd name="T28" fmla="*/ 1253 w 3646"/>
                <a:gd name="T29" fmla="*/ 34 h 1111"/>
                <a:gd name="T30" fmla="*/ 1286 w 3646"/>
                <a:gd name="T31" fmla="*/ 67 h 1111"/>
                <a:gd name="T32" fmla="*/ 1319 w 3646"/>
                <a:gd name="T33" fmla="*/ 92 h 1111"/>
                <a:gd name="T34" fmla="*/ 1278 w 3646"/>
                <a:gd name="T35" fmla="*/ 184 h 1111"/>
                <a:gd name="T36" fmla="*/ 1286 w 3646"/>
                <a:gd name="T37" fmla="*/ 334 h 1111"/>
                <a:gd name="T38" fmla="*/ 1428 w 3646"/>
                <a:gd name="T39" fmla="*/ 401 h 1111"/>
                <a:gd name="T40" fmla="*/ 1553 w 3646"/>
                <a:gd name="T41" fmla="*/ 393 h 1111"/>
                <a:gd name="T42" fmla="*/ 1762 w 3646"/>
                <a:gd name="T43" fmla="*/ 351 h 1111"/>
                <a:gd name="T44" fmla="*/ 1854 w 3646"/>
                <a:gd name="T45" fmla="*/ 376 h 1111"/>
                <a:gd name="T46" fmla="*/ 1870 w 3646"/>
                <a:gd name="T47" fmla="*/ 426 h 1111"/>
                <a:gd name="T48" fmla="*/ 1887 w 3646"/>
                <a:gd name="T49" fmla="*/ 451 h 1111"/>
                <a:gd name="T50" fmla="*/ 1912 w 3646"/>
                <a:gd name="T51" fmla="*/ 526 h 1111"/>
                <a:gd name="T52" fmla="*/ 2004 w 3646"/>
                <a:gd name="T53" fmla="*/ 752 h 1111"/>
                <a:gd name="T54" fmla="*/ 2087 w 3646"/>
                <a:gd name="T55" fmla="*/ 860 h 1111"/>
                <a:gd name="T56" fmla="*/ 2229 w 3646"/>
                <a:gd name="T57" fmla="*/ 1019 h 1111"/>
                <a:gd name="T58" fmla="*/ 2380 w 3646"/>
                <a:gd name="T59" fmla="*/ 1111 h 1111"/>
                <a:gd name="T60" fmla="*/ 2764 w 3646"/>
                <a:gd name="T61" fmla="*/ 1061 h 1111"/>
                <a:gd name="T62" fmla="*/ 2797 w 3646"/>
                <a:gd name="T63" fmla="*/ 1019 h 1111"/>
                <a:gd name="T64" fmla="*/ 2897 w 3646"/>
                <a:gd name="T65" fmla="*/ 885 h 1111"/>
                <a:gd name="T66" fmla="*/ 2989 w 3646"/>
                <a:gd name="T67" fmla="*/ 693 h 1111"/>
                <a:gd name="T68" fmla="*/ 3072 w 3646"/>
                <a:gd name="T69" fmla="*/ 668 h 1111"/>
                <a:gd name="T70" fmla="*/ 3181 w 3646"/>
                <a:gd name="T71" fmla="*/ 635 h 1111"/>
                <a:gd name="T72" fmla="*/ 3223 w 3646"/>
                <a:gd name="T73" fmla="*/ 560 h 1111"/>
                <a:gd name="T74" fmla="*/ 3181 w 3646"/>
                <a:gd name="T75" fmla="*/ 159 h 1111"/>
                <a:gd name="T76" fmla="*/ 3214 w 3646"/>
                <a:gd name="T77" fmla="*/ 84 h 1111"/>
                <a:gd name="T78" fmla="*/ 3306 w 3646"/>
                <a:gd name="T79" fmla="*/ 92 h 1111"/>
                <a:gd name="T80" fmla="*/ 3523 w 3646"/>
                <a:gd name="T81" fmla="*/ 126 h 1111"/>
                <a:gd name="T82" fmla="*/ 3535 w 3646"/>
                <a:gd name="T83" fmla="*/ 125 h 1111"/>
                <a:gd name="T84" fmla="*/ 3640 w 3646"/>
                <a:gd name="T85" fmla="*/ 117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46" h="1111">
                  <a:moveTo>
                    <a:pt x="0" y="768"/>
                  </a:moveTo>
                  <a:cubicBezTo>
                    <a:pt x="61" y="720"/>
                    <a:pt x="55" y="695"/>
                    <a:pt x="101" y="643"/>
                  </a:cubicBezTo>
                  <a:cubicBezTo>
                    <a:pt x="123" y="618"/>
                    <a:pt x="190" y="543"/>
                    <a:pt x="218" y="518"/>
                  </a:cubicBezTo>
                  <a:cubicBezTo>
                    <a:pt x="227" y="510"/>
                    <a:pt x="241" y="508"/>
                    <a:pt x="251" y="501"/>
                  </a:cubicBezTo>
                  <a:cubicBezTo>
                    <a:pt x="272" y="486"/>
                    <a:pt x="276" y="468"/>
                    <a:pt x="301" y="459"/>
                  </a:cubicBezTo>
                  <a:cubicBezTo>
                    <a:pt x="323" y="451"/>
                    <a:pt x="346" y="448"/>
                    <a:pt x="368" y="443"/>
                  </a:cubicBezTo>
                  <a:cubicBezTo>
                    <a:pt x="412" y="432"/>
                    <a:pt x="374" y="437"/>
                    <a:pt x="418" y="418"/>
                  </a:cubicBezTo>
                  <a:cubicBezTo>
                    <a:pt x="431" y="412"/>
                    <a:pt x="472" y="405"/>
                    <a:pt x="485" y="401"/>
                  </a:cubicBezTo>
                  <a:cubicBezTo>
                    <a:pt x="550" y="381"/>
                    <a:pt x="600" y="355"/>
                    <a:pt x="660" y="326"/>
                  </a:cubicBezTo>
                  <a:cubicBezTo>
                    <a:pt x="683" y="315"/>
                    <a:pt x="711" y="311"/>
                    <a:pt x="735" y="301"/>
                  </a:cubicBezTo>
                  <a:cubicBezTo>
                    <a:pt x="776" y="284"/>
                    <a:pt x="844" y="226"/>
                    <a:pt x="844" y="226"/>
                  </a:cubicBezTo>
                  <a:cubicBezTo>
                    <a:pt x="854" y="200"/>
                    <a:pt x="869" y="177"/>
                    <a:pt x="877" y="151"/>
                  </a:cubicBezTo>
                  <a:cubicBezTo>
                    <a:pt x="897" y="85"/>
                    <a:pt x="868" y="95"/>
                    <a:pt x="910" y="17"/>
                  </a:cubicBezTo>
                  <a:cubicBezTo>
                    <a:pt x="912" y="13"/>
                    <a:pt x="967" y="2"/>
                    <a:pt x="977" y="0"/>
                  </a:cubicBezTo>
                  <a:cubicBezTo>
                    <a:pt x="1072" y="5"/>
                    <a:pt x="1164" y="2"/>
                    <a:pt x="1253" y="34"/>
                  </a:cubicBezTo>
                  <a:cubicBezTo>
                    <a:pt x="1264" y="45"/>
                    <a:pt x="1274" y="57"/>
                    <a:pt x="1286" y="67"/>
                  </a:cubicBezTo>
                  <a:cubicBezTo>
                    <a:pt x="1296" y="76"/>
                    <a:pt x="1314" y="79"/>
                    <a:pt x="1319" y="92"/>
                  </a:cubicBezTo>
                  <a:cubicBezTo>
                    <a:pt x="1328" y="113"/>
                    <a:pt x="1286" y="167"/>
                    <a:pt x="1278" y="184"/>
                  </a:cubicBezTo>
                  <a:cubicBezTo>
                    <a:pt x="1281" y="234"/>
                    <a:pt x="1279" y="284"/>
                    <a:pt x="1286" y="334"/>
                  </a:cubicBezTo>
                  <a:cubicBezTo>
                    <a:pt x="1294" y="393"/>
                    <a:pt x="1387" y="391"/>
                    <a:pt x="1428" y="401"/>
                  </a:cubicBezTo>
                  <a:cubicBezTo>
                    <a:pt x="1470" y="398"/>
                    <a:pt x="1512" y="398"/>
                    <a:pt x="1553" y="393"/>
                  </a:cubicBezTo>
                  <a:cubicBezTo>
                    <a:pt x="1624" y="384"/>
                    <a:pt x="1689" y="359"/>
                    <a:pt x="1762" y="351"/>
                  </a:cubicBezTo>
                  <a:cubicBezTo>
                    <a:pt x="1793" y="359"/>
                    <a:pt x="1828" y="358"/>
                    <a:pt x="1854" y="376"/>
                  </a:cubicBezTo>
                  <a:cubicBezTo>
                    <a:pt x="1868" y="386"/>
                    <a:pt x="1865" y="409"/>
                    <a:pt x="1870" y="426"/>
                  </a:cubicBezTo>
                  <a:cubicBezTo>
                    <a:pt x="1873" y="436"/>
                    <a:pt x="1883" y="442"/>
                    <a:pt x="1887" y="451"/>
                  </a:cubicBezTo>
                  <a:cubicBezTo>
                    <a:pt x="1897" y="475"/>
                    <a:pt x="1897" y="504"/>
                    <a:pt x="1912" y="526"/>
                  </a:cubicBezTo>
                  <a:cubicBezTo>
                    <a:pt x="1957" y="592"/>
                    <a:pt x="1968" y="681"/>
                    <a:pt x="2004" y="752"/>
                  </a:cubicBezTo>
                  <a:cubicBezTo>
                    <a:pt x="2023" y="789"/>
                    <a:pt x="2061" y="826"/>
                    <a:pt x="2087" y="860"/>
                  </a:cubicBezTo>
                  <a:cubicBezTo>
                    <a:pt x="2116" y="940"/>
                    <a:pt x="2161" y="962"/>
                    <a:pt x="2229" y="1019"/>
                  </a:cubicBezTo>
                  <a:cubicBezTo>
                    <a:pt x="2291" y="1071"/>
                    <a:pt x="2298" y="1094"/>
                    <a:pt x="2380" y="1111"/>
                  </a:cubicBezTo>
                  <a:cubicBezTo>
                    <a:pt x="2536" y="1105"/>
                    <a:pt x="2628" y="1105"/>
                    <a:pt x="2764" y="1061"/>
                  </a:cubicBezTo>
                  <a:cubicBezTo>
                    <a:pt x="2821" y="1022"/>
                    <a:pt x="2765" y="1068"/>
                    <a:pt x="2797" y="1019"/>
                  </a:cubicBezTo>
                  <a:cubicBezTo>
                    <a:pt x="2827" y="974"/>
                    <a:pt x="2875" y="935"/>
                    <a:pt x="2897" y="885"/>
                  </a:cubicBezTo>
                  <a:cubicBezTo>
                    <a:pt x="2924" y="824"/>
                    <a:pt x="2934" y="738"/>
                    <a:pt x="2989" y="693"/>
                  </a:cubicBezTo>
                  <a:cubicBezTo>
                    <a:pt x="3012" y="674"/>
                    <a:pt x="3045" y="673"/>
                    <a:pt x="3072" y="668"/>
                  </a:cubicBezTo>
                  <a:cubicBezTo>
                    <a:pt x="3109" y="653"/>
                    <a:pt x="3144" y="647"/>
                    <a:pt x="3181" y="635"/>
                  </a:cubicBezTo>
                  <a:cubicBezTo>
                    <a:pt x="3207" y="609"/>
                    <a:pt x="3211" y="594"/>
                    <a:pt x="3223" y="560"/>
                  </a:cubicBezTo>
                  <a:cubicBezTo>
                    <a:pt x="3218" y="415"/>
                    <a:pt x="3226" y="292"/>
                    <a:pt x="3181" y="159"/>
                  </a:cubicBezTo>
                  <a:cubicBezTo>
                    <a:pt x="3192" y="134"/>
                    <a:pt x="3190" y="97"/>
                    <a:pt x="3214" y="84"/>
                  </a:cubicBezTo>
                  <a:cubicBezTo>
                    <a:pt x="3241" y="69"/>
                    <a:pt x="3276" y="87"/>
                    <a:pt x="3306" y="92"/>
                  </a:cubicBezTo>
                  <a:cubicBezTo>
                    <a:pt x="3384" y="106"/>
                    <a:pt x="3439" y="120"/>
                    <a:pt x="3523" y="126"/>
                  </a:cubicBezTo>
                  <a:cubicBezTo>
                    <a:pt x="3568" y="137"/>
                    <a:pt x="3490" y="137"/>
                    <a:pt x="3535" y="125"/>
                  </a:cubicBezTo>
                  <a:cubicBezTo>
                    <a:pt x="3540" y="124"/>
                    <a:pt x="3646" y="117"/>
                    <a:pt x="3640" y="117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D3E487-B066-E84C-AA0B-CE95CF8D1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943" y="2245932"/>
              <a:ext cx="5407025" cy="1828800"/>
            </a:xfrm>
            <a:custGeom>
              <a:avLst/>
              <a:gdLst>
                <a:gd name="T0" fmla="*/ 67 w 3406"/>
                <a:gd name="T1" fmla="*/ 0 h 1152"/>
                <a:gd name="T2" fmla="*/ 42 w 3406"/>
                <a:gd name="T3" fmla="*/ 125 h 1152"/>
                <a:gd name="T4" fmla="*/ 0 w 3406"/>
                <a:gd name="T5" fmla="*/ 208 h 1152"/>
                <a:gd name="T6" fmla="*/ 8 w 3406"/>
                <a:gd name="T7" fmla="*/ 325 h 1152"/>
                <a:gd name="T8" fmla="*/ 117 w 3406"/>
                <a:gd name="T9" fmla="*/ 409 h 1152"/>
                <a:gd name="T10" fmla="*/ 334 w 3406"/>
                <a:gd name="T11" fmla="*/ 375 h 1152"/>
                <a:gd name="T12" fmla="*/ 484 w 3406"/>
                <a:gd name="T13" fmla="*/ 300 h 1152"/>
                <a:gd name="T14" fmla="*/ 609 w 3406"/>
                <a:gd name="T15" fmla="*/ 375 h 1152"/>
                <a:gd name="T16" fmla="*/ 676 w 3406"/>
                <a:gd name="T17" fmla="*/ 484 h 1152"/>
                <a:gd name="T18" fmla="*/ 693 w 3406"/>
                <a:gd name="T19" fmla="*/ 551 h 1152"/>
                <a:gd name="T20" fmla="*/ 718 w 3406"/>
                <a:gd name="T21" fmla="*/ 592 h 1152"/>
                <a:gd name="T22" fmla="*/ 751 w 3406"/>
                <a:gd name="T23" fmla="*/ 642 h 1152"/>
                <a:gd name="T24" fmla="*/ 943 w 3406"/>
                <a:gd name="T25" fmla="*/ 684 h 1152"/>
                <a:gd name="T26" fmla="*/ 1144 w 3406"/>
                <a:gd name="T27" fmla="*/ 659 h 1152"/>
                <a:gd name="T28" fmla="*/ 1236 w 3406"/>
                <a:gd name="T29" fmla="*/ 584 h 1152"/>
                <a:gd name="T30" fmla="*/ 1311 w 3406"/>
                <a:gd name="T31" fmla="*/ 551 h 1152"/>
                <a:gd name="T32" fmla="*/ 1386 w 3406"/>
                <a:gd name="T33" fmla="*/ 534 h 1152"/>
                <a:gd name="T34" fmla="*/ 1436 w 3406"/>
                <a:gd name="T35" fmla="*/ 409 h 1152"/>
                <a:gd name="T36" fmla="*/ 1444 w 3406"/>
                <a:gd name="T37" fmla="*/ 267 h 1152"/>
                <a:gd name="T38" fmla="*/ 1494 w 3406"/>
                <a:gd name="T39" fmla="*/ 242 h 1152"/>
                <a:gd name="T40" fmla="*/ 1586 w 3406"/>
                <a:gd name="T41" fmla="*/ 233 h 1152"/>
                <a:gd name="T42" fmla="*/ 1661 w 3406"/>
                <a:gd name="T43" fmla="*/ 242 h 1152"/>
                <a:gd name="T44" fmla="*/ 1670 w 3406"/>
                <a:gd name="T45" fmla="*/ 292 h 1152"/>
                <a:gd name="T46" fmla="*/ 1686 w 3406"/>
                <a:gd name="T47" fmla="*/ 317 h 1152"/>
                <a:gd name="T48" fmla="*/ 1711 w 3406"/>
                <a:gd name="T49" fmla="*/ 534 h 1152"/>
                <a:gd name="T50" fmla="*/ 1778 w 3406"/>
                <a:gd name="T51" fmla="*/ 617 h 1152"/>
                <a:gd name="T52" fmla="*/ 1828 w 3406"/>
                <a:gd name="T53" fmla="*/ 734 h 1152"/>
                <a:gd name="T54" fmla="*/ 1953 w 3406"/>
                <a:gd name="T55" fmla="*/ 843 h 1152"/>
                <a:gd name="T56" fmla="*/ 2079 w 3406"/>
                <a:gd name="T57" fmla="*/ 809 h 1152"/>
                <a:gd name="T58" fmla="*/ 2145 w 3406"/>
                <a:gd name="T59" fmla="*/ 793 h 1152"/>
                <a:gd name="T60" fmla="*/ 2262 w 3406"/>
                <a:gd name="T61" fmla="*/ 743 h 1152"/>
                <a:gd name="T62" fmla="*/ 2471 w 3406"/>
                <a:gd name="T63" fmla="*/ 626 h 1152"/>
                <a:gd name="T64" fmla="*/ 2588 w 3406"/>
                <a:gd name="T65" fmla="*/ 526 h 1152"/>
                <a:gd name="T66" fmla="*/ 2671 w 3406"/>
                <a:gd name="T67" fmla="*/ 501 h 1152"/>
                <a:gd name="T68" fmla="*/ 2747 w 3406"/>
                <a:gd name="T69" fmla="*/ 617 h 1152"/>
                <a:gd name="T70" fmla="*/ 2897 w 3406"/>
                <a:gd name="T71" fmla="*/ 1010 h 1152"/>
                <a:gd name="T72" fmla="*/ 3014 w 3406"/>
                <a:gd name="T73" fmla="*/ 1152 h 1152"/>
                <a:gd name="T74" fmla="*/ 3114 w 3406"/>
                <a:gd name="T75" fmla="*/ 1143 h 1152"/>
                <a:gd name="T76" fmla="*/ 3181 w 3406"/>
                <a:gd name="T77" fmla="*/ 1068 h 1152"/>
                <a:gd name="T78" fmla="*/ 3239 w 3406"/>
                <a:gd name="T79" fmla="*/ 1018 h 1152"/>
                <a:gd name="T80" fmla="*/ 3348 w 3406"/>
                <a:gd name="T81" fmla="*/ 876 h 1152"/>
                <a:gd name="T82" fmla="*/ 3373 w 3406"/>
                <a:gd name="T83" fmla="*/ 809 h 1152"/>
                <a:gd name="T84" fmla="*/ 3389 w 3406"/>
                <a:gd name="T85" fmla="*/ 734 h 1152"/>
                <a:gd name="T86" fmla="*/ 3406 w 3406"/>
                <a:gd name="T87" fmla="*/ 668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06" h="1152">
                  <a:moveTo>
                    <a:pt x="67" y="0"/>
                  </a:moveTo>
                  <a:cubicBezTo>
                    <a:pt x="62" y="38"/>
                    <a:pt x="60" y="88"/>
                    <a:pt x="42" y="125"/>
                  </a:cubicBezTo>
                  <a:cubicBezTo>
                    <a:pt x="28" y="154"/>
                    <a:pt x="10" y="177"/>
                    <a:pt x="0" y="208"/>
                  </a:cubicBezTo>
                  <a:cubicBezTo>
                    <a:pt x="3" y="247"/>
                    <a:pt x="1" y="287"/>
                    <a:pt x="8" y="325"/>
                  </a:cubicBezTo>
                  <a:cubicBezTo>
                    <a:pt x="16" y="369"/>
                    <a:pt x="84" y="396"/>
                    <a:pt x="117" y="409"/>
                  </a:cubicBezTo>
                  <a:cubicBezTo>
                    <a:pt x="196" y="402"/>
                    <a:pt x="258" y="389"/>
                    <a:pt x="334" y="375"/>
                  </a:cubicBezTo>
                  <a:cubicBezTo>
                    <a:pt x="388" y="355"/>
                    <a:pt x="430" y="320"/>
                    <a:pt x="484" y="300"/>
                  </a:cubicBezTo>
                  <a:cubicBezTo>
                    <a:pt x="523" y="323"/>
                    <a:pt x="578" y="340"/>
                    <a:pt x="609" y="375"/>
                  </a:cubicBezTo>
                  <a:cubicBezTo>
                    <a:pt x="635" y="404"/>
                    <a:pt x="658" y="449"/>
                    <a:pt x="676" y="484"/>
                  </a:cubicBezTo>
                  <a:cubicBezTo>
                    <a:pt x="701" y="534"/>
                    <a:pt x="666" y="482"/>
                    <a:pt x="693" y="551"/>
                  </a:cubicBezTo>
                  <a:cubicBezTo>
                    <a:pt x="699" y="566"/>
                    <a:pt x="711" y="578"/>
                    <a:pt x="718" y="592"/>
                  </a:cubicBezTo>
                  <a:cubicBezTo>
                    <a:pt x="729" y="615"/>
                    <a:pt x="720" y="629"/>
                    <a:pt x="751" y="642"/>
                  </a:cubicBezTo>
                  <a:cubicBezTo>
                    <a:pt x="807" y="665"/>
                    <a:pt x="882" y="672"/>
                    <a:pt x="943" y="684"/>
                  </a:cubicBezTo>
                  <a:cubicBezTo>
                    <a:pt x="997" y="680"/>
                    <a:pt x="1092" y="686"/>
                    <a:pt x="1144" y="659"/>
                  </a:cubicBezTo>
                  <a:cubicBezTo>
                    <a:pt x="1180" y="640"/>
                    <a:pt x="1204" y="607"/>
                    <a:pt x="1236" y="584"/>
                  </a:cubicBezTo>
                  <a:cubicBezTo>
                    <a:pt x="1240" y="581"/>
                    <a:pt x="1306" y="553"/>
                    <a:pt x="1311" y="551"/>
                  </a:cubicBezTo>
                  <a:cubicBezTo>
                    <a:pt x="1335" y="543"/>
                    <a:pt x="1386" y="534"/>
                    <a:pt x="1386" y="534"/>
                  </a:cubicBezTo>
                  <a:cubicBezTo>
                    <a:pt x="1415" y="496"/>
                    <a:pt x="1425" y="456"/>
                    <a:pt x="1436" y="409"/>
                  </a:cubicBezTo>
                  <a:cubicBezTo>
                    <a:pt x="1439" y="362"/>
                    <a:pt x="1434" y="313"/>
                    <a:pt x="1444" y="267"/>
                  </a:cubicBezTo>
                  <a:cubicBezTo>
                    <a:pt x="1446" y="256"/>
                    <a:pt x="1485" y="243"/>
                    <a:pt x="1494" y="242"/>
                  </a:cubicBezTo>
                  <a:cubicBezTo>
                    <a:pt x="1524" y="238"/>
                    <a:pt x="1555" y="236"/>
                    <a:pt x="1586" y="233"/>
                  </a:cubicBezTo>
                  <a:cubicBezTo>
                    <a:pt x="1611" y="236"/>
                    <a:pt x="1640" y="228"/>
                    <a:pt x="1661" y="242"/>
                  </a:cubicBezTo>
                  <a:cubicBezTo>
                    <a:pt x="1675" y="252"/>
                    <a:pt x="1665" y="276"/>
                    <a:pt x="1670" y="292"/>
                  </a:cubicBezTo>
                  <a:cubicBezTo>
                    <a:pt x="1673" y="301"/>
                    <a:pt x="1681" y="309"/>
                    <a:pt x="1686" y="317"/>
                  </a:cubicBezTo>
                  <a:cubicBezTo>
                    <a:pt x="1688" y="344"/>
                    <a:pt x="1692" y="502"/>
                    <a:pt x="1711" y="534"/>
                  </a:cubicBezTo>
                  <a:cubicBezTo>
                    <a:pt x="1729" y="564"/>
                    <a:pt x="1756" y="589"/>
                    <a:pt x="1778" y="617"/>
                  </a:cubicBezTo>
                  <a:cubicBezTo>
                    <a:pt x="1805" y="650"/>
                    <a:pt x="1807" y="697"/>
                    <a:pt x="1828" y="734"/>
                  </a:cubicBezTo>
                  <a:cubicBezTo>
                    <a:pt x="1851" y="773"/>
                    <a:pt x="1908" y="827"/>
                    <a:pt x="1953" y="843"/>
                  </a:cubicBezTo>
                  <a:cubicBezTo>
                    <a:pt x="1995" y="832"/>
                    <a:pt x="2037" y="821"/>
                    <a:pt x="2079" y="809"/>
                  </a:cubicBezTo>
                  <a:cubicBezTo>
                    <a:pt x="2101" y="803"/>
                    <a:pt x="2145" y="793"/>
                    <a:pt x="2145" y="793"/>
                  </a:cubicBezTo>
                  <a:cubicBezTo>
                    <a:pt x="2183" y="774"/>
                    <a:pt x="2221" y="753"/>
                    <a:pt x="2262" y="743"/>
                  </a:cubicBezTo>
                  <a:cubicBezTo>
                    <a:pt x="2324" y="693"/>
                    <a:pt x="2402" y="665"/>
                    <a:pt x="2471" y="626"/>
                  </a:cubicBezTo>
                  <a:cubicBezTo>
                    <a:pt x="2518" y="599"/>
                    <a:pt x="2542" y="552"/>
                    <a:pt x="2588" y="526"/>
                  </a:cubicBezTo>
                  <a:cubicBezTo>
                    <a:pt x="2620" y="508"/>
                    <a:pt x="2637" y="508"/>
                    <a:pt x="2671" y="501"/>
                  </a:cubicBezTo>
                  <a:cubicBezTo>
                    <a:pt x="2696" y="540"/>
                    <a:pt x="2728" y="575"/>
                    <a:pt x="2747" y="617"/>
                  </a:cubicBezTo>
                  <a:cubicBezTo>
                    <a:pt x="2798" y="728"/>
                    <a:pt x="2823" y="901"/>
                    <a:pt x="2897" y="1010"/>
                  </a:cubicBezTo>
                  <a:cubicBezTo>
                    <a:pt x="2909" y="1100"/>
                    <a:pt x="2932" y="1122"/>
                    <a:pt x="3014" y="1152"/>
                  </a:cubicBezTo>
                  <a:cubicBezTo>
                    <a:pt x="3047" y="1149"/>
                    <a:pt x="3081" y="1150"/>
                    <a:pt x="3114" y="1143"/>
                  </a:cubicBezTo>
                  <a:cubicBezTo>
                    <a:pt x="3151" y="1136"/>
                    <a:pt x="3163" y="1093"/>
                    <a:pt x="3181" y="1068"/>
                  </a:cubicBezTo>
                  <a:cubicBezTo>
                    <a:pt x="3200" y="1042"/>
                    <a:pt x="3215" y="1035"/>
                    <a:pt x="3239" y="1018"/>
                  </a:cubicBezTo>
                  <a:cubicBezTo>
                    <a:pt x="3273" y="969"/>
                    <a:pt x="3306" y="918"/>
                    <a:pt x="3348" y="876"/>
                  </a:cubicBezTo>
                  <a:cubicBezTo>
                    <a:pt x="3368" y="792"/>
                    <a:pt x="3341" y="896"/>
                    <a:pt x="3373" y="809"/>
                  </a:cubicBezTo>
                  <a:cubicBezTo>
                    <a:pt x="3380" y="791"/>
                    <a:pt x="3385" y="751"/>
                    <a:pt x="3389" y="734"/>
                  </a:cubicBezTo>
                  <a:cubicBezTo>
                    <a:pt x="3395" y="712"/>
                    <a:pt x="3406" y="692"/>
                    <a:pt x="3406" y="668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AC9E79B-56CB-3040-BD7A-28010ED1A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9131" y="2404682"/>
              <a:ext cx="5832475" cy="1974850"/>
            </a:xfrm>
            <a:custGeom>
              <a:avLst/>
              <a:gdLst>
                <a:gd name="T0" fmla="*/ 10 w 3674"/>
                <a:gd name="T1" fmla="*/ 25 h 1244"/>
                <a:gd name="T2" fmla="*/ 35 w 3674"/>
                <a:gd name="T3" fmla="*/ 83 h 1244"/>
                <a:gd name="T4" fmla="*/ 110 w 3674"/>
                <a:gd name="T5" fmla="*/ 275 h 1244"/>
                <a:gd name="T6" fmla="*/ 168 w 3674"/>
                <a:gd name="T7" fmla="*/ 325 h 1244"/>
                <a:gd name="T8" fmla="*/ 227 w 3674"/>
                <a:gd name="T9" fmla="*/ 367 h 1244"/>
                <a:gd name="T10" fmla="*/ 594 w 3674"/>
                <a:gd name="T11" fmla="*/ 509 h 1244"/>
                <a:gd name="T12" fmla="*/ 702 w 3674"/>
                <a:gd name="T13" fmla="*/ 568 h 1244"/>
                <a:gd name="T14" fmla="*/ 911 w 3674"/>
                <a:gd name="T15" fmla="*/ 626 h 1244"/>
                <a:gd name="T16" fmla="*/ 1020 w 3674"/>
                <a:gd name="T17" fmla="*/ 584 h 1244"/>
                <a:gd name="T18" fmla="*/ 1061 w 3674"/>
                <a:gd name="T19" fmla="*/ 434 h 1244"/>
                <a:gd name="T20" fmla="*/ 1086 w 3674"/>
                <a:gd name="T21" fmla="*/ 384 h 1244"/>
                <a:gd name="T22" fmla="*/ 1120 w 3674"/>
                <a:gd name="T23" fmla="*/ 376 h 1244"/>
                <a:gd name="T24" fmla="*/ 1220 w 3674"/>
                <a:gd name="T25" fmla="*/ 401 h 1244"/>
                <a:gd name="T26" fmla="*/ 1303 w 3674"/>
                <a:gd name="T27" fmla="*/ 517 h 1244"/>
                <a:gd name="T28" fmla="*/ 1320 w 3674"/>
                <a:gd name="T29" fmla="*/ 559 h 1244"/>
                <a:gd name="T30" fmla="*/ 1354 w 3674"/>
                <a:gd name="T31" fmla="*/ 609 h 1244"/>
                <a:gd name="T32" fmla="*/ 1454 w 3674"/>
                <a:gd name="T33" fmla="*/ 810 h 1244"/>
                <a:gd name="T34" fmla="*/ 1495 w 3674"/>
                <a:gd name="T35" fmla="*/ 843 h 1244"/>
                <a:gd name="T36" fmla="*/ 1537 w 3674"/>
                <a:gd name="T37" fmla="*/ 893 h 1244"/>
                <a:gd name="T38" fmla="*/ 1604 w 3674"/>
                <a:gd name="T39" fmla="*/ 910 h 1244"/>
                <a:gd name="T40" fmla="*/ 1913 w 3674"/>
                <a:gd name="T41" fmla="*/ 876 h 1244"/>
                <a:gd name="T42" fmla="*/ 1955 w 3674"/>
                <a:gd name="T43" fmla="*/ 826 h 1244"/>
                <a:gd name="T44" fmla="*/ 2055 w 3674"/>
                <a:gd name="T45" fmla="*/ 801 h 1244"/>
                <a:gd name="T46" fmla="*/ 2088 w 3674"/>
                <a:gd name="T47" fmla="*/ 785 h 1244"/>
                <a:gd name="T48" fmla="*/ 2163 w 3674"/>
                <a:gd name="T49" fmla="*/ 851 h 1244"/>
                <a:gd name="T50" fmla="*/ 2480 w 3674"/>
                <a:gd name="T51" fmla="*/ 1077 h 1244"/>
                <a:gd name="T52" fmla="*/ 2606 w 3674"/>
                <a:gd name="T53" fmla="*/ 1060 h 1244"/>
                <a:gd name="T54" fmla="*/ 2664 w 3674"/>
                <a:gd name="T55" fmla="*/ 977 h 1244"/>
                <a:gd name="T56" fmla="*/ 2764 w 3674"/>
                <a:gd name="T57" fmla="*/ 826 h 1244"/>
                <a:gd name="T58" fmla="*/ 2890 w 3674"/>
                <a:gd name="T59" fmla="*/ 776 h 1244"/>
                <a:gd name="T60" fmla="*/ 3107 w 3674"/>
                <a:gd name="T61" fmla="*/ 977 h 1244"/>
                <a:gd name="T62" fmla="*/ 3248 w 3674"/>
                <a:gd name="T63" fmla="*/ 1152 h 1244"/>
                <a:gd name="T64" fmla="*/ 3315 w 3674"/>
                <a:gd name="T65" fmla="*/ 993 h 1244"/>
                <a:gd name="T66" fmla="*/ 3557 w 3674"/>
                <a:gd name="T67" fmla="*/ 1244 h 1244"/>
                <a:gd name="T68" fmla="*/ 3582 w 3674"/>
                <a:gd name="T69" fmla="*/ 1235 h 1244"/>
                <a:gd name="T70" fmla="*/ 3616 w 3674"/>
                <a:gd name="T71" fmla="*/ 1185 h 1244"/>
                <a:gd name="T72" fmla="*/ 3641 w 3674"/>
                <a:gd name="T73" fmla="*/ 1160 h 1244"/>
                <a:gd name="T74" fmla="*/ 3674 w 3674"/>
                <a:gd name="T75" fmla="*/ 1093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74" h="1244">
                  <a:moveTo>
                    <a:pt x="10" y="25"/>
                  </a:moveTo>
                  <a:cubicBezTo>
                    <a:pt x="34" y="122"/>
                    <a:pt x="0" y="0"/>
                    <a:pt x="35" y="83"/>
                  </a:cubicBezTo>
                  <a:cubicBezTo>
                    <a:pt x="62" y="148"/>
                    <a:pt x="52" y="225"/>
                    <a:pt x="110" y="275"/>
                  </a:cubicBezTo>
                  <a:cubicBezTo>
                    <a:pt x="129" y="292"/>
                    <a:pt x="148" y="309"/>
                    <a:pt x="168" y="325"/>
                  </a:cubicBezTo>
                  <a:cubicBezTo>
                    <a:pt x="187" y="340"/>
                    <a:pt x="227" y="367"/>
                    <a:pt x="227" y="367"/>
                  </a:cubicBezTo>
                  <a:cubicBezTo>
                    <a:pt x="297" y="476"/>
                    <a:pt x="478" y="487"/>
                    <a:pt x="594" y="509"/>
                  </a:cubicBezTo>
                  <a:cubicBezTo>
                    <a:pt x="629" y="527"/>
                    <a:pt x="665" y="558"/>
                    <a:pt x="702" y="568"/>
                  </a:cubicBezTo>
                  <a:cubicBezTo>
                    <a:pt x="773" y="588"/>
                    <a:pt x="841" y="604"/>
                    <a:pt x="911" y="626"/>
                  </a:cubicBezTo>
                  <a:cubicBezTo>
                    <a:pt x="971" y="667"/>
                    <a:pt x="1001" y="642"/>
                    <a:pt x="1020" y="584"/>
                  </a:cubicBezTo>
                  <a:cubicBezTo>
                    <a:pt x="1036" y="535"/>
                    <a:pt x="1044" y="483"/>
                    <a:pt x="1061" y="434"/>
                  </a:cubicBezTo>
                  <a:cubicBezTo>
                    <a:pt x="1065" y="422"/>
                    <a:pt x="1074" y="392"/>
                    <a:pt x="1086" y="384"/>
                  </a:cubicBezTo>
                  <a:cubicBezTo>
                    <a:pt x="1096" y="378"/>
                    <a:pt x="1109" y="379"/>
                    <a:pt x="1120" y="376"/>
                  </a:cubicBezTo>
                  <a:cubicBezTo>
                    <a:pt x="1153" y="384"/>
                    <a:pt x="1188" y="388"/>
                    <a:pt x="1220" y="401"/>
                  </a:cubicBezTo>
                  <a:cubicBezTo>
                    <a:pt x="1247" y="412"/>
                    <a:pt x="1298" y="504"/>
                    <a:pt x="1303" y="517"/>
                  </a:cubicBezTo>
                  <a:cubicBezTo>
                    <a:pt x="1309" y="531"/>
                    <a:pt x="1313" y="546"/>
                    <a:pt x="1320" y="559"/>
                  </a:cubicBezTo>
                  <a:cubicBezTo>
                    <a:pt x="1330" y="577"/>
                    <a:pt x="1354" y="609"/>
                    <a:pt x="1354" y="609"/>
                  </a:cubicBezTo>
                  <a:cubicBezTo>
                    <a:pt x="1378" y="683"/>
                    <a:pt x="1410" y="745"/>
                    <a:pt x="1454" y="810"/>
                  </a:cubicBezTo>
                  <a:cubicBezTo>
                    <a:pt x="1464" y="825"/>
                    <a:pt x="1483" y="831"/>
                    <a:pt x="1495" y="843"/>
                  </a:cubicBezTo>
                  <a:cubicBezTo>
                    <a:pt x="1524" y="872"/>
                    <a:pt x="1499" y="868"/>
                    <a:pt x="1537" y="893"/>
                  </a:cubicBezTo>
                  <a:cubicBezTo>
                    <a:pt x="1546" y="899"/>
                    <a:pt x="1602" y="910"/>
                    <a:pt x="1604" y="910"/>
                  </a:cubicBezTo>
                  <a:cubicBezTo>
                    <a:pt x="1750" y="903"/>
                    <a:pt x="1792" y="894"/>
                    <a:pt x="1913" y="876"/>
                  </a:cubicBezTo>
                  <a:cubicBezTo>
                    <a:pt x="1928" y="861"/>
                    <a:pt x="1938" y="839"/>
                    <a:pt x="1955" y="826"/>
                  </a:cubicBezTo>
                  <a:cubicBezTo>
                    <a:pt x="1982" y="805"/>
                    <a:pt x="2021" y="809"/>
                    <a:pt x="2055" y="801"/>
                  </a:cubicBezTo>
                  <a:cubicBezTo>
                    <a:pt x="2066" y="796"/>
                    <a:pt x="2076" y="782"/>
                    <a:pt x="2088" y="785"/>
                  </a:cubicBezTo>
                  <a:cubicBezTo>
                    <a:pt x="2106" y="789"/>
                    <a:pt x="2149" y="839"/>
                    <a:pt x="2163" y="851"/>
                  </a:cubicBezTo>
                  <a:cubicBezTo>
                    <a:pt x="2263" y="937"/>
                    <a:pt x="2375" y="998"/>
                    <a:pt x="2480" y="1077"/>
                  </a:cubicBezTo>
                  <a:cubicBezTo>
                    <a:pt x="2522" y="1073"/>
                    <a:pt x="2571" y="1083"/>
                    <a:pt x="2606" y="1060"/>
                  </a:cubicBezTo>
                  <a:cubicBezTo>
                    <a:pt x="2636" y="1040"/>
                    <a:pt x="2646" y="1006"/>
                    <a:pt x="2664" y="977"/>
                  </a:cubicBezTo>
                  <a:cubicBezTo>
                    <a:pt x="2695" y="925"/>
                    <a:pt x="2731" y="877"/>
                    <a:pt x="2764" y="826"/>
                  </a:cubicBezTo>
                  <a:cubicBezTo>
                    <a:pt x="2782" y="798"/>
                    <a:pt x="2859" y="787"/>
                    <a:pt x="2890" y="776"/>
                  </a:cubicBezTo>
                  <a:cubicBezTo>
                    <a:pt x="2973" y="836"/>
                    <a:pt x="3035" y="905"/>
                    <a:pt x="3107" y="977"/>
                  </a:cubicBezTo>
                  <a:cubicBezTo>
                    <a:pt x="3142" y="1050"/>
                    <a:pt x="3180" y="1106"/>
                    <a:pt x="3248" y="1152"/>
                  </a:cubicBezTo>
                  <a:cubicBezTo>
                    <a:pt x="3269" y="1094"/>
                    <a:pt x="3270" y="1038"/>
                    <a:pt x="3315" y="993"/>
                  </a:cubicBezTo>
                  <a:cubicBezTo>
                    <a:pt x="3410" y="1048"/>
                    <a:pt x="3497" y="1151"/>
                    <a:pt x="3557" y="1244"/>
                  </a:cubicBezTo>
                  <a:cubicBezTo>
                    <a:pt x="3565" y="1241"/>
                    <a:pt x="3576" y="1241"/>
                    <a:pt x="3582" y="1235"/>
                  </a:cubicBezTo>
                  <a:cubicBezTo>
                    <a:pt x="3596" y="1221"/>
                    <a:pt x="3605" y="1202"/>
                    <a:pt x="3616" y="1185"/>
                  </a:cubicBezTo>
                  <a:cubicBezTo>
                    <a:pt x="3623" y="1175"/>
                    <a:pt x="3634" y="1170"/>
                    <a:pt x="3641" y="1160"/>
                  </a:cubicBezTo>
                  <a:cubicBezTo>
                    <a:pt x="3657" y="1138"/>
                    <a:pt x="3657" y="1112"/>
                    <a:pt x="3674" y="1093"/>
                  </a:cubicBezTo>
                </a:path>
              </a:pathLst>
            </a:custGeom>
            <a:noFill/>
            <a:ln w="5715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51FCAD19-9AC7-3F4E-B4CF-E4147A6B4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393" y="2804732"/>
              <a:ext cx="1266825" cy="266700"/>
            </a:xfrm>
            <a:custGeom>
              <a:avLst/>
              <a:gdLst>
                <a:gd name="T0" fmla="*/ 0 w 798"/>
                <a:gd name="T1" fmla="*/ 49 h 168"/>
                <a:gd name="T2" fmla="*/ 24 w 798"/>
                <a:gd name="T3" fmla="*/ 64 h 168"/>
                <a:gd name="T4" fmla="*/ 13 w 798"/>
                <a:gd name="T5" fmla="*/ 77 h 168"/>
                <a:gd name="T6" fmla="*/ 13 w 798"/>
                <a:gd name="T7" fmla="*/ 93 h 168"/>
                <a:gd name="T8" fmla="*/ 34 w 798"/>
                <a:gd name="T9" fmla="*/ 103 h 168"/>
                <a:gd name="T10" fmla="*/ 79 w 798"/>
                <a:gd name="T11" fmla="*/ 96 h 168"/>
                <a:gd name="T12" fmla="*/ 112 w 798"/>
                <a:gd name="T13" fmla="*/ 83 h 168"/>
                <a:gd name="T14" fmla="*/ 136 w 798"/>
                <a:gd name="T15" fmla="*/ 92 h 168"/>
                <a:gd name="T16" fmla="*/ 147 w 798"/>
                <a:gd name="T17" fmla="*/ 105 h 168"/>
                <a:gd name="T18" fmla="*/ 149 w 798"/>
                <a:gd name="T19" fmla="*/ 115 h 168"/>
                <a:gd name="T20" fmla="*/ 154 w 798"/>
                <a:gd name="T21" fmla="*/ 120 h 168"/>
                <a:gd name="T22" fmla="*/ 159 w 798"/>
                <a:gd name="T23" fmla="*/ 126 h 168"/>
                <a:gd name="T24" fmla="*/ 197 w 798"/>
                <a:gd name="T25" fmla="*/ 130 h 168"/>
                <a:gd name="T26" fmla="*/ 240 w 798"/>
                <a:gd name="T27" fmla="*/ 124 h 168"/>
                <a:gd name="T28" fmla="*/ 261 w 798"/>
                <a:gd name="T29" fmla="*/ 113 h 168"/>
                <a:gd name="T30" fmla="*/ 276 w 798"/>
                <a:gd name="T31" fmla="*/ 107 h 168"/>
                <a:gd name="T32" fmla="*/ 293 w 798"/>
                <a:gd name="T33" fmla="*/ 103 h 168"/>
                <a:gd name="T34" fmla="*/ 307 w 798"/>
                <a:gd name="T35" fmla="*/ 86 h 168"/>
                <a:gd name="T36" fmla="*/ 311 w 798"/>
                <a:gd name="T37" fmla="*/ 66 h 168"/>
                <a:gd name="T38" fmla="*/ 322 w 798"/>
                <a:gd name="T39" fmla="*/ 61 h 168"/>
                <a:gd name="T40" fmla="*/ 341 w 798"/>
                <a:gd name="T41" fmla="*/ 58 h 168"/>
                <a:gd name="T42" fmla="*/ 356 w 798"/>
                <a:gd name="T43" fmla="*/ 58 h 168"/>
                <a:gd name="T44" fmla="*/ 358 w 798"/>
                <a:gd name="T45" fmla="*/ 65 h 168"/>
                <a:gd name="T46" fmla="*/ 360 w 798"/>
                <a:gd name="T47" fmla="*/ 69 h 168"/>
                <a:gd name="T48" fmla="*/ 360 w 798"/>
                <a:gd name="T49" fmla="*/ 98 h 168"/>
                <a:gd name="T50" fmla="*/ 371 w 798"/>
                <a:gd name="T51" fmla="*/ 110 h 168"/>
                <a:gd name="T52" fmla="*/ 380 w 798"/>
                <a:gd name="T53" fmla="*/ 125 h 168"/>
                <a:gd name="T54" fmla="*/ 403 w 798"/>
                <a:gd name="T55" fmla="*/ 139 h 168"/>
                <a:gd name="T56" fmla="*/ 429 w 798"/>
                <a:gd name="T57" fmla="*/ 132 h 168"/>
                <a:gd name="T58" fmla="*/ 443 w 798"/>
                <a:gd name="T59" fmla="*/ 129 h 168"/>
                <a:gd name="T60" fmla="*/ 469 w 798"/>
                <a:gd name="T61" fmla="*/ 120 h 168"/>
                <a:gd name="T62" fmla="*/ 515 w 798"/>
                <a:gd name="T63" fmla="*/ 101 h 168"/>
                <a:gd name="T64" fmla="*/ 531 w 798"/>
                <a:gd name="T65" fmla="*/ 110 h 168"/>
                <a:gd name="T66" fmla="*/ 515 w 798"/>
                <a:gd name="T67" fmla="*/ 110 h 168"/>
                <a:gd name="T68" fmla="*/ 549 w 798"/>
                <a:gd name="T69" fmla="*/ 141 h 168"/>
                <a:gd name="T70" fmla="*/ 594 w 798"/>
                <a:gd name="T71" fmla="*/ 150 h 168"/>
                <a:gd name="T72" fmla="*/ 615 w 798"/>
                <a:gd name="T73" fmla="*/ 168 h 168"/>
                <a:gd name="T74" fmla="*/ 636 w 798"/>
                <a:gd name="T75" fmla="*/ 166 h 168"/>
                <a:gd name="T76" fmla="*/ 651 w 798"/>
                <a:gd name="T77" fmla="*/ 154 h 168"/>
                <a:gd name="T78" fmla="*/ 665 w 798"/>
                <a:gd name="T79" fmla="*/ 146 h 168"/>
                <a:gd name="T80" fmla="*/ 690 w 798"/>
                <a:gd name="T81" fmla="*/ 125 h 168"/>
                <a:gd name="T82" fmla="*/ 774 w 798"/>
                <a:gd name="T83" fmla="*/ 87 h 168"/>
                <a:gd name="T84" fmla="*/ 703 w 798"/>
                <a:gd name="T85" fmla="*/ 104 h 168"/>
                <a:gd name="T86" fmla="*/ 708 w 798"/>
                <a:gd name="T87" fmla="*/ 95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98" h="168">
                  <a:moveTo>
                    <a:pt x="0" y="49"/>
                  </a:moveTo>
                  <a:cubicBezTo>
                    <a:pt x="14" y="0"/>
                    <a:pt x="29" y="59"/>
                    <a:pt x="24" y="64"/>
                  </a:cubicBezTo>
                  <a:cubicBezTo>
                    <a:pt x="22" y="69"/>
                    <a:pt x="17" y="71"/>
                    <a:pt x="13" y="77"/>
                  </a:cubicBezTo>
                  <a:cubicBezTo>
                    <a:pt x="14" y="82"/>
                    <a:pt x="12" y="88"/>
                    <a:pt x="13" y="93"/>
                  </a:cubicBezTo>
                  <a:cubicBezTo>
                    <a:pt x="14" y="99"/>
                    <a:pt x="27" y="101"/>
                    <a:pt x="34" y="103"/>
                  </a:cubicBezTo>
                  <a:cubicBezTo>
                    <a:pt x="50" y="101"/>
                    <a:pt x="63" y="99"/>
                    <a:pt x="79" y="96"/>
                  </a:cubicBezTo>
                  <a:cubicBezTo>
                    <a:pt x="91" y="92"/>
                    <a:pt x="100" y="87"/>
                    <a:pt x="112" y="83"/>
                  </a:cubicBezTo>
                  <a:cubicBezTo>
                    <a:pt x="119" y="85"/>
                    <a:pt x="130" y="87"/>
                    <a:pt x="136" y="92"/>
                  </a:cubicBezTo>
                  <a:cubicBezTo>
                    <a:pt x="140" y="95"/>
                    <a:pt x="145" y="102"/>
                    <a:pt x="147" y="105"/>
                  </a:cubicBezTo>
                  <a:cubicBezTo>
                    <a:pt x="151" y="112"/>
                    <a:pt x="145" y="107"/>
                    <a:pt x="149" y="115"/>
                  </a:cubicBezTo>
                  <a:cubicBezTo>
                    <a:pt x="150" y="117"/>
                    <a:pt x="153" y="118"/>
                    <a:pt x="154" y="120"/>
                  </a:cubicBezTo>
                  <a:cubicBezTo>
                    <a:pt x="155" y="123"/>
                    <a:pt x="152" y="125"/>
                    <a:pt x="159" y="126"/>
                  </a:cubicBezTo>
                  <a:cubicBezTo>
                    <a:pt x="170" y="130"/>
                    <a:pt x="185" y="130"/>
                    <a:pt x="197" y="130"/>
                  </a:cubicBezTo>
                  <a:cubicBezTo>
                    <a:pt x="208" y="128"/>
                    <a:pt x="229" y="128"/>
                    <a:pt x="240" y="124"/>
                  </a:cubicBezTo>
                  <a:cubicBezTo>
                    <a:pt x="248" y="121"/>
                    <a:pt x="253" y="115"/>
                    <a:pt x="261" y="113"/>
                  </a:cubicBezTo>
                  <a:cubicBezTo>
                    <a:pt x="261" y="112"/>
                    <a:pt x="276" y="107"/>
                    <a:pt x="276" y="107"/>
                  </a:cubicBezTo>
                  <a:cubicBezTo>
                    <a:pt x="282" y="105"/>
                    <a:pt x="293" y="103"/>
                    <a:pt x="293" y="103"/>
                  </a:cubicBezTo>
                  <a:cubicBezTo>
                    <a:pt x="299" y="97"/>
                    <a:pt x="302" y="92"/>
                    <a:pt x="307" y="86"/>
                  </a:cubicBezTo>
                  <a:cubicBezTo>
                    <a:pt x="307" y="79"/>
                    <a:pt x="308" y="71"/>
                    <a:pt x="311" y="66"/>
                  </a:cubicBezTo>
                  <a:cubicBezTo>
                    <a:pt x="312" y="64"/>
                    <a:pt x="320" y="61"/>
                    <a:pt x="322" y="61"/>
                  </a:cubicBezTo>
                  <a:cubicBezTo>
                    <a:pt x="328" y="60"/>
                    <a:pt x="334" y="59"/>
                    <a:pt x="341" y="58"/>
                  </a:cubicBezTo>
                  <a:cubicBezTo>
                    <a:pt x="347" y="58"/>
                    <a:pt x="353" y="58"/>
                    <a:pt x="356" y="58"/>
                  </a:cubicBezTo>
                  <a:cubicBezTo>
                    <a:pt x="359" y="59"/>
                    <a:pt x="357" y="63"/>
                    <a:pt x="358" y="65"/>
                  </a:cubicBezTo>
                  <a:cubicBezTo>
                    <a:pt x="358" y="67"/>
                    <a:pt x="358" y="68"/>
                    <a:pt x="360" y="69"/>
                  </a:cubicBezTo>
                  <a:cubicBezTo>
                    <a:pt x="360" y="73"/>
                    <a:pt x="357" y="95"/>
                    <a:pt x="360" y="98"/>
                  </a:cubicBezTo>
                  <a:cubicBezTo>
                    <a:pt x="364" y="103"/>
                    <a:pt x="367" y="105"/>
                    <a:pt x="371" y="110"/>
                  </a:cubicBezTo>
                  <a:cubicBezTo>
                    <a:pt x="377" y="113"/>
                    <a:pt x="376" y="120"/>
                    <a:pt x="380" y="125"/>
                  </a:cubicBezTo>
                  <a:cubicBezTo>
                    <a:pt x="384" y="130"/>
                    <a:pt x="394" y="138"/>
                    <a:pt x="403" y="139"/>
                  </a:cubicBezTo>
                  <a:cubicBezTo>
                    <a:pt x="412" y="137"/>
                    <a:pt x="420" y="135"/>
                    <a:pt x="429" y="132"/>
                  </a:cubicBezTo>
                  <a:cubicBezTo>
                    <a:pt x="434" y="130"/>
                    <a:pt x="443" y="129"/>
                    <a:pt x="443" y="129"/>
                  </a:cubicBezTo>
                  <a:cubicBezTo>
                    <a:pt x="452" y="126"/>
                    <a:pt x="461" y="123"/>
                    <a:pt x="469" y="120"/>
                  </a:cubicBezTo>
                  <a:cubicBezTo>
                    <a:pt x="483" y="113"/>
                    <a:pt x="500" y="109"/>
                    <a:pt x="515" y="101"/>
                  </a:cubicBezTo>
                  <a:cubicBezTo>
                    <a:pt x="526" y="97"/>
                    <a:pt x="520" y="114"/>
                    <a:pt x="531" y="110"/>
                  </a:cubicBezTo>
                  <a:cubicBezTo>
                    <a:pt x="537" y="107"/>
                    <a:pt x="509" y="112"/>
                    <a:pt x="515" y="110"/>
                  </a:cubicBezTo>
                  <a:cubicBezTo>
                    <a:pt x="520" y="115"/>
                    <a:pt x="548" y="134"/>
                    <a:pt x="549" y="141"/>
                  </a:cubicBezTo>
                  <a:cubicBezTo>
                    <a:pt x="557" y="155"/>
                    <a:pt x="582" y="136"/>
                    <a:pt x="594" y="150"/>
                  </a:cubicBezTo>
                  <a:cubicBezTo>
                    <a:pt x="595" y="162"/>
                    <a:pt x="598" y="165"/>
                    <a:pt x="615" y="168"/>
                  </a:cubicBezTo>
                  <a:cubicBezTo>
                    <a:pt x="622" y="168"/>
                    <a:pt x="628" y="167"/>
                    <a:pt x="636" y="166"/>
                  </a:cubicBezTo>
                  <a:cubicBezTo>
                    <a:pt x="644" y="165"/>
                    <a:pt x="647" y="157"/>
                    <a:pt x="651" y="154"/>
                  </a:cubicBezTo>
                  <a:cubicBezTo>
                    <a:pt x="656" y="150"/>
                    <a:pt x="659" y="149"/>
                    <a:pt x="665" y="146"/>
                  </a:cubicBezTo>
                  <a:cubicBezTo>
                    <a:pt x="672" y="139"/>
                    <a:pt x="681" y="131"/>
                    <a:pt x="690" y="125"/>
                  </a:cubicBezTo>
                  <a:cubicBezTo>
                    <a:pt x="696" y="113"/>
                    <a:pt x="798" y="91"/>
                    <a:pt x="774" y="87"/>
                  </a:cubicBezTo>
                  <a:cubicBezTo>
                    <a:pt x="782" y="91"/>
                    <a:pt x="702" y="106"/>
                    <a:pt x="703" y="104"/>
                  </a:cubicBezTo>
                  <a:cubicBezTo>
                    <a:pt x="704" y="102"/>
                    <a:pt x="706" y="99"/>
                    <a:pt x="708" y="95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B3B47DF5-94B7-744C-AE6E-19CA24835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3656" y="2930144"/>
              <a:ext cx="212725" cy="123825"/>
            </a:xfrm>
            <a:custGeom>
              <a:avLst/>
              <a:gdLst>
                <a:gd name="T0" fmla="*/ 0 w 134"/>
                <a:gd name="T1" fmla="*/ 11 h 78"/>
                <a:gd name="T2" fmla="*/ 75 w 134"/>
                <a:gd name="T3" fmla="*/ 45 h 78"/>
                <a:gd name="T4" fmla="*/ 109 w 134"/>
                <a:gd name="T5" fmla="*/ 70 h 78"/>
                <a:gd name="T6" fmla="*/ 134 w 134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78">
                  <a:moveTo>
                    <a:pt x="0" y="11"/>
                  </a:moveTo>
                  <a:cubicBezTo>
                    <a:pt x="100" y="25"/>
                    <a:pt x="30" y="0"/>
                    <a:pt x="75" y="45"/>
                  </a:cubicBezTo>
                  <a:cubicBezTo>
                    <a:pt x="85" y="55"/>
                    <a:pt x="97" y="63"/>
                    <a:pt x="109" y="70"/>
                  </a:cubicBezTo>
                  <a:cubicBezTo>
                    <a:pt x="117" y="74"/>
                    <a:pt x="134" y="78"/>
                    <a:pt x="134" y="78"/>
                  </a:cubicBezTo>
                </a:path>
              </a:pathLst>
            </a:custGeom>
            <a:noFill/>
            <a:ln w="571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7DEF4C9C-37AE-0F46-A1C9-38F40380D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3656" y="2371344"/>
              <a:ext cx="417512" cy="576263"/>
            </a:xfrm>
            <a:custGeom>
              <a:avLst/>
              <a:gdLst>
                <a:gd name="T0" fmla="*/ 0 w 222"/>
                <a:gd name="T1" fmla="*/ 275 h 275"/>
                <a:gd name="T2" fmla="*/ 167 w 222"/>
                <a:gd name="T3" fmla="*/ 250 h 275"/>
                <a:gd name="T4" fmla="*/ 200 w 222"/>
                <a:gd name="T5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2" h="275">
                  <a:moveTo>
                    <a:pt x="0" y="275"/>
                  </a:moveTo>
                  <a:cubicBezTo>
                    <a:pt x="86" y="269"/>
                    <a:pt x="103" y="271"/>
                    <a:pt x="167" y="250"/>
                  </a:cubicBezTo>
                  <a:cubicBezTo>
                    <a:pt x="222" y="170"/>
                    <a:pt x="200" y="103"/>
                    <a:pt x="200" y="0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23075DD1-8538-D44F-AF07-13AA319FF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393" y="1423607"/>
              <a:ext cx="715963" cy="703262"/>
            </a:xfrm>
            <a:custGeom>
              <a:avLst/>
              <a:gdLst>
                <a:gd name="T0" fmla="*/ 0 w 451"/>
                <a:gd name="T1" fmla="*/ 0 h 443"/>
                <a:gd name="T2" fmla="*/ 8 w 451"/>
                <a:gd name="T3" fmla="*/ 34 h 443"/>
                <a:gd name="T4" fmla="*/ 133 w 451"/>
                <a:gd name="T5" fmla="*/ 67 h 443"/>
                <a:gd name="T6" fmla="*/ 250 w 451"/>
                <a:gd name="T7" fmla="*/ 117 h 443"/>
                <a:gd name="T8" fmla="*/ 259 w 451"/>
                <a:gd name="T9" fmla="*/ 209 h 443"/>
                <a:gd name="T10" fmla="*/ 267 w 451"/>
                <a:gd name="T11" fmla="*/ 234 h 443"/>
                <a:gd name="T12" fmla="*/ 401 w 451"/>
                <a:gd name="T13" fmla="*/ 284 h 443"/>
                <a:gd name="T14" fmla="*/ 451 w 451"/>
                <a:gd name="T15" fmla="*/ 44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1" h="443">
                  <a:moveTo>
                    <a:pt x="0" y="0"/>
                  </a:moveTo>
                  <a:cubicBezTo>
                    <a:pt x="3" y="11"/>
                    <a:pt x="1" y="25"/>
                    <a:pt x="8" y="34"/>
                  </a:cubicBezTo>
                  <a:cubicBezTo>
                    <a:pt x="30" y="60"/>
                    <a:pt x="106" y="63"/>
                    <a:pt x="133" y="67"/>
                  </a:cubicBezTo>
                  <a:cubicBezTo>
                    <a:pt x="172" y="86"/>
                    <a:pt x="209" y="104"/>
                    <a:pt x="250" y="117"/>
                  </a:cubicBezTo>
                  <a:cubicBezTo>
                    <a:pt x="253" y="148"/>
                    <a:pt x="255" y="179"/>
                    <a:pt x="259" y="209"/>
                  </a:cubicBezTo>
                  <a:cubicBezTo>
                    <a:pt x="260" y="218"/>
                    <a:pt x="260" y="228"/>
                    <a:pt x="267" y="234"/>
                  </a:cubicBezTo>
                  <a:cubicBezTo>
                    <a:pt x="300" y="263"/>
                    <a:pt x="360" y="271"/>
                    <a:pt x="401" y="284"/>
                  </a:cubicBezTo>
                  <a:cubicBezTo>
                    <a:pt x="442" y="338"/>
                    <a:pt x="451" y="369"/>
                    <a:pt x="451" y="443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7AFA489E-2F82-014E-8CB7-B9E665920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068" y="2193544"/>
              <a:ext cx="488950" cy="446088"/>
            </a:xfrm>
            <a:custGeom>
              <a:avLst/>
              <a:gdLst>
                <a:gd name="T0" fmla="*/ 0 w 308"/>
                <a:gd name="T1" fmla="*/ 0 h 281"/>
                <a:gd name="T2" fmla="*/ 91 w 308"/>
                <a:gd name="T3" fmla="*/ 99 h 281"/>
                <a:gd name="T4" fmla="*/ 116 w 308"/>
                <a:gd name="T5" fmla="*/ 125 h 281"/>
                <a:gd name="T6" fmla="*/ 191 w 308"/>
                <a:gd name="T7" fmla="*/ 133 h 281"/>
                <a:gd name="T8" fmla="*/ 241 w 308"/>
                <a:gd name="T9" fmla="*/ 191 h 281"/>
                <a:gd name="T10" fmla="*/ 283 w 308"/>
                <a:gd name="T11" fmla="*/ 250 h 281"/>
                <a:gd name="T12" fmla="*/ 308 w 308"/>
                <a:gd name="T13" fmla="*/ 27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81">
                  <a:moveTo>
                    <a:pt x="0" y="0"/>
                  </a:moveTo>
                  <a:cubicBezTo>
                    <a:pt x="45" y="67"/>
                    <a:pt x="24" y="55"/>
                    <a:pt x="91" y="99"/>
                  </a:cubicBezTo>
                  <a:cubicBezTo>
                    <a:pt x="101" y="106"/>
                    <a:pt x="105" y="121"/>
                    <a:pt x="116" y="125"/>
                  </a:cubicBezTo>
                  <a:cubicBezTo>
                    <a:pt x="140" y="133"/>
                    <a:pt x="166" y="130"/>
                    <a:pt x="191" y="133"/>
                  </a:cubicBezTo>
                  <a:cubicBezTo>
                    <a:pt x="269" y="165"/>
                    <a:pt x="209" y="127"/>
                    <a:pt x="241" y="191"/>
                  </a:cubicBezTo>
                  <a:cubicBezTo>
                    <a:pt x="252" y="213"/>
                    <a:pt x="283" y="250"/>
                    <a:pt x="283" y="250"/>
                  </a:cubicBezTo>
                  <a:cubicBezTo>
                    <a:pt x="293" y="281"/>
                    <a:pt x="296" y="248"/>
                    <a:pt x="308" y="272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1" name="Explosion 2 10">
            <a:extLst>
              <a:ext uri="{FF2B5EF4-FFF2-40B4-BE49-F238E27FC236}">
                <a16:creationId xmlns:a16="http://schemas.microsoft.com/office/drawing/2014/main" id="{55CD7A68-AA3E-E046-A701-B6D35BA1A415}"/>
              </a:ext>
            </a:extLst>
          </p:cNvPr>
          <p:cNvSpPr/>
          <p:nvPr/>
        </p:nvSpPr>
        <p:spPr>
          <a:xfrm>
            <a:off x="4788751" y="1822513"/>
            <a:ext cx="3068319" cy="268901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Events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291048C-32DE-DF48-B519-D32AA2352F69}"/>
              </a:ext>
            </a:extLst>
          </p:cNvPr>
          <p:cNvGrpSpPr/>
          <p:nvPr/>
        </p:nvGrpSpPr>
        <p:grpSpPr>
          <a:xfrm>
            <a:off x="2506859" y="2187414"/>
            <a:ext cx="2471541" cy="4565119"/>
            <a:chOff x="2506859" y="1987115"/>
            <a:chExt cx="2471541" cy="4565119"/>
          </a:xfrm>
        </p:grpSpPr>
        <p:sp>
          <p:nvSpPr>
            <p:cNvPr id="15" name="Extract 14">
              <a:extLst>
                <a:ext uri="{FF2B5EF4-FFF2-40B4-BE49-F238E27FC236}">
                  <a16:creationId xmlns:a16="http://schemas.microsoft.com/office/drawing/2014/main" id="{F0E4558D-FE20-844A-9E3F-B73CFB51A1D3}"/>
                </a:ext>
              </a:extLst>
            </p:cNvPr>
            <p:cNvSpPr/>
            <p:nvPr/>
          </p:nvSpPr>
          <p:spPr>
            <a:xfrm>
              <a:off x="4727787" y="1987115"/>
              <a:ext cx="250613" cy="250613"/>
            </a:xfrm>
            <a:prstGeom prst="flowChartExtra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xtract 28">
              <a:extLst>
                <a:ext uri="{FF2B5EF4-FFF2-40B4-BE49-F238E27FC236}">
                  <a16:creationId xmlns:a16="http://schemas.microsoft.com/office/drawing/2014/main" id="{EC8139EF-7977-F343-AED3-D72D48869F51}"/>
                </a:ext>
              </a:extLst>
            </p:cNvPr>
            <p:cNvSpPr/>
            <p:nvPr/>
          </p:nvSpPr>
          <p:spPr>
            <a:xfrm>
              <a:off x="4646507" y="2603488"/>
              <a:ext cx="250613" cy="250613"/>
            </a:xfrm>
            <a:prstGeom prst="flowChartExtra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xtract 29">
              <a:extLst>
                <a:ext uri="{FF2B5EF4-FFF2-40B4-BE49-F238E27FC236}">
                  <a16:creationId xmlns:a16="http://schemas.microsoft.com/office/drawing/2014/main" id="{FB167742-0E14-3D4F-81B8-DFB24B4B4B4A}"/>
                </a:ext>
              </a:extLst>
            </p:cNvPr>
            <p:cNvSpPr/>
            <p:nvPr/>
          </p:nvSpPr>
          <p:spPr>
            <a:xfrm>
              <a:off x="4572001" y="2962475"/>
              <a:ext cx="250613" cy="250613"/>
            </a:xfrm>
            <a:prstGeom prst="flowChartExtra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Extract 30">
              <a:extLst>
                <a:ext uri="{FF2B5EF4-FFF2-40B4-BE49-F238E27FC236}">
                  <a16:creationId xmlns:a16="http://schemas.microsoft.com/office/drawing/2014/main" id="{D4DAFC64-3A43-9041-9DCE-9DF2857AA5D7}"/>
                </a:ext>
              </a:extLst>
            </p:cNvPr>
            <p:cNvSpPr/>
            <p:nvPr/>
          </p:nvSpPr>
          <p:spPr>
            <a:xfrm>
              <a:off x="3997503" y="2914598"/>
              <a:ext cx="250613" cy="250613"/>
            </a:xfrm>
            <a:prstGeom prst="flowChartExtra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Extract 35">
              <a:extLst>
                <a:ext uri="{FF2B5EF4-FFF2-40B4-BE49-F238E27FC236}">
                  <a16:creationId xmlns:a16="http://schemas.microsoft.com/office/drawing/2014/main" id="{6A2B3A99-CFDB-A34B-9FA8-C8F584908EEC}"/>
                </a:ext>
              </a:extLst>
            </p:cNvPr>
            <p:cNvSpPr/>
            <p:nvPr/>
          </p:nvSpPr>
          <p:spPr>
            <a:xfrm>
              <a:off x="2506859" y="6242262"/>
              <a:ext cx="250613" cy="250613"/>
            </a:xfrm>
            <a:prstGeom prst="flowChartExtra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D188729-C4C5-034B-BB05-A9DCA4AC8E2D}"/>
                </a:ext>
              </a:extLst>
            </p:cNvPr>
            <p:cNvSpPr txBox="1"/>
            <p:nvPr/>
          </p:nvSpPr>
          <p:spPr>
            <a:xfrm>
              <a:off x="2757472" y="6182902"/>
              <a:ext cx="16042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Lead Indicators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35BD94-1295-824D-9600-5C55EAF46482}"/>
              </a:ext>
            </a:extLst>
          </p:cNvPr>
          <p:cNvGrpSpPr/>
          <p:nvPr/>
        </p:nvGrpSpPr>
        <p:grpSpPr>
          <a:xfrm>
            <a:off x="7288107" y="1760694"/>
            <a:ext cx="2717257" cy="4991839"/>
            <a:chOff x="7288107" y="1560395"/>
            <a:chExt cx="2717257" cy="4991839"/>
          </a:xfrm>
        </p:grpSpPr>
        <p:sp>
          <p:nvSpPr>
            <p:cNvPr id="32" name="Extract 31">
              <a:extLst>
                <a:ext uri="{FF2B5EF4-FFF2-40B4-BE49-F238E27FC236}">
                  <a16:creationId xmlns:a16="http://schemas.microsoft.com/office/drawing/2014/main" id="{A94DC2E5-2603-CF43-A394-E512A0A36AA6}"/>
                </a:ext>
              </a:extLst>
            </p:cNvPr>
            <p:cNvSpPr/>
            <p:nvPr/>
          </p:nvSpPr>
          <p:spPr>
            <a:xfrm>
              <a:off x="7288107" y="1560395"/>
              <a:ext cx="250613" cy="250613"/>
            </a:xfrm>
            <a:prstGeom prst="flowChartExtra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Extract 32">
              <a:extLst>
                <a:ext uri="{FF2B5EF4-FFF2-40B4-BE49-F238E27FC236}">
                  <a16:creationId xmlns:a16="http://schemas.microsoft.com/office/drawing/2014/main" id="{B2888C2E-9811-5D40-94D8-DEEB04D5E65B}"/>
                </a:ext>
              </a:extLst>
            </p:cNvPr>
            <p:cNvSpPr/>
            <p:nvPr/>
          </p:nvSpPr>
          <p:spPr>
            <a:xfrm>
              <a:off x="8073814" y="1607808"/>
              <a:ext cx="250613" cy="250613"/>
            </a:xfrm>
            <a:prstGeom prst="flowChartExtra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Extract 33">
              <a:extLst>
                <a:ext uri="{FF2B5EF4-FFF2-40B4-BE49-F238E27FC236}">
                  <a16:creationId xmlns:a16="http://schemas.microsoft.com/office/drawing/2014/main" id="{5633FA32-540C-3148-B8DC-341D276A10AE}"/>
                </a:ext>
              </a:extLst>
            </p:cNvPr>
            <p:cNvSpPr/>
            <p:nvPr/>
          </p:nvSpPr>
          <p:spPr>
            <a:xfrm>
              <a:off x="7592907" y="3382421"/>
              <a:ext cx="250613" cy="250613"/>
            </a:xfrm>
            <a:prstGeom prst="flowChartExtra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Extract 34">
              <a:extLst>
                <a:ext uri="{FF2B5EF4-FFF2-40B4-BE49-F238E27FC236}">
                  <a16:creationId xmlns:a16="http://schemas.microsoft.com/office/drawing/2014/main" id="{B0063067-36C2-D840-B97C-FC3FA2D3D1ED}"/>
                </a:ext>
              </a:extLst>
            </p:cNvPr>
            <p:cNvSpPr/>
            <p:nvPr/>
          </p:nvSpPr>
          <p:spPr>
            <a:xfrm>
              <a:off x="7538721" y="3836234"/>
              <a:ext cx="250613" cy="250613"/>
            </a:xfrm>
            <a:prstGeom prst="flowChartExtra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Extract 36">
              <a:extLst>
                <a:ext uri="{FF2B5EF4-FFF2-40B4-BE49-F238E27FC236}">
                  <a16:creationId xmlns:a16="http://schemas.microsoft.com/office/drawing/2014/main" id="{0C85B2E7-3D75-3449-A07B-E78D13C0D427}"/>
                </a:ext>
              </a:extLst>
            </p:cNvPr>
            <p:cNvSpPr/>
            <p:nvPr/>
          </p:nvSpPr>
          <p:spPr>
            <a:xfrm>
              <a:off x="8299026" y="6242262"/>
              <a:ext cx="250613" cy="250613"/>
            </a:xfrm>
            <a:prstGeom prst="flowChartExtra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A7ACE6-0224-3840-ADBA-FDA2EB4BBB8B}"/>
                </a:ext>
              </a:extLst>
            </p:cNvPr>
            <p:cNvSpPr txBox="1"/>
            <p:nvPr/>
          </p:nvSpPr>
          <p:spPr>
            <a:xfrm>
              <a:off x="8529319" y="6182902"/>
              <a:ext cx="14760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Lag Indicators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052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442662-F569-D749-B5F3-7119D71D2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ISO31000 Principles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3D21B5E-06AF-2041-9C73-67E33EE2D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640" y="492573"/>
            <a:ext cx="5233909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08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442662-F569-D749-B5F3-7119D71D2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ISO31000 Framework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384519F-55FC-474B-9214-26B79904A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514" y="492573"/>
            <a:ext cx="5616160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23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A2FF5B-7370-4940-AB21-DCD344486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ISO31000 Process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8AD0EC5-997D-6A47-9972-0E94C7461F0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95" y="492573"/>
            <a:ext cx="5940199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7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A1FDC-46F4-FE43-B870-2782DE589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ISO31000 Process</a:t>
            </a:r>
            <a:endParaRPr lang="en-US" dirty="0"/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9C46041B-53EF-5342-95AC-531F6E40F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148558" y="-189813"/>
            <a:ext cx="3661227" cy="7823994"/>
          </a:xfrm>
        </p:spPr>
      </p:pic>
    </p:spTree>
    <p:extLst>
      <p:ext uri="{BB962C8B-B14F-4D97-AF65-F5344CB8AC3E}">
        <p14:creationId xmlns:p14="http://schemas.microsoft.com/office/powerpoint/2010/main" val="1700409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FE45C-C246-1B4B-B6FA-09145ECA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ISO31000 </a:t>
            </a:r>
            <a:br>
              <a:rPr lang="en-US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Expanded</a:t>
            </a:r>
            <a:endParaRPr lang="en-US" dirty="0"/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A7C3A05D-0B21-6149-B629-B44D23DAB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0176" y="120649"/>
            <a:ext cx="6886804" cy="5847287"/>
          </a:xfrm>
        </p:spPr>
      </p:pic>
    </p:spTree>
    <p:extLst>
      <p:ext uri="{BB962C8B-B14F-4D97-AF65-F5344CB8AC3E}">
        <p14:creationId xmlns:p14="http://schemas.microsoft.com/office/powerpoint/2010/main" val="1055285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2FF5B-7370-4940-AB21-DCD34448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ISO31000 Process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8AD0EC5-997D-6A47-9972-0E94C7461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471" y="365125"/>
            <a:ext cx="5360702" cy="5302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7C36AF-8212-2F4A-A656-642239046AA8}"/>
              </a:ext>
            </a:extLst>
          </p:cNvPr>
          <p:cNvSpPr/>
          <p:nvPr/>
        </p:nvSpPr>
        <p:spPr>
          <a:xfrm>
            <a:off x="7604143" y="1262743"/>
            <a:ext cx="2373358" cy="1390850"/>
          </a:xfrm>
          <a:prstGeom prst="rect">
            <a:avLst/>
          </a:prstGeom>
          <a:noFill/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3C45A0-B255-6D42-A29A-FA6BE3715B2C}"/>
              </a:ext>
            </a:extLst>
          </p:cNvPr>
          <p:cNvCxnSpPr/>
          <p:nvPr/>
        </p:nvCxnSpPr>
        <p:spPr>
          <a:xfrm>
            <a:off x="1019944" y="1440535"/>
            <a:ext cx="94160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7BC0AC2A-AC8B-5848-86AF-B23CA309EBF3}"/>
              </a:ext>
            </a:extLst>
          </p:cNvPr>
          <p:cNvGrpSpPr/>
          <p:nvPr/>
        </p:nvGrpSpPr>
        <p:grpSpPr>
          <a:xfrm>
            <a:off x="1125744" y="1721406"/>
            <a:ext cx="9310255" cy="2928033"/>
            <a:chOff x="1141111" y="2736902"/>
            <a:chExt cx="9310255" cy="292803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265E484-ECFF-874C-A929-3C2CB4FC31BF}"/>
                </a:ext>
              </a:extLst>
            </p:cNvPr>
            <p:cNvSpPr/>
            <p:nvPr/>
          </p:nvSpPr>
          <p:spPr>
            <a:xfrm>
              <a:off x="3287306" y="5311015"/>
              <a:ext cx="1254466" cy="3539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VULNERABILITY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658312C-37B2-C44E-8C36-943DE32631BB}"/>
                </a:ext>
              </a:extLst>
            </p:cNvPr>
            <p:cNvSpPr/>
            <p:nvPr/>
          </p:nvSpPr>
          <p:spPr>
            <a:xfrm>
              <a:off x="3215514" y="5237651"/>
              <a:ext cx="1254466" cy="3539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VULNERABILITY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B5AD42-83E7-1C45-8468-D6ED6C9DE92F}"/>
                </a:ext>
              </a:extLst>
            </p:cNvPr>
            <p:cNvSpPr/>
            <p:nvPr/>
          </p:nvSpPr>
          <p:spPr>
            <a:xfrm>
              <a:off x="1141111" y="3876124"/>
              <a:ext cx="1254466" cy="5818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ORGANIZED CRIME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8713A5F-9B7C-0C4B-90C0-F353BFB6D41C}"/>
                </a:ext>
              </a:extLst>
            </p:cNvPr>
            <p:cNvSpPr/>
            <p:nvPr/>
          </p:nvSpPr>
          <p:spPr>
            <a:xfrm>
              <a:off x="5108549" y="4367802"/>
              <a:ext cx="1254466" cy="581891"/>
            </a:xfrm>
            <a:prstGeom prst="rect">
              <a:avLst/>
            </a:prstGeom>
            <a:solidFill>
              <a:srgbClr val="BAEDAB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CLIENT CREDIT CARD DATA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68C660-9A2C-9449-8AE9-B84B5D891479}"/>
                </a:ext>
              </a:extLst>
            </p:cNvPr>
            <p:cNvSpPr/>
            <p:nvPr/>
          </p:nvSpPr>
          <p:spPr>
            <a:xfrm>
              <a:off x="3124830" y="3876124"/>
              <a:ext cx="1254466" cy="58189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ysClr val="windowText" lastClr="000000"/>
                  </a:solidFill>
                </a:rPr>
                <a:t>NETWORK BREACH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898E0F-FD7C-C940-BAB9-2DFD8EA2CBAE}"/>
                </a:ext>
              </a:extLst>
            </p:cNvPr>
            <p:cNvSpPr/>
            <p:nvPr/>
          </p:nvSpPr>
          <p:spPr>
            <a:xfrm>
              <a:off x="7182952" y="4367802"/>
              <a:ext cx="1254466" cy="58189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REPUTATION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E60BBE-E960-464E-9859-3CE2CAC47505}"/>
                </a:ext>
              </a:extLst>
            </p:cNvPr>
            <p:cNvSpPr/>
            <p:nvPr/>
          </p:nvSpPr>
          <p:spPr>
            <a:xfrm>
              <a:off x="9196900" y="4367802"/>
              <a:ext cx="1254466" cy="581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IPO/GROWTH OBJECTIVE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B4CC77-7A07-EA40-AE6C-1ECEAC1260BA}"/>
                </a:ext>
              </a:extLst>
            </p:cNvPr>
            <p:cNvSpPr/>
            <p:nvPr/>
          </p:nvSpPr>
          <p:spPr>
            <a:xfrm>
              <a:off x="1141111" y="2736902"/>
              <a:ext cx="1254466" cy="5818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STATE ACTOR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C51D07-5A6A-7249-9BE9-9FE68F1CBB5C}"/>
                </a:ext>
              </a:extLst>
            </p:cNvPr>
            <p:cNvSpPr/>
            <p:nvPr/>
          </p:nvSpPr>
          <p:spPr>
            <a:xfrm>
              <a:off x="5108549" y="3236137"/>
              <a:ext cx="1254466" cy="581891"/>
            </a:xfrm>
            <a:prstGeom prst="rect">
              <a:avLst/>
            </a:prstGeom>
            <a:solidFill>
              <a:srgbClr val="BAEDAB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COMMERCIAL OPERATIONS DATA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7D6C8AC-DEBC-4947-9F04-DA705A9D08BF}"/>
                </a:ext>
              </a:extLst>
            </p:cNvPr>
            <p:cNvSpPr/>
            <p:nvPr/>
          </p:nvSpPr>
          <p:spPr>
            <a:xfrm>
              <a:off x="1141111" y="5011567"/>
              <a:ext cx="1254466" cy="5818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TRUSTED INSIDER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0F0824B-18F2-0748-A5E7-6F41B733B646}"/>
                </a:ext>
              </a:extLst>
            </p:cNvPr>
            <p:cNvSpPr/>
            <p:nvPr/>
          </p:nvSpPr>
          <p:spPr>
            <a:xfrm>
              <a:off x="7182952" y="3236137"/>
              <a:ext cx="1254466" cy="58189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LOST SALES MARGIN DUE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16CEA65-CC5D-5E4E-8A72-D6AF6C346BCF}"/>
                </a:ext>
              </a:extLst>
            </p:cNvPr>
            <p:cNvSpPr/>
            <p:nvPr/>
          </p:nvSpPr>
          <p:spPr>
            <a:xfrm>
              <a:off x="9196900" y="3236137"/>
              <a:ext cx="1254466" cy="581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PROFIT TARGETS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D890399-3450-104A-B4BB-2B7D0816B141}"/>
                </a:ext>
              </a:extLst>
            </p:cNvPr>
            <p:cNvSpPr/>
            <p:nvPr/>
          </p:nvSpPr>
          <p:spPr>
            <a:xfrm>
              <a:off x="3124830" y="5183020"/>
              <a:ext cx="1254466" cy="3539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OUTDATED SECURITY PATCH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3C31B58-7209-3542-91A5-A61C9242CC41}"/>
                </a:ext>
              </a:extLst>
            </p:cNvPr>
            <p:cNvCxnSpPr>
              <a:cxnSpLocks/>
              <a:stCxn id="14" idx="3"/>
              <a:endCxn id="9" idx="1"/>
            </p:cNvCxnSpPr>
            <p:nvPr/>
          </p:nvCxnSpPr>
          <p:spPr>
            <a:xfrm flipV="1">
              <a:off x="2395577" y="4167070"/>
              <a:ext cx="729253" cy="113544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281F13F-4AE8-6140-BF47-EF0EACFB8014}"/>
                </a:ext>
              </a:extLst>
            </p:cNvPr>
            <p:cNvCxnSpPr>
              <a:cxnSpLocks/>
              <a:stCxn id="7" idx="3"/>
              <a:endCxn id="9" idx="1"/>
            </p:cNvCxnSpPr>
            <p:nvPr/>
          </p:nvCxnSpPr>
          <p:spPr>
            <a:xfrm>
              <a:off x="2395577" y="4167070"/>
              <a:ext cx="72925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B44A031-A4DE-1144-9503-BDD07A3278CF}"/>
                </a:ext>
              </a:extLst>
            </p:cNvPr>
            <p:cNvCxnSpPr>
              <a:cxnSpLocks/>
              <a:stCxn id="9" idx="3"/>
              <a:endCxn id="13" idx="1"/>
            </p:cNvCxnSpPr>
            <p:nvPr/>
          </p:nvCxnSpPr>
          <p:spPr>
            <a:xfrm flipV="1">
              <a:off x="4379296" y="3527083"/>
              <a:ext cx="729253" cy="63998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09D5A22-9967-A044-A413-840A720233C1}"/>
                </a:ext>
              </a:extLst>
            </p:cNvPr>
            <p:cNvCxnSpPr>
              <a:cxnSpLocks/>
              <a:stCxn id="8" idx="3"/>
              <a:endCxn id="10" idx="1"/>
            </p:cNvCxnSpPr>
            <p:nvPr/>
          </p:nvCxnSpPr>
          <p:spPr>
            <a:xfrm>
              <a:off x="6363015" y="4658748"/>
              <a:ext cx="81993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9BEEF67-7768-F240-9E24-40A7027BD48B}"/>
                </a:ext>
              </a:extLst>
            </p:cNvPr>
            <p:cNvCxnSpPr>
              <a:cxnSpLocks/>
              <a:stCxn id="12" idx="3"/>
              <a:endCxn id="9" idx="1"/>
            </p:cNvCxnSpPr>
            <p:nvPr/>
          </p:nvCxnSpPr>
          <p:spPr>
            <a:xfrm>
              <a:off x="2395577" y="3027848"/>
              <a:ext cx="729253" cy="113922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C224FDB-A44E-064D-8922-563EAB37958B}"/>
                </a:ext>
              </a:extLst>
            </p:cNvPr>
            <p:cNvCxnSpPr>
              <a:cxnSpLocks/>
              <a:stCxn id="20" idx="0"/>
              <a:endCxn id="9" idx="2"/>
            </p:cNvCxnSpPr>
            <p:nvPr/>
          </p:nvCxnSpPr>
          <p:spPr>
            <a:xfrm flipV="1">
              <a:off x="3752063" y="4458015"/>
              <a:ext cx="0" cy="72500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BD221BC-E29D-A947-8D76-44B4EEAF9E22}"/>
                </a:ext>
              </a:extLst>
            </p:cNvPr>
            <p:cNvCxnSpPr>
              <a:cxnSpLocks/>
              <a:stCxn id="13" idx="3"/>
              <a:endCxn id="16" idx="1"/>
            </p:cNvCxnSpPr>
            <p:nvPr/>
          </p:nvCxnSpPr>
          <p:spPr>
            <a:xfrm>
              <a:off x="6363015" y="3527083"/>
              <a:ext cx="81993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0AAC000-0189-9F4D-98D0-E36AE43F20B7}"/>
                </a:ext>
              </a:extLst>
            </p:cNvPr>
            <p:cNvCxnSpPr>
              <a:cxnSpLocks/>
              <a:stCxn id="9" idx="3"/>
              <a:endCxn id="8" idx="1"/>
            </p:cNvCxnSpPr>
            <p:nvPr/>
          </p:nvCxnSpPr>
          <p:spPr>
            <a:xfrm>
              <a:off x="4379296" y="4167070"/>
              <a:ext cx="729253" cy="49167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0D543BD-6D53-4640-8144-C379C488C0C6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>
            <a:xfrm>
              <a:off x="8437418" y="3527083"/>
              <a:ext cx="759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52829BF-C3F9-BB40-BFCC-EEB85AD0306A}"/>
                </a:ext>
              </a:extLst>
            </p:cNvPr>
            <p:cNvCxnSpPr>
              <a:cxnSpLocks/>
              <a:stCxn id="10" idx="3"/>
              <a:endCxn id="11" idx="1"/>
            </p:cNvCxnSpPr>
            <p:nvPr/>
          </p:nvCxnSpPr>
          <p:spPr>
            <a:xfrm>
              <a:off x="8437418" y="4658748"/>
              <a:ext cx="759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Graphic 90" descr="Badge">
              <a:extLst>
                <a:ext uri="{FF2B5EF4-FFF2-40B4-BE49-F238E27FC236}">
                  <a16:creationId xmlns:a16="http://schemas.microsoft.com/office/drawing/2014/main" id="{39004E70-1062-984F-8425-EE40E59BB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19586" y="4058071"/>
              <a:ext cx="457200" cy="457200"/>
            </a:xfrm>
            <a:prstGeom prst="rect">
              <a:avLst/>
            </a:prstGeom>
          </p:spPr>
        </p:pic>
        <p:pic>
          <p:nvPicPr>
            <p:cNvPr id="93" name="Graphic 92" descr="Badge 1">
              <a:extLst>
                <a:ext uri="{FF2B5EF4-FFF2-40B4-BE49-F238E27FC236}">
                  <a16:creationId xmlns:a16="http://schemas.microsoft.com/office/drawing/2014/main" id="{F4448AE3-B928-E547-B1C6-4A268BC51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17697" y="3293394"/>
              <a:ext cx="457567" cy="457567"/>
            </a:xfrm>
            <a:prstGeom prst="rect">
              <a:avLst/>
            </a:prstGeom>
          </p:spPr>
        </p:pic>
        <p:pic>
          <p:nvPicPr>
            <p:cNvPr id="94" name="Graphic 93" descr="Badge 1">
              <a:extLst>
                <a:ext uri="{FF2B5EF4-FFF2-40B4-BE49-F238E27FC236}">
                  <a16:creationId xmlns:a16="http://schemas.microsoft.com/office/drawing/2014/main" id="{66C74C6E-D875-2944-ADC5-9DDB20314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41221" y="3588118"/>
              <a:ext cx="457567" cy="457567"/>
            </a:xfrm>
            <a:prstGeom prst="rect">
              <a:avLst/>
            </a:prstGeom>
          </p:spPr>
        </p:pic>
        <p:pic>
          <p:nvPicPr>
            <p:cNvPr id="95" name="Graphic 94" descr="Badge 1">
              <a:extLst>
                <a:ext uri="{FF2B5EF4-FFF2-40B4-BE49-F238E27FC236}">
                  <a16:creationId xmlns:a16="http://schemas.microsoft.com/office/drawing/2014/main" id="{018EE338-5C62-0E48-A9FD-4758575A5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83376" y="3308508"/>
              <a:ext cx="457567" cy="457567"/>
            </a:xfrm>
            <a:prstGeom prst="rect">
              <a:avLst/>
            </a:prstGeom>
          </p:spPr>
        </p:pic>
        <p:pic>
          <p:nvPicPr>
            <p:cNvPr id="96" name="Graphic 95" descr="Badge 1">
              <a:extLst>
                <a:ext uri="{FF2B5EF4-FFF2-40B4-BE49-F238E27FC236}">
                  <a16:creationId xmlns:a16="http://schemas.microsoft.com/office/drawing/2014/main" id="{D497011B-4D1F-D448-8A25-8928E5ED8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38887" y="3316065"/>
              <a:ext cx="457567" cy="457567"/>
            </a:xfrm>
            <a:prstGeom prst="rect">
              <a:avLst/>
            </a:prstGeom>
          </p:spPr>
        </p:pic>
        <p:pic>
          <p:nvPicPr>
            <p:cNvPr id="97" name="Graphic 96" descr="Badge">
              <a:extLst>
                <a:ext uri="{FF2B5EF4-FFF2-40B4-BE49-F238E27FC236}">
                  <a16:creationId xmlns:a16="http://schemas.microsoft.com/office/drawing/2014/main" id="{8374132B-A737-964D-A373-C90A07165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35227" y="4286671"/>
              <a:ext cx="457200" cy="457200"/>
            </a:xfrm>
            <a:prstGeom prst="rect">
              <a:avLst/>
            </a:prstGeom>
          </p:spPr>
        </p:pic>
        <p:pic>
          <p:nvPicPr>
            <p:cNvPr id="98" name="Graphic 97" descr="Badge">
              <a:extLst>
                <a:ext uri="{FF2B5EF4-FFF2-40B4-BE49-F238E27FC236}">
                  <a16:creationId xmlns:a16="http://schemas.microsoft.com/office/drawing/2014/main" id="{5B6F1773-C143-E547-8E21-25D684813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32799" y="4573995"/>
              <a:ext cx="457200" cy="457200"/>
            </a:xfrm>
            <a:prstGeom prst="rect">
              <a:avLst/>
            </a:prstGeom>
          </p:spPr>
        </p:pic>
        <p:pic>
          <p:nvPicPr>
            <p:cNvPr id="99" name="Graphic 98" descr="Badge">
              <a:extLst>
                <a:ext uri="{FF2B5EF4-FFF2-40B4-BE49-F238E27FC236}">
                  <a16:creationId xmlns:a16="http://schemas.microsoft.com/office/drawing/2014/main" id="{D7303A08-DBDA-F042-B091-AD3BC24C5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30371" y="4527943"/>
              <a:ext cx="457200" cy="457200"/>
            </a:xfrm>
            <a:prstGeom prst="rect">
              <a:avLst/>
            </a:prstGeom>
          </p:spPr>
        </p:pic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7F3AC965-8BF3-F44F-95C8-4AFE290FDE57}"/>
                </a:ext>
              </a:extLst>
            </p:cNvPr>
            <p:cNvCxnSpPr>
              <a:cxnSpLocks/>
              <a:stCxn id="10" idx="3"/>
              <a:endCxn id="17" idx="1"/>
            </p:cNvCxnSpPr>
            <p:nvPr/>
          </p:nvCxnSpPr>
          <p:spPr>
            <a:xfrm flipV="1">
              <a:off x="8437418" y="3527083"/>
              <a:ext cx="759482" cy="113166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" name="Graphic 103" descr="Badge 3">
              <a:extLst>
                <a:ext uri="{FF2B5EF4-FFF2-40B4-BE49-F238E27FC236}">
                  <a16:creationId xmlns:a16="http://schemas.microsoft.com/office/drawing/2014/main" id="{FC874971-2A2F-3049-83F1-9882D0B32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78183" y="4802595"/>
              <a:ext cx="390631" cy="390631"/>
            </a:xfrm>
            <a:prstGeom prst="rect">
              <a:avLst/>
            </a:prstGeom>
          </p:spPr>
        </p:pic>
        <p:pic>
          <p:nvPicPr>
            <p:cNvPr id="106" name="Graphic 105" descr="Badge 4">
              <a:extLst>
                <a:ext uri="{FF2B5EF4-FFF2-40B4-BE49-F238E27FC236}">
                  <a16:creationId xmlns:a16="http://schemas.microsoft.com/office/drawing/2014/main" id="{2F03C4D4-E899-D948-82B9-A1B7D835C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85036" y="3908977"/>
              <a:ext cx="457200" cy="457200"/>
            </a:xfrm>
            <a:prstGeom prst="rect">
              <a:avLst/>
            </a:prstGeom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AD29720-0EBC-B143-BE69-CF7C024E545D}"/>
              </a:ext>
            </a:extLst>
          </p:cNvPr>
          <p:cNvGrpSpPr/>
          <p:nvPr/>
        </p:nvGrpSpPr>
        <p:grpSpPr>
          <a:xfrm>
            <a:off x="1125744" y="276754"/>
            <a:ext cx="9310255" cy="581891"/>
            <a:chOff x="1141111" y="906843"/>
            <a:chExt cx="9310255" cy="58189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4451D79-8F07-AF43-AD10-78C9FD22696E}"/>
                </a:ext>
              </a:extLst>
            </p:cNvPr>
            <p:cNvSpPr/>
            <p:nvPr/>
          </p:nvSpPr>
          <p:spPr>
            <a:xfrm>
              <a:off x="1141111" y="906843"/>
              <a:ext cx="1254466" cy="5818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/>
                <a:t>SOURCE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13B6770-26CB-8A4C-ABAE-BDDA84305F5F}"/>
                </a:ext>
              </a:extLst>
            </p:cNvPr>
            <p:cNvSpPr/>
            <p:nvPr/>
          </p:nvSpPr>
          <p:spPr>
            <a:xfrm>
              <a:off x="5108549" y="906843"/>
              <a:ext cx="1254466" cy="581891"/>
            </a:xfrm>
            <a:prstGeom prst="rect">
              <a:avLst/>
            </a:prstGeom>
            <a:solidFill>
              <a:srgbClr val="BAEDAB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ASSET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F3EA3CF-0D33-9B4F-929C-B54D7140E8A8}"/>
                </a:ext>
              </a:extLst>
            </p:cNvPr>
            <p:cNvSpPr/>
            <p:nvPr/>
          </p:nvSpPr>
          <p:spPr>
            <a:xfrm>
              <a:off x="3124830" y="906843"/>
              <a:ext cx="1254466" cy="58189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ysClr val="windowText" lastClr="000000"/>
                  </a:solidFill>
                </a:rPr>
                <a:t>EVENT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A16480-431D-A74D-B712-9E3D132900E2}"/>
                </a:ext>
              </a:extLst>
            </p:cNvPr>
            <p:cNvSpPr/>
            <p:nvPr/>
          </p:nvSpPr>
          <p:spPr>
            <a:xfrm>
              <a:off x="7182952" y="906843"/>
              <a:ext cx="1254466" cy="58189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CONSEQUENCE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FB50E1E-2D6E-F444-BA6E-080AA9B3E872}"/>
                </a:ext>
              </a:extLst>
            </p:cNvPr>
            <p:cNvSpPr/>
            <p:nvPr/>
          </p:nvSpPr>
          <p:spPr>
            <a:xfrm>
              <a:off x="9196900" y="906843"/>
              <a:ext cx="1254466" cy="581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/>
                <a:t>OBJECTIVES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6C7F0C1A-2683-4B43-8A88-13EE6B741CF3}"/>
                </a:ext>
              </a:extLst>
            </p:cNvPr>
            <p:cNvCxnSpPr>
              <a:cxnSpLocks/>
              <a:stCxn id="2" idx="3"/>
              <a:endCxn id="4" idx="1"/>
            </p:cNvCxnSpPr>
            <p:nvPr/>
          </p:nvCxnSpPr>
          <p:spPr>
            <a:xfrm>
              <a:off x="2395577" y="1197789"/>
              <a:ext cx="72925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F0D0CC2C-A870-DD4A-932E-0D4B4465B581}"/>
                </a:ext>
              </a:extLst>
            </p:cNvPr>
            <p:cNvCxnSpPr>
              <a:cxnSpLocks/>
              <a:stCxn id="4" idx="3"/>
              <a:endCxn id="3" idx="1"/>
            </p:cNvCxnSpPr>
            <p:nvPr/>
          </p:nvCxnSpPr>
          <p:spPr>
            <a:xfrm>
              <a:off x="4379296" y="1197789"/>
              <a:ext cx="72925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DE0855F5-5398-2C4A-B4B7-21606F7E4E5A}"/>
                </a:ext>
              </a:extLst>
            </p:cNvPr>
            <p:cNvCxnSpPr>
              <a:cxnSpLocks/>
              <a:stCxn id="3" idx="3"/>
              <a:endCxn id="5" idx="1"/>
            </p:cNvCxnSpPr>
            <p:nvPr/>
          </p:nvCxnSpPr>
          <p:spPr>
            <a:xfrm>
              <a:off x="6363015" y="1197789"/>
              <a:ext cx="81993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28E77D3E-C23C-7246-8AFE-7FE9341DD088}"/>
                </a:ext>
              </a:extLst>
            </p:cNvPr>
            <p:cNvCxnSpPr>
              <a:cxnSpLocks/>
              <a:stCxn id="5" idx="3"/>
              <a:endCxn id="6" idx="1"/>
            </p:cNvCxnSpPr>
            <p:nvPr/>
          </p:nvCxnSpPr>
          <p:spPr>
            <a:xfrm>
              <a:off x="8437418" y="1197789"/>
              <a:ext cx="759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13ABED2-C902-DA43-94E4-675D9BC674DD}"/>
              </a:ext>
            </a:extLst>
          </p:cNvPr>
          <p:cNvGrpSpPr/>
          <p:nvPr/>
        </p:nvGrpSpPr>
        <p:grpSpPr>
          <a:xfrm>
            <a:off x="717113" y="5164685"/>
            <a:ext cx="10399017" cy="651841"/>
            <a:chOff x="732480" y="5794770"/>
            <a:chExt cx="10399017" cy="651841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EA57677-654F-6442-A07B-7DBFD2E97C77}"/>
                </a:ext>
              </a:extLst>
            </p:cNvPr>
            <p:cNvSpPr txBox="1"/>
            <p:nvPr/>
          </p:nvSpPr>
          <p:spPr>
            <a:xfrm>
              <a:off x="1141110" y="5800280"/>
              <a:ext cx="99903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Loss of profits due to foreign intelligence service (FIS) breaching network and providing sensitive production and cost information to their major corporations (our buyers).</a:t>
              </a:r>
            </a:p>
          </p:txBody>
        </p:sp>
        <p:pic>
          <p:nvPicPr>
            <p:cNvPr id="119" name="Graphic 118" descr="Badge 1">
              <a:extLst>
                <a:ext uri="{FF2B5EF4-FFF2-40B4-BE49-F238E27FC236}">
                  <a16:creationId xmlns:a16="http://schemas.microsoft.com/office/drawing/2014/main" id="{62B30415-7A03-574E-9658-CE9ADA1E5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2480" y="5794770"/>
              <a:ext cx="457567" cy="457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43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F47E4A-450F-2E48-870E-DB2D696A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C.A.S.E.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A3715B3-3149-E148-BD75-FCD08D4EF9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0501055"/>
              </p:ext>
            </p:extLst>
          </p:nvPr>
        </p:nvGraphicFramePr>
        <p:xfrm>
          <a:off x="6525628" y="529388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8693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A05CC-D1E9-1F4A-B365-627DBBE4E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976CB-45DB-E54A-98F6-C4834F90BF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Cygnus </a:t>
            </a:r>
            <a:r>
              <a:rPr lang="en-US" dirty="0" err="1">
                <a:solidFill>
                  <a:schemeClr val="tx1"/>
                </a:solidFill>
              </a:rPr>
              <a:t>atratus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”a </a:t>
            </a:r>
            <a:r>
              <a:rPr lang="en-US" i="1" dirty="0">
                <a:solidFill>
                  <a:schemeClr val="tx1"/>
                </a:solidFill>
              </a:rPr>
              <a:t>large waterbird, a species of swan which breeds mainly in the southeast and southwest regions of Australia</a:t>
            </a:r>
            <a:r>
              <a:rPr lang="en-US" dirty="0">
                <a:solidFill>
                  <a:schemeClr val="tx1"/>
                </a:solidFill>
              </a:rPr>
              <a:t>"</a:t>
            </a:r>
          </a:p>
        </p:txBody>
      </p:sp>
      <p:pic>
        <p:nvPicPr>
          <p:cNvPr id="8" name="Content Placeholder 7" descr="A black swan swimming in water&#10;&#10;Description automatically generated with low confidence">
            <a:extLst>
              <a:ext uri="{FF2B5EF4-FFF2-40B4-BE49-F238E27FC236}">
                <a16:creationId xmlns:a16="http://schemas.microsoft.com/office/drawing/2014/main" id="{A45D7FE0-448E-9340-8815-DC3FECEB03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4832" r="17438"/>
          <a:stretch/>
        </p:blipFill>
        <p:spPr>
          <a:xfrm>
            <a:off x="7541622" y="670560"/>
            <a:ext cx="3596373" cy="5023100"/>
          </a:xfrm>
        </p:spPr>
      </p:pic>
    </p:spTree>
    <p:extLst>
      <p:ext uri="{BB962C8B-B14F-4D97-AF65-F5344CB8AC3E}">
        <p14:creationId xmlns:p14="http://schemas.microsoft.com/office/powerpoint/2010/main" val="687995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C419E35-E768-B443-991F-6F9F7B0C8C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6702722"/>
              </p:ext>
            </p:extLst>
          </p:nvPr>
        </p:nvGraphicFramePr>
        <p:xfrm>
          <a:off x="617838" y="281030"/>
          <a:ext cx="10515597" cy="5926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1773">
                  <a:extLst>
                    <a:ext uri="{9D8B030D-6E8A-4147-A177-3AD203B41FA5}">
                      <a16:colId xmlns:a16="http://schemas.microsoft.com/office/drawing/2014/main" val="2507423850"/>
                    </a:ext>
                  </a:extLst>
                </a:gridCol>
                <a:gridCol w="3126257">
                  <a:extLst>
                    <a:ext uri="{9D8B030D-6E8A-4147-A177-3AD203B41FA5}">
                      <a16:colId xmlns:a16="http://schemas.microsoft.com/office/drawing/2014/main" val="1423524970"/>
                    </a:ext>
                  </a:extLst>
                </a:gridCol>
                <a:gridCol w="1738668">
                  <a:extLst>
                    <a:ext uri="{9D8B030D-6E8A-4147-A177-3AD203B41FA5}">
                      <a16:colId xmlns:a16="http://schemas.microsoft.com/office/drawing/2014/main" val="1361438656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492396496"/>
                    </a:ext>
                  </a:extLst>
                </a:gridCol>
              </a:tblGrid>
              <a:tr h="339521">
                <a:tc>
                  <a:txBody>
                    <a:bodyPr/>
                    <a:lstStyle/>
                    <a:p>
                      <a:r>
                        <a:rPr lang="en-US" sz="1200" dirty="0"/>
                        <a:t>Consequence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Asset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Source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Event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905219230"/>
                  </a:ext>
                </a:extLst>
              </a:tr>
              <a:tr h="1172890">
                <a:tc>
                  <a:txBody>
                    <a:bodyPr/>
                    <a:lstStyle/>
                    <a:p>
                      <a:r>
                        <a:rPr lang="en-US" sz="1200" dirty="0"/>
                        <a:t>Death</a:t>
                      </a:r>
                    </a:p>
                    <a:p>
                      <a:r>
                        <a:rPr lang="en-US" sz="1200" dirty="0"/>
                        <a:t>Injury</a:t>
                      </a:r>
                    </a:p>
                    <a:p>
                      <a:r>
                        <a:rPr lang="en-US" sz="1200" dirty="0"/>
                        <a:t>Illness</a:t>
                      </a:r>
                    </a:p>
                    <a:p>
                      <a:r>
                        <a:rPr lang="en-US" sz="1200" dirty="0"/>
                        <a:t>First Aid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People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200" dirty="0"/>
                        <a:t>Staff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200" dirty="0"/>
                        <a:t>Visitors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200" dirty="0"/>
                        <a:t>Customers</a:t>
                      </a:r>
                    </a:p>
                  </a:txBody>
                  <a:tcPr marL="60960" marR="60960" marT="30480" marB="30480"/>
                </a:tc>
                <a:tc rowSpan="5">
                  <a:txBody>
                    <a:bodyPr/>
                    <a:lstStyle/>
                    <a:p>
                      <a:r>
                        <a:rPr lang="en-US" sz="1200" dirty="0"/>
                        <a:t>Insiders</a:t>
                      </a:r>
                    </a:p>
                    <a:p>
                      <a:endParaRPr lang="en-US" sz="1200" dirty="0"/>
                    </a:p>
                    <a:p>
                      <a:r>
                        <a:rPr lang="en-US" sz="1200" dirty="0"/>
                        <a:t>Petty Criminals</a:t>
                      </a:r>
                    </a:p>
                    <a:p>
                      <a:endParaRPr lang="en-US" sz="1200" dirty="0"/>
                    </a:p>
                    <a:p>
                      <a:r>
                        <a:rPr lang="en-US" sz="1200" dirty="0"/>
                        <a:t>Organized Crime</a:t>
                      </a:r>
                    </a:p>
                    <a:p>
                      <a:endParaRPr lang="en-US" sz="1200" dirty="0"/>
                    </a:p>
                    <a:p>
                      <a:r>
                        <a:rPr lang="en-US" sz="1200" dirty="0"/>
                        <a:t>Cybercriminals</a:t>
                      </a:r>
                    </a:p>
                    <a:p>
                      <a:endParaRPr lang="en-US" sz="1200" dirty="0"/>
                    </a:p>
                    <a:p>
                      <a:r>
                        <a:rPr lang="en-US" sz="1200" dirty="0"/>
                        <a:t>Terrorists</a:t>
                      </a:r>
                    </a:p>
                    <a:p>
                      <a:endParaRPr lang="en-US" sz="1200" dirty="0"/>
                    </a:p>
                    <a:p>
                      <a:r>
                        <a:rPr lang="en-US" sz="1200" dirty="0"/>
                        <a:t>Issue Motivated Groups (IMGs)</a:t>
                      </a:r>
                    </a:p>
                    <a:p>
                      <a:endParaRPr lang="en-US" sz="1200" dirty="0"/>
                    </a:p>
                    <a:p>
                      <a:r>
                        <a:rPr lang="en-US" sz="1200" dirty="0"/>
                        <a:t>State Intelligence Services (SIS)</a:t>
                      </a:r>
                    </a:p>
                    <a:p>
                      <a:endParaRPr lang="en-US" sz="1200" dirty="0"/>
                    </a:p>
                    <a:p>
                      <a:r>
                        <a:rPr lang="en-US" sz="1200" dirty="0"/>
                        <a:t>Competitors</a:t>
                      </a:r>
                    </a:p>
                  </a:txBody>
                  <a:tcPr marL="60960" marR="60960" marT="30480" marB="30480" anchor="ctr"/>
                </a:tc>
                <a:tc rowSpan="5">
                  <a:txBody>
                    <a:bodyPr/>
                    <a:lstStyle/>
                    <a:p>
                      <a:r>
                        <a:rPr lang="en-US" sz="1200" dirty="0"/>
                        <a:t>Arson</a:t>
                      </a:r>
                    </a:p>
                    <a:p>
                      <a:r>
                        <a:rPr lang="en-US" sz="1200" dirty="0"/>
                        <a:t>Social Media attack</a:t>
                      </a:r>
                    </a:p>
                    <a:p>
                      <a:r>
                        <a:rPr lang="en-US" sz="1200" dirty="0"/>
                        <a:t>Blockade</a:t>
                      </a:r>
                    </a:p>
                    <a:p>
                      <a:r>
                        <a:rPr lang="en-US" sz="1200" dirty="0"/>
                        <a:t>Petty theft</a:t>
                      </a:r>
                    </a:p>
                    <a:p>
                      <a:r>
                        <a:rPr lang="en-US" sz="1200" dirty="0"/>
                        <a:t>Armed robbery</a:t>
                      </a:r>
                    </a:p>
                    <a:p>
                      <a:r>
                        <a:rPr lang="en-US" sz="1200" dirty="0"/>
                        <a:t>Hacking</a:t>
                      </a:r>
                    </a:p>
                    <a:p>
                      <a:r>
                        <a:rPr lang="en-US" sz="1200" dirty="0"/>
                        <a:t>Man-in-the-middle</a:t>
                      </a:r>
                    </a:p>
                    <a:p>
                      <a:r>
                        <a:rPr lang="en-US" sz="1200" dirty="0"/>
                        <a:t>Data theft</a:t>
                      </a:r>
                    </a:p>
                    <a:p>
                      <a:r>
                        <a:rPr lang="en-US" sz="1200" dirty="0"/>
                        <a:t>Denial of service</a:t>
                      </a:r>
                    </a:p>
                    <a:p>
                      <a:r>
                        <a:rPr lang="en-US" sz="1200" dirty="0"/>
                        <a:t>Break and enter</a:t>
                      </a:r>
                    </a:p>
                    <a:p>
                      <a:r>
                        <a:rPr lang="en-US" sz="1200" dirty="0"/>
                        <a:t>Bomb threat</a:t>
                      </a:r>
                    </a:p>
                    <a:p>
                      <a:r>
                        <a:rPr lang="en-US" sz="1200" dirty="0"/>
                        <a:t>Bombing</a:t>
                      </a:r>
                    </a:p>
                    <a:p>
                      <a:r>
                        <a:rPr lang="en-US" sz="1200" dirty="0"/>
                        <a:t>Ransomware</a:t>
                      </a:r>
                    </a:p>
                    <a:p>
                      <a:r>
                        <a:rPr lang="en-US" sz="1200" dirty="0"/>
                        <a:t>Data compromise</a:t>
                      </a:r>
                    </a:p>
                    <a:p>
                      <a:r>
                        <a:rPr lang="en-US" sz="1200" dirty="0"/>
                        <a:t>Network compromise</a:t>
                      </a:r>
                    </a:p>
                    <a:p>
                      <a:r>
                        <a:rPr lang="en-US" sz="1200" dirty="0"/>
                        <a:t>Malware</a:t>
                      </a:r>
                    </a:p>
                    <a:p>
                      <a:r>
                        <a:rPr lang="en-US" sz="1200" dirty="0"/>
                        <a:t>Drive by shooting</a:t>
                      </a:r>
                    </a:p>
                    <a:p>
                      <a:r>
                        <a:rPr lang="en-US" sz="1200" dirty="0"/>
                        <a:t>Violent protest</a:t>
                      </a:r>
                    </a:p>
                    <a:p>
                      <a:r>
                        <a:rPr lang="en-US" sz="1200" dirty="0"/>
                        <a:t>Street violence</a:t>
                      </a:r>
                    </a:p>
                    <a:p>
                      <a:r>
                        <a:rPr lang="en-US" sz="1200"/>
                        <a:t>Assault</a:t>
                      </a: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442381677"/>
                  </a:ext>
                </a:extLst>
              </a:tr>
              <a:tr h="1172890">
                <a:tc>
                  <a:txBody>
                    <a:bodyPr/>
                    <a:lstStyle/>
                    <a:p>
                      <a:r>
                        <a:rPr lang="en-US" sz="1200" dirty="0"/>
                        <a:t>Confidentiality</a:t>
                      </a:r>
                    </a:p>
                    <a:p>
                      <a:r>
                        <a:rPr lang="en-US" sz="1200" dirty="0"/>
                        <a:t>Integrity</a:t>
                      </a:r>
                    </a:p>
                    <a:p>
                      <a:r>
                        <a:rPr lang="en-US" sz="1200" dirty="0"/>
                        <a:t>Availability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Information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200" dirty="0"/>
                        <a:t>Data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200" dirty="0"/>
                        <a:t>Records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200" dirty="0"/>
                        <a:t>Knowledge</a:t>
                      </a:r>
                    </a:p>
                  </a:txBody>
                  <a:tcPr marL="60960" marR="60960" marT="30480" marB="3048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08293"/>
                  </a:ext>
                </a:extLst>
              </a:tr>
              <a:tr h="1172890">
                <a:tc>
                  <a:txBody>
                    <a:bodyPr/>
                    <a:lstStyle/>
                    <a:p>
                      <a:r>
                        <a:rPr lang="en-US" sz="1200" dirty="0"/>
                        <a:t>Loss</a:t>
                      </a:r>
                    </a:p>
                    <a:p>
                      <a:r>
                        <a:rPr lang="en-US" sz="1200" dirty="0"/>
                        <a:t>Damage</a:t>
                      </a:r>
                    </a:p>
                    <a:p>
                      <a:r>
                        <a:rPr lang="en-US" sz="1200" dirty="0"/>
                        <a:t>Theft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Property 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200" dirty="0"/>
                        <a:t>Intangible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200" dirty="0"/>
                        <a:t>Tangible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200" dirty="0"/>
                        <a:t>Virtual</a:t>
                      </a:r>
                    </a:p>
                  </a:txBody>
                  <a:tcPr marL="60960" marR="60960" marT="30480" marB="3048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6569"/>
                  </a:ext>
                </a:extLst>
              </a:tr>
              <a:tr h="895100">
                <a:tc>
                  <a:txBody>
                    <a:bodyPr/>
                    <a:lstStyle/>
                    <a:p>
                      <a:r>
                        <a:rPr lang="en-US" sz="1200" dirty="0"/>
                        <a:t>Costs</a:t>
                      </a:r>
                    </a:p>
                    <a:p>
                      <a:r>
                        <a:rPr lang="en-US" sz="1200" dirty="0"/>
                        <a:t>Lost revenue</a:t>
                      </a:r>
                    </a:p>
                    <a:p>
                      <a:r>
                        <a:rPr lang="en-US" sz="1200" dirty="0"/>
                        <a:t>Capital erosion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Economic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200" dirty="0"/>
                        <a:t>Revenue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200" dirty="0"/>
                        <a:t>Capital reserves</a:t>
                      </a:r>
                    </a:p>
                  </a:txBody>
                  <a:tcPr marL="60960" marR="60960" marT="30480" marB="3048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298991"/>
                  </a:ext>
                </a:extLst>
              </a:tr>
              <a:tr h="1172890">
                <a:tc>
                  <a:txBody>
                    <a:bodyPr/>
                    <a:lstStyle/>
                    <a:p>
                      <a:r>
                        <a:rPr lang="en-US" sz="1200" dirty="0"/>
                        <a:t>Viability</a:t>
                      </a:r>
                    </a:p>
                    <a:p>
                      <a:r>
                        <a:rPr lang="en-US" sz="1200" dirty="0"/>
                        <a:t>Creditworthiness</a:t>
                      </a:r>
                    </a:p>
                    <a:p>
                      <a:r>
                        <a:rPr lang="en-US" sz="1200" dirty="0" err="1"/>
                        <a:t>Shareprice</a:t>
                      </a: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Reputation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200" dirty="0"/>
                        <a:t>Brand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200" dirty="0"/>
                        <a:t>Value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US" sz="1200" dirty="0"/>
                        <a:t>Goodwill</a:t>
                      </a:r>
                    </a:p>
                  </a:txBody>
                  <a:tcPr marL="60960" marR="60960" marT="30480" marB="3048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908106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5334D-D9E8-4A4E-8A26-488729C5E6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30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1A1632-F0B9-5A45-BFEB-0074FFC3547D}"/>
              </a:ext>
            </a:extLst>
          </p:cNvPr>
          <p:cNvSpPr/>
          <p:nvPr/>
        </p:nvSpPr>
        <p:spPr>
          <a:xfrm>
            <a:off x="6697642" y="2929391"/>
            <a:ext cx="1243913" cy="2450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572697-E2D6-354A-9DE3-5F3471A6B412}"/>
              </a:ext>
            </a:extLst>
          </p:cNvPr>
          <p:cNvSpPr/>
          <p:nvPr/>
        </p:nvSpPr>
        <p:spPr>
          <a:xfrm>
            <a:off x="8389419" y="2812871"/>
            <a:ext cx="1243913" cy="2330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37D049-E767-4946-96E6-91F1427DC32B}"/>
              </a:ext>
            </a:extLst>
          </p:cNvPr>
          <p:cNvSpPr/>
          <p:nvPr/>
        </p:nvSpPr>
        <p:spPr>
          <a:xfrm>
            <a:off x="4023359" y="2021380"/>
            <a:ext cx="670562" cy="1845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56BB6C-BA92-684C-A338-AE34BC153B39}"/>
              </a:ext>
            </a:extLst>
          </p:cNvPr>
          <p:cNvSpPr/>
          <p:nvPr/>
        </p:nvSpPr>
        <p:spPr>
          <a:xfrm>
            <a:off x="617838" y="2205914"/>
            <a:ext cx="862619" cy="1845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21363065-5C91-7A4D-A479-770EABC16404}"/>
              </a:ext>
            </a:extLst>
          </p:cNvPr>
          <p:cNvCxnSpPr>
            <a:cxnSpLocks/>
            <a:stCxn id="9" idx="3"/>
            <a:endCxn id="8" idx="1"/>
          </p:cNvCxnSpPr>
          <p:nvPr/>
        </p:nvCxnSpPr>
        <p:spPr>
          <a:xfrm flipV="1">
            <a:off x="1480457" y="2113647"/>
            <a:ext cx="2542902" cy="184533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744D69A5-7B40-1243-9DD5-0B69552BED3B}"/>
              </a:ext>
            </a:extLst>
          </p:cNvPr>
          <p:cNvCxnSpPr>
            <a:cxnSpLocks/>
            <a:stCxn id="8" idx="3"/>
            <a:endCxn id="2" idx="1"/>
          </p:cNvCxnSpPr>
          <p:nvPr/>
        </p:nvCxnSpPr>
        <p:spPr>
          <a:xfrm>
            <a:off x="4693921" y="2113647"/>
            <a:ext cx="2003721" cy="938274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6BEBC33C-C6CF-5A4A-8310-9CE53083AA61}"/>
              </a:ext>
            </a:extLst>
          </p:cNvPr>
          <p:cNvCxnSpPr>
            <a:cxnSpLocks/>
            <a:stCxn id="7" idx="1"/>
            <a:endCxn id="2" idx="3"/>
          </p:cNvCxnSpPr>
          <p:nvPr/>
        </p:nvCxnSpPr>
        <p:spPr>
          <a:xfrm rot="10800000" flipV="1">
            <a:off x="7941555" y="2929391"/>
            <a:ext cx="447864" cy="122529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9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AC8F4-283A-2746-AEB1-D30B4CB8E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Swans of all colors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37A93A3-48A1-6145-A924-1C05A59E53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04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400129276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92883049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8884210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6776267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8728024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Consequence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Objectives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366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Inadequate 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Slips, trips, falls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Safety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240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 sponsored hackers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Ransomware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Customer satisfaction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4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Competitors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Petty theft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Compliance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315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Inadequate product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Economic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Religious fundamentalists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Improvised explosive 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Capability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948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Hight staff turnover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Reputation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Pandemic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Illness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Profit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326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Inventory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Wholesalers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Trade Fair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Revenue Growth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09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International markets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Webinars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804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7112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AC8F4-283A-2746-AEB1-D30B4CB8E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Swans of all colors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37A93A3-48A1-6145-A924-1C05A59E53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04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400129276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92883049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8884210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16776267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8728024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Consequence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Objectives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366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Inadequate 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Slips, trips, falls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Safety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240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 sponsored hackers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Ransomware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Customer satisfaction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844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Competitors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Petty theft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Compliance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315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Inadequate product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Economic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Religious fundamentalists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Improvised explosive 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Capability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948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Hight staff turnover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Reputation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Pandemic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Illness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Profit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326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Inventory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Wholesalers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Trade Fair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Revenue Growth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09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International markets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Webinars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80499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9E32486-F074-254E-AD01-FF24BFFA76A1}"/>
              </a:ext>
            </a:extLst>
          </p:cNvPr>
          <p:cNvSpPr/>
          <p:nvPr/>
        </p:nvSpPr>
        <p:spPr>
          <a:xfrm>
            <a:off x="816997" y="5266670"/>
            <a:ext cx="702204" cy="26666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2F9F97-6066-1749-8FE6-A6D2241AD58E}"/>
              </a:ext>
            </a:extLst>
          </p:cNvPr>
          <p:cNvSpPr/>
          <p:nvPr/>
        </p:nvSpPr>
        <p:spPr>
          <a:xfrm>
            <a:off x="838201" y="2858482"/>
            <a:ext cx="610895" cy="3239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148D51-D8C5-7D42-A77A-E9273B6B13F5}"/>
              </a:ext>
            </a:extLst>
          </p:cNvPr>
          <p:cNvSpPr/>
          <p:nvPr/>
        </p:nvSpPr>
        <p:spPr>
          <a:xfrm>
            <a:off x="2985329" y="4917339"/>
            <a:ext cx="1083067" cy="26666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33D45C-4212-0448-9A9D-2D5C8AFF5083}"/>
              </a:ext>
            </a:extLst>
          </p:cNvPr>
          <p:cNvSpPr/>
          <p:nvPr/>
        </p:nvSpPr>
        <p:spPr>
          <a:xfrm>
            <a:off x="5065751" y="5278305"/>
            <a:ext cx="1298825" cy="59099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1B2015-E482-C84F-A98D-DA700CA93C6F}"/>
              </a:ext>
            </a:extLst>
          </p:cNvPr>
          <p:cNvSpPr/>
          <p:nvPr/>
        </p:nvSpPr>
        <p:spPr>
          <a:xfrm>
            <a:off x="7183172" y="5277339"/>
            <a:ext cx="1083068" cy="26666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DE14E17-87A5-F243-B609-24C6DC67E5E2}"/>
              </a:ext>
            </a:extLst>
          </p:cNvPr>
          <p:cNvCxnSpPr/>
          <p:nvPr/>
        </p:nvCxnSpPr>
        <p:spPr>
          <a:xfrm>
            <a:off x="3226085" y="3499163"/>
            <a:ext cx="1321086" cy="127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44C5A-5395-D543-A783-0519EF7D984D}"/>
              </a:ext>
            </a:extLst>
          </p:cNvPr>
          <p:cNvCxnSpPr>
            <a:cxnSpLocks/>
          </p:cNvCxnSpPr>
          <p:nvPr/>
        </p:nvCxnSpPr>
        <p:spPr>
          <a:xfrm flipV="1">
            <a:off x="1555328" y="5047200"/>
            <a:ext cx="1399673" cy="36347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92A416-4F18-3C4E-BB82-65F3DCD67F90}"/>
              </a:ext>
            </a:extLst>
          </p:cNvPr>
          <p:cNvCxnSpPr>
            <a:cxnSpLocks/>
          </p:cNvCxnSpPr>
          <p:nvPr/>
        </p:nvCxnSpPr>
        <p:spPr>
          <a:xfrm>
            <a:off x="4104523" y="5047200"/>
            <a:ext cx="930871" cy="486132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CECF03-E268-384D-AA9D-86362548FFC1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364576" y="5410670"/>
            <a:ext cx="818596" cy="19093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24DBBC8-6C04-4D44-899A-25B1554C23E7}"/>
              </a:ext>
            </a:extLst>
          </p:cNvPr>
          <p:cNvCxnSpPr>
            <a:cxnSpLocks/>
            <a:stCxn id="6" idx="3"/>
            <a:endCxn id="39" idx="1"/>
          </p:cNvCxnSpPr>
          <p:nvPr/>
        </p:nvCxnSpPr>
        <p:spPr>
          <a:xfrm>
            <a:off x="1449096" y="3020441"/>
            <a:ext cx="1505905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C99052A-EFFB-984E-A2E6-7005767F824B}"/>
              </a:ext>
            </a:extLst>
          </p:cNvPr>
          <p:cNvSpPr/>
          <p:nvPr/>
        </p:nvSpPr>
        <p:spPr>
          <a:xfrm>
            <a:off x="9206371" y="4564539"/>
            <a:ext cx="794429" cy="26666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85CFC9-0232-E44C-B50C-B43FDD0738D3}"/>
              </a:ext>
            </a:extLst>
          </p:cNvPr>
          <p:cNvSpPr/>
          <p:nvPr/>
        </p:nvSpPr>
        <p:spPr>
          <a:xfrm>
            <a:off x="9249571" y="4917339"/>
            <a:ext cx="1708829" cy="26666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21ADEFA-91BB-0F41-998A-F106F81F7FE3}"/>
              </a:ext>
            </a:extLst>
          </p:cNvPr>
          <p:cNvCxnSpPr>
            <a:cxnSpLocks/>
          </p:cNvCxnSpPr>
          <p:nvPr/>
        </p:nvCxnSpPr>
        <p:spPr>
          <a:xfrm flipV="1">
            <a:off x="8266240" y="4694400"/>
            <a:ext cx="954532" cy="71627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0E3D4C-DD6B-E140-8CA5-A9C58ACCB3AD}"/>
              </a:ext>
            </a:extLst>
          </p:cNvPr>
          <p:cNvCxnSpPr>
            <a:cxnSpLocks/>
          </p:cNvCxnSpPr>
          <p:nvPr/>
        </p:nvCxnSpPr>
        <p:spPr>
          <a:xfrm flipV="1">
            <a:off x="8266240" y="5047200"/>
            <a:ext cx="954532" cy="36347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258B31A9-97D9-D74B-A163-F7764A711660}"/>
              </a:ext>
            </a:extLst>
          </p:cNvPr>
          <p:cNvSpPr/>
          <p:nvPr/>
        </p:nvSpPr>
        <p:spPr>
          <a:xfrm>
            <a:off x="838201" y="3492082"/>
            <a:ext cx="680999" cy="3239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823716E-A88B-534D-B464-DD323A6B891F}"/>
              </a:ext>
            </a:extLst>
          </p:cNvPr>
          <p:cNvSpPr/>
          <p:nvPr/>
        </p:nvSpPr>
        <p:spPr>
          <a:xfrm>
            <a:off x="2955001" y="2858482"/>
            <a:ext cx="1329647" cy="3239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1F8DAB2-5957-E943-9F90-29E9AA79C49C}"/>
              </a:ext>
            </a:extLst>
          </p:cNvPr>
          <p:cNvSpPr/>
          <p:nvPr/>
        </p:nvSpPr>
        <p:spPr>
          <a:xfrm>
            <a:off x="2955001" y="3911332"/>
            <a:ext cx="1083067" cy="3239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80A4C3D-64C9-AE43-A8F4-85FBC15255AE}"/>
              </a:ext>
            </a:extLst>
          </p:cNvPr>
          <p:cNvSpPr/>
          <p:nvPr/>
        </p:nvSpPr>
        <p:spPr>
          <a:xfrm>
            <a:off x="5071801" y="2865681"/>
            <a:ext cx="1609799" cy="5633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0F73A39-A88B-3B41-AAE9-FF76915A654F}"/>
              </a:ext>
            </a:extLst>
          </p:cNvPr>
          <p:cNvSpPr/>
          <p:nvPr/>
        </p:nvSpPr>
        <p:spPr>
          <a:xfrm>
            <a:off x="7188601" y="2865682"/>
            <a:ext cx="1329647" cy="3239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D3875E-4326-784E-86E6-5627796DE4AE}"/>
              </a:ext>
            </a:extLst>
          </p:cNvPr>
          <p:cNvSpPr/>
          <p:nvPr/>
        </p:nvSpPr>
        <p:spPr>
          <a:xfrm>
            <a:off x="9312602" y="4492458"/>
            <a:ext cx="755176" cy="3387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8537588-E056-3849-8C8F-DC24F4221E72}"/>
              </a:ext>
            </a:extLst>
          </p:cNvPr>
          <p:cNvCxnSpPr>
            <a:cxnSpLocks/>
          </p:cNvCxnSpPr>
          <p:nvPr/>
        </p:nvCxnSpPr>
        <p:spPr>
          <a:xfrm>
            <a:off x="4284648" y="3020441"/>
            <a:ext cx="750746" cy="10435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8D11A38-20B0-A443-AF27-9CBD8AC341B9}"/>
              </a:ext>
            </a:extLst>
          </p:cNvPr>
          <p:cNvCxnSpPr>
            <a:cxnSpLocks/>
          </p:cNvCxnSpPr>
          <p:nvPr/>
        </p:nvCxnSpPr>
        <p:spPr>
          <a:xfrm>
            <a:off x="1549528" y="3675601"/>
            <a:ext cx="1405473" cy="39768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800AD20-FEDC-994D-AD39-418BBD3EEC00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8518248" y="3037271"/>
            <a:ext cx="794354" cy="162455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914313B-8A02-FE40-9E64-AB0032725850}"/>
              </a:ext>
            </a:extLst>
          </p:cNvPr>
          <p:cNvCxnSpPr>
            <a:cxnSpLocks/>
            <a:endCxn id="44" idx="1"/>
          </p:cNvCxnSpPr>
          <p:nvPr/>
        </p:nvCxnSpPr>
        <p:spPr>
          <a:xfrm flipV="1">
            <a:off x="6702804" y="3027641"/>
            <a:ext cx="485797" cy="15475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14E6132-AC10-1C49-A5A2-28E4B2AD7537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4068396" y="3147334"/>
            <a:ext cx="1003405" cy="92595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51EF652E-0230-7F43-B28D-9EB1D96DB7D8}"/>
              </a:ext>
            </a:extLst>
          </p:cNvPr>
          <p:cNvSpPr/>
          <p:nvPr/>
        </p:nvSpPr>
        <p:spPr>
          <a:xfrm>
            <a:off x="881401" y="2239282"/>
            <a:ext cx="637799" cy="3239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A10F2F4-35B2-DF43-9CA5-D3248E19B92D}"/>
              </a:ext>
            </a:extLst>
          </p:cNvPr>
          <p:cNvSpPr/>
          <p:nvPr/>
        </p:nvSpPr>
        <p:spPr>
          <a:xfrm>
            <a:off x="3005401" y="2239282"/>
            <a:ext cx="796199" cy="3239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6502813-D3E7-094F-BCC0-C2081E0E71FA}"/>
              </a:ext>
            </a:extLst>
          </p:cNvPr>
          <p:cNvSpPr/>
          <p:nvPr/>
        </p:nvSpPr>
        <p:spPr>
          <a:xfrm>
            <a:off x="9249571" y="2239282"/>
            <a:ext cx="796199" cy="3239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F4DDD27-ADA3-C648-BEF1-1A4C52F8116A}"/>
              </a:ext>
            </a:extLst>
          </p:cNvPr>
          <p:cNvSpPr/>
          <p:nvPr/>
        </p:nvSpPr>
        <p:spPr>
          <a:xfrm>
            <a:off x="7183171" y="2239282"/>
            <a:ext cx="1550429" cy="3239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68F92A7-4E76-FA4A-8102-297C0EDE463A}"/>
              </a:ext>
            </a:extLst>
          </p:cNvPr>
          <p:cNvSpPr/>
          <p:nvPr/>
        </p:nvSpPr>
        <p:spPr>
          <a:xfrm>
            <a:off x="5073571" y="4507282"/>
            <a:ext cx="1059641" cy="3239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FD9E7FF-B364-3C4B-B783-FF40AFB382D7}"/>
              </a:ext>
            </a:extLst>
          </p:cNvPr>
          <p:cNvSpPr/>
          <p:nvPr/>
        </p:nvSpPr>
        <p:spPr>
          <a:xfrm>
            <a:off x="7183171" y="4492882"/>
            <a:ext cx="736829" cy="3239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25C90F0-F2EE-D249-9284-E6CF80473BB5}"/>
              </a:ext>
            </a:extLst>
          </p:cNvPr>
          <p:cNvCxnSpPr>
            <a:cxnSpLocks/>
            <a:stCxn id="69" idx="3"/>
            <a:endCxn id="70" idx="1"/>
          </p:cNvCxnSpPr>
          <p:nvPr/>
        </p:nvCxnSpPr>
        <p:spPr>
          <a:xfrm>
            <a:off x="1519200" y="2401241"/>
            <a:ext cx="1486201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0B707B0-13B9-424C-ABC2-F51079C0EDBF}"/>
              </a:ext>
            </a:extLst>
          </p:cNvPr>
          <p:cNvCxnSpPr>
            <a:cxnSpLocks/>
            <a:stCxn id="70" idx="3"/>
            <a:endCxn id="89" idx="1"/>
          </p:cNvCxnSpPr>
          <p:nvPr/>
        </p:nvCxnSpPr>
        <p:spPr>
          <a:xfrm>
            <a:off x="3801600" y="2401241"/>
            <a:ext cx="1271971" cy="119693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2EBE7CBC-3E93-584B-AE38-3762681C7B15}"/>
              </a:ext>
            </a:extLst>
          </p:cNvPr>
          <p:cNvSpPr/>
          <p:nvPr/>
        </p:nvSpPr>
        <p:spPr>
          <a:xfrm>
            <a:off x="5073571" y="2239281"/>
            <a:ext cx="1291005" cy="56330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59B7403-68F1-294B-864D-83AD0D466068}"/>
              </a:ext>
            </a:extLst>
          </p:cNvPr>
          <p:cNvCxnSpPr>
            <a:cxnSpLocks/>
            <a:stCxn id="89" idx="3"/>
            <a:endCxn id="80" idx="1"/>
          </p:cNvCxnSpPr>
          <p:nvPr/>
        </p:nvCxnSpPr>
        <p:spPr>
          <a:xfrm flipV="1">
            <a:off x="6364576" y="2401241"/>
            <a:ext cx="818595" cy="119693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33C0EC8-BC04-BE43-AADB-1E8582A1A282}"/>
              </a:ext>
            </a:extLst>
          </p:cNvPr>
          <p:cNvCxnSpPr>
            <a:cxnSpLocks/>
            <a:stCxn id="80" idx="3"/>
            <a:endCxn id="71" idx="1"/>
          </p:cNvCxnSpPr>
          <p:nvPr/>
        </p:nvCxnSpPr>
        <p:spPr>
          <a:xfrm>
            <a:off x="8733600" y="2401241"/>
            <a:ext cx="515971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9D04EFB-3F22-EF48-91EE-F8A84560DD1E}"/>
              </a:ext>
            </a:extLst>
          </p:cNvPr>
          <p:cNvCxnSpPr>
            <a:cxnSpLocks/>
            <a:stCxn id="70" idx="3"/>
            <a:endCxn id="81" idx="1"/>
          </p:cNvCxnSpPr>
          <p:nvPr/>
        </p:nvCxnSpPr>
        <p:spPr>
          <a:xfrm>
            <a:off x="3801600" y="2401241"/>
            <a:ext cx="1271971" cy="226800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3E63059-23FF-4A4D-BF27-B7796267AAFA}"/>
              </a:ext>
            </a:extLst>
          </p:cNvPr>
          <p:cNvCxnSpPr>
            <a:cxnSpLocks/>
            <a:endCxn id="82" idx="1"/>
          </p:cNvCxnSpPr>
          <p:nvPr/>
        </p:nvCxnSpPr>
        <p:spPr>
          <a:xfrm flipV="1">
            <a:off x="6133212" y="4654841"/>
            <a:ext cx="1049959" cy="1440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E766CE8-134E-424D-9729-DB1D638B5211}"/>
              </a:ext>
            </a:extLst>
          </p:cNvPr>
          <p:cNvSpPr/>
          <p:nvPr/>
        </p:nvSpPr>
        <p:spPr>
          <a:xfrm>
            <a:off x="9249571" y="5256082"/>
            <a:ext cx="796199" cy="3239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629E3BF-4AA6-DC41-9A8B-4BDBE450403C}"/>
              </a:ext>
            </a:extLst>
          </p:cNvPr>
          <p:cNvCxnSpPr>
            <a:cxnSpLocks/>
            <a:stCxn id="82" idx="3"/>
            <a:endCxn id="105" idx="1"/>
          </p:cNvCxnSpPr>
          <p:nvPr/>
        </p:nvCxnSpPr>
        <p:spPr>
          <a:xfrm>
            <a:off x="7920000" y="4654841"/>
            <a:ext cx="1329571" cy="76320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91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8" grpId="0" animBg="1"/>
      <p:bldP spid="42" grpId="0" animBg="1"/>
      <p:bldP spid="71" grpId="0" animBg="1"/>
      <p:bldP spid="80" grpId="0" animBg="1"/>
      <p:bldP spid="8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DF810E-F409-CE40-AAF4-3DDCFFBE4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4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4CDBF1-9C89-2B4F-A925-7815BA3F1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00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A05CC-D1E9-1F4A-B365-627DBBE4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25229"/>
          </a:xfrm>
        </p:spPr>
        <p:txBody>
          <a:bodyPr/>
          <a:lstStyle/>
          <a:p>
            <a:r>
              <a:rPr lang="en-US" dirty="0"/>
              <a:t>Just say no to </a:t>
            </a:r>
            <a:br>
              <a:rPr lang="en-US" dirty="0"/>
            </a:br>
            <a:r>
              <a:rPr lang="en-US" dirty="0"/>
              <a:t>Black Swans</a:t>
            </a:r>
          </a:p>
        </p:txBody>
      </p:sp>
      <p:pic>
        <p:nvPicPr>
          <p:cNvPr id="8" name="Content Placeholder 7" descr="A black swan swimming in water&#10;&#10;Description automatically generated with low confidence">
            <a:extLst>
              <a:ext uri="{FF2B5EF4-FFF2-40B4-BE49-F238E27FC236}">
                <a16:creationId xmlns:a16="http://schemas.microsoft.com/office/drawing/2014/main" id="{A45D7FE0-448E-9340-8815-DC3FECEB03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4832" r="17438"/>
          <a:stretch/>
        </p:blipFill>
        <p:spPr>
          <a:xfrm>
            <a:off x="7541622" y="670560"/>
            <a:ext cx="3596373" cy="5023100"/>
          </a:xfrm>
        </p:spPr>
      </p:pic>
      <p:sp>
        <p:nvSpPr>
          <p:cNvPr id="4" name="&quot;No&quot; Symbol 3">
            <a:extLst>
              <a:ext uri="{FF2B5EF4-FFF2-40B4-BE49-F238E27FC236}">
                <a16:creationId xmlns:a16="http://schemas.microsoft.com/office/drawing/2014/main" id="{7CA4D60B-F3F9-8946-9C96-45AD41BA1AC0}"/>
              </a:ext>
            </a:extLst>
          </p:cNvPr>
          <p:cNvSpPr/>
          <p:nvPr/>
        </p:nvSpPr>
        <p:spPr>
          <a:xfrm>
            <a:off x="6688183" y="365125"/>
            <a:ext cx="4807131" cy="4807131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75BD0C1-7FF2-1E42-A370-6D8154745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33" y="2165624"/>
            <a:ext cx="3781187" cy="37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3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ack swan swimming in water&#10;&#10;Description automatically generated with low confidence">
            <a:extLst>
              <a:ext uri="{FF2B5EF4-FFF2-40B4-BE49-F238E27FC236}">
                <a16:creationId xmlns:a16="http://schemas.microsoft.com/office/drawing/2014/main" id="{A45D7FE0-448E-9340-8815-DC3FECEB03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4832" r="17438"/>
          <a:stretch/>
        </p:blipFill>
        <p:spPr>
          <a:xfrm>
            <a:off x="7541622" y="670560"/>
            <a:ext cx="3596373" cy="50231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3F58F76-1B09-3E47-A854-3E6184488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text, envelope, stationary, box&#10;&#10;Description automatically generated">
            <a:extLst>
              <a:ext uri="{FF2B5EF4-FFF2-40B4-BE49-F238E27FC236}">
                <a16:creationId xmlns:a16="http://schemas.microsoft.com/office/drawing/2014/main" id="{ECAEFC39-3A6F-194E-949A-A80D3718F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58544" y="2300140"/>
            <a:ext cx="1923009" cy="192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9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4F587C4B-9816-D342-B0AE-624A95FD5274}"/>
              </a:ext>
            </a:extLst>
          </p:cNvPr>
          <p:cNvSpPr txBox="1">
            <a:spLocks/>
          </p:cNvSpPr>
          <p:nvPr/>
        </p:nvSpPr>
        <p:spPr>
          <a:xfrm>
            <a:off x="838200" y="4069292"/>
            <a:ext cx="10515600" cy="176424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DC4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F7F7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7F7F7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7F7F7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7F7F7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www.juliantalbot.com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8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A05CC-D1E9-1F4A-B365-627DBBE4E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976CB-45DB-E54A-98F6-C4834F90BF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An essay with one single idea: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"</a:t>
            </a:r>
            <a:r>
              <a:rPr lang="en-US" sz="3200" i="1" dirty="0">
                <a:solidFill>
                  <a:schemeClr val="tx1"/>
                </a:solidFill>
              </a:rPr>
              <a:t>our blindness with respect to randomness, particularly large deviations</a:t>
            </a:r>
            <a:r>
              <a:rPr lang="en-US" sz="3200" dirty="0">
                <a:solidFill>
                  <a:schemeClr val="tx1"/>
                </a:solidFill>
              </a:rPr>
              <a:t>"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D587505C-8A39-3B43-82E6-379AA2B728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926592"/>
            <a:ext cx="2975330" cy="4522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3405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9755-4BE0-5F40-946C-F156CD5A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Swan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69CF4-9A6C-3449-BDA4-5BEF02CBAA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>
                <a:solidFill>
                  <a:schemeClr val="tx1"/>
                </a:solidFill>
              </a:rPr>
              <a:t>Unpredictable event beyond what is normally expected and with severe impact</a:t>
            </a:r>
          </a:p>
          <a:p>
            <a:pPr marL="514350" indent="-514350">
              <a:buFont typeface="+mj-lt"/>
              <a:buAutoNum type="arabicPeriod"/>
            </a:pPr>
            <a:r>
              <a:rPr lang="en-AU" i="1" dirty="0">
                <a:solidFill>
                  <a:schemeClr val="tx1"/>
                </a:solidFill>
              </a:rPr>
              <a:t>extreme rarity</a:t>
            </a:r>
          </a:p>
          <a:p>
            <a:pPr marL="514350" indent="-514350">
              <a:buFont typeface="+mj-lt"/>
              <a:buAutoNum type="arabicPeriod"/>
            </a:pPr>
            <a:r>
              <a:rPr lang="en-AU" i="1" dirty="0">
                <a:solidFill>
                  <a:schemeClr val="tx1"/>
                </a:solidFill>
              </a:rPr>
              <a:t>severe impact</a:t>
            </a:r>
          </a:p>
          <a:p>
            <a:pPr marL="514350" indent="-514350">
              <a:buFont typeface="+mj-lt"/>
              <a:buAutoNum type="arabicPeriod"/>
            </a:pPr>
            <a:r>
              <a:rPr lang="en-AU" i="1" dirty="0">
                <a:solidFill>
                  <a:schemeClr val="tx1"/>
                </a:solidFill>
              </a:rPr>
              <a:t>widespread insistence they were obvious in hindsight</a:t>
            </a:r>
          </a:p>
          <a:p>
            <a:pPr marL="0" indent="0">
              <a:buNone/>
            </a:pPr>
            <a:r>
              <a:rPr lang="en-AU" sz="1300" dirty="0">
                <a:solidFill>
                  <a:schemeClr val="tx1"/>
                </a:solidFill>
              </a:rPr>
              <a:t>Source: </a:t>
            </a:r>
            <a:r>
              <a:rPr lang="en-AU" sz="13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https://www.investopedia.com/terms/b/blackswan.asp</a:t>
            </a:r>
            <a:r>
              <a:rPr lang="en-AU" sz="1300" dirty="0">
                <a:solidFill>
                  <a:schemeClr val="tx1"/>
                </a:solidFill>
              </a:rPr>
              <a:t> </a:t>
            </a:r>
            <a:endParaRPr lang="en-US" sz="1300" dirty="0">
              <a:solidFill>
                <a:schemeClr val="tx1"/>
              </a:solidFill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140DCBCE-C753-4577-8E3D-4628BF7625B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6072953"/>
              </p:ext>
            </p:extLst>
          </p:nvPr>
        </p:nvGraphicFramePr>
        <p:xfrm>
          <a:off x="6489192" y="1350137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8966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 droplet and ripple">
            <a:extLst>
              <a:ext uri="{FF2B5EF4-FFF2-40B4-BE49-F238E27FC236}">
                <a16:creationId xmlns:a16="http://schemas.microsoft.com/office/drawing/2014/main" id="{D686DDBF-444B-412E-AD2E-A778E5D675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A409AC-C709-444F-A1B9-F598ACE1A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The truth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7EBA1-04E2-844E-BF53-6A0E945BD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476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i="1" dirty="0">
                <a:solidFill>
                  <a:schemeClr val="tx1"/>
                </a:solidFill>
              </a:rPr>
              <a:t>“On a long enough timeline, the survival rate for everyone drops to zero.”</a:t>
            </a:r>
          </a:p>
          <a:p>
            <a:pPr marL="0" indent="0">
              <a:buNone/>
            </a:pPr>
            <a:endParaRPr lang="en-US" sz="3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― Chuck Palahniuk, Fight Club</a:t>
            </a:r>
          </a:p>
        </p:txBody>
      </p:sp>
    </p:spTree>
    <p:extLst>
      <p:ext uri="{BB962C8B-B14F-4D97-AF65-F5344CB8AC3E}">
        <p14:creationId xmlns:p14="http://schemas.microsoft.com/office/powerpoint/2010/main" val="4198179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8D9C1A-C917-40CB-88D5-A8641B7902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166250"/>
              </p:ext>
            </p:extLst>
          </p:nvPr>
        </p:nvGraphicFramePr>
        <p:xfrm>
          <a:off x="838200" y="425302"/>
          <a:ext cx="10515600" cy="5751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9675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indoor, decorated&#10;&#10;Description automatically generated">
            <a:extLst>
              <a:ext uri="{FF2B5EF4-FFF2-40B4-BE49-F238E27FC236}">
                <a16:creationId xmlns:a16="http://schemas.microsoft.com/office/drawing/2014/main" id="{B193B388-A5DE-1E40-A587-4B241D0D6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88867" y="1924595"/>
            <a:ext cx="9213669" cy="5758543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7FE4D836-C3E6-7042-89E9-467EDCC98EB4}"/>
              </a:ext>
            </a:extLst>
          </p:cNvPr>
          <p:cNvSpPr/>
          <p:nvPr/>
        </p:nvSpPr>
        <p:spPr>
          <a:xfrm>
            <a:off x="748937" y="148047"/>
            <a:ext cx="2743200" cy="1534884"/>
          </a:xfrm>
          <a:prstGeom prst="wedgeRoundRectCallout">
            <a:avLst>
              <a:gd name="adj1" fmla="val 69008"/>
              <a:gd name="adj2" fmla="val 781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Comic Sans MS" panose="030F0902030302020204" pitchFamily="66" charset="0"/>
              </a:rPr>
              <a:t>EXPERTS ESTIMATE 40,000 DEATHS THIS YEAR. </a:t>
            </a:r>
            <a:br>
              <a:rPr lang="en-US" i="1" dirty="0">
                <a:latin typeface="Comic Sans MS" panose="030F0902030302020204" pitchFamily="66" charset="0"/>
              </a:rPr>
            </a:br>
            <a:r>
              <a:rPr lang="en-US" i="1" dirty="0">
                <a:latin typeface="Comic Sans MS" panose="030F0902030302020204" pitchFamily="66" charset="0"/>
              </a:rPr>
              <a:t>IS THERE A NEED FOR ACTION?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3121CBDC-7BA3-E841-B47B-4FB68DC778B7}"/>
              </a:ext>
            </a:extLst>
          </p:cNvPr>
          <p:cNvSpPr/>
          <p:nvPr/>
        </p:nvSpPr>
        <p:spPr>
          <a:xfrm>
            <a:off x="5573485" y="278675"/>
            <a:ext cx="2743200" cy="1534883"/>
          </a:xfrm>
          <a:prstGeom prst="wedgeRoundRectCallout">
            <a:avLst>
              <a:gd name="adj1" fmla="val 55040"/>
              <a:gd name="adj2" fmla="val 7875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Comic Sans MS" panose="030F0902030302020204" pitchFamily="66" charset="0"/>
              </a:rPr>
              <a:t>THAT DEPENDS WHETHER YOU ARE TALKING ABOUT A PANDEMIC OR DIABETES.</a:t>
            </a:r>
          </a:p>
        </p:txBody>
      </p:sp>
    </p:spTree>
    <p:extLst>
      <p:ext uri="{BB962C8B-B14F-4D97-AF65-F5344CB8AC3E}">
        <p14:creationId xmlns:p14="http://schemas.microsoft.com/office/powerpoint/2010/main" val="2242420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4C386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831163-B700-5540-B61A-8E3D185E6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08" r="-2" b="243"/>
          <a:stretch/>
        </p:blipFill>
        <p:spPr>
          <a:xfrm>
            <a:off x="2551176" y="448056"/>
            <a:ext cx="9180576" cy="59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21191"/>
      </p:ext>
    </p:extLst>
  </p:cSld>
  <p:clrMapOvr>
    <a:masterClrMapping/>
  </p:clrMapOvr>
</p:sld>
</file>

<file path=ppt/theme/theme1.xml><?xml version="1.0" encoding="utf-8"?>
<a:theme xmlns:a="http://schemas.openxmlformats.org/drawingml/2006/main" name="7_Custom Desig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BB54D793-4662-F94A-8752-E0591EF56768}" vid="{6136D650-33F8-C14A-9064-2842D46FDE9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7_Custom Design</Template>
  <TotalTime>10647</TotalTime>
  <Words>834</Words>
  <Application>Microsoft Macintosh PowerPoint</Application>
  <PresentationFormat>Widescreen</PresentationFormat>
  <Paragraphs>330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Arial Black</vt:lpstr>
      <vt:lpstr>Avenir Heavy</vt:lpstr>
      <vt:lpstr>Calibri</vt:lpstr>
      <vt:lpstr>Calibri Light</vt:lpstr>
      <vt:lpstr>Comic Sans MS</vt:lpstr>
      <vt:lpstr>Open Sans</vt:lpstr>
      <vt:lpstr>7_Custom Design</vt:lpstr>
      <vt:lpstr>Custom Design</vt:lpstr>
      <vt:lpstr>PowerPoint Presentation</vt:lpstr>
      <vt:lpstr>How to Make Black Swans Extinct  And Why ISO31000 is the Weapon of Choice</vt:lpstr>
      <vt:lpstr>The Bird</vt:lpstr>
      <vt:lpstr>The Book</vt:lpstr>
      <vt:lpstr>Black Swan</vt:lpstr>
      <vt:lpstr>The truth …</vt:lpstr>
      <vt:lpstr>PowerPoint Presentation</vt:lpstr>
      <vt:lpstr>PowerPoint Presentation</vt:lpstr>
      <vt:lpstr>PowerPoint Presentation</vt:lpstr>
      <vt:lpstr>PowerPoint Presentation</vt:lpstr>
      <vt:lpstr>STROUD MATRIX</vt:lpstr>
      <vt:lpstr>PowerPoint Presentation</vt:lpstr>
      <vt:lpstr>All-Hazards Approach</vt:lpstr>
      <vt:lpstr>PowerPoint Presentation</vt:lpstr>
      <vt:lpstr>PowerPoint Presentation</vt:lpstr>
      <vt:lpstr>The Analysis</vt:lpstr>
      <vt:lpstr>Breaking the Causal Chain</vt:lpstr>
      <vt:lpstr>PowerPoint Presentation</vt:lpstr>
      <vt:lpstr>PowerPoint Presentation</vt:lpstr>
      <vt:lpstr>How Management Systems Work</vt:lpstr>
      <vt:lpstr>How Risk Management Systems Work</vt:lpstr>
      <vt:lpstr>ISO31000 Principles</vt:lpstr>
      <vt:lpstr>ISO31000 Framework</vt:lpstr>
      <vt:lpstr>ISO31000 Process</vt:lpstr>
      <vt:lpstr>ISO31000 Process</vt:lpstr>
      <vt:lpstr>ISO31000  Expanded</vt:lpstr>
      <vt:lpstr>ISO31000 Process</vt:lpstr>
      <vt:lpstr>PowerPoint Presentation</vt:lpstr>
      <vt:lpstr>C.A.S.E.</vt:lpstr>
      <vt:lpstr>PowerPoint Presentation</vt:lpstr>
      <vt:lpstr>Swans of all colors</vt:lpstr>
      <vt:lpstr>Swans of all colors</vt:lpstr>
      <vt:lpstr>PowerPoint Presentation</vt:lpstr>
      <vt:lpstr>PowerPoint Presentation</vt:lpstr>
      <vt:lpstr>Just say no to  Black Swans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Julian Talbot</cp:lastModifiedBy>
  <cp:revision>73</cp:revision>
  <dcterms:created xsi:type="dcterms:W3CDTF">2020-10-16T19:05:49Z</dcterms:created>
  <dcterms:modified xsi:type="dcterms:W3CDTF">2021-10-18T14:57:10Z</dcterms:modified>
</cp:coreProperties>
</file>