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charts/chart4.xml" ContentType="application/vnd.openxmlformats-officedocument.drawingml.chart+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8" r:id="rId1"/>
  </p:sldMasterIdLst>
  <p:notesMasterIdLst>
    <p:notesMasterId r:id="rId103"/>
  </p:notesMasterIdLst>
  <p:sldIdLst>
    <p:sldId id="287" r:id="rId2"/>
    <p:sldId id="300" r:id="rId3"/>
    <p:sldId id="424" r:id="rId4"/>
    <p:sldId id="578" r:id="rId5"/>
    <p:sldId id="521" r:id="rId6"/>
    <p:sldId id="284" r:id="rId7"/>
    <p:sldId id="354" r:id="rId8"/>
    <p:sldId id="481" r:id="rId9"/>
    <p:sldId id="457" r:id="rId10"/>
    <p:sldId id="615" r:id="rId11"/>
    <p:sldId id="295" r:id="rId12"/>
    <p:sldId id="320" r:id="rId13"/>
    <p:sldId id="602" r:id="rId14"/>
    <p:sldId id="483" r:id="rId15"/>
    <p:sldId id="485" r:id="rId16"/>
    <p:sldId id="479" r:id="rId17"/>
    <p:sldId id="600" r:id="rId18"/>
    <p:sldId id="601" r:id="rId19"/>
    <p:sldId id="482" r:id="rId20"/>
    <p:sldId id="629" r:id="rId21"/>
    <p:sldId id="603" r:id="rId22"/>
    <p:sldId id="606" r:id="rId23"/>
    <p:sldId id="605" r:id="rId24"/>
    <p:sldId id="607" r:id="rId25"/>
    <p:sldId id="609" r:id="rId26"/>
    <p:sldId id="599" r:id="rId27"/>
    <p:sldId id="270" r:id="rId28"/>
    <p:sldId id="630" r:id="rId29"/>
    <p:sldId id="618" r:id="rId30"/>
    <p:sldId id="480" r:id="rId31"/>
    <p:sldId id="366" r:id="rId32"/>
    <p:sldId id="484" r:id="rId33"/>
    <p:sldId id="489" r:id="rId34"/>
    <p:sldId id="487" r:id="rId35"/>
    <p:sldId id="488" r:id="rId36"/>
    <p:sldId id="486" r:id="rId37"/>
    <p:sldId id="490" r:id="rId38"/>
    <p:sldId id="619" r:id="rId39"/>
    <p:sldId id="491" r:id="rId40"/>
    <p:sldId id="504" r:id="rId41"/>
    <p:sldId id="505" r:id="rId42"/>
    <p:sldId id="494" r:id="rId43"/>
    <p:sldId id="506" r:id="rId44"/>
    <p:sldId id="509" r:id="rId45"/>
    <p:sldId id="508" r:id="rId46"/>
    <p:sldId id="507" r:id="rId47"/>
    <p:sldId id="510" r:id="rId48"/>
    <p:sldId id="511" r:id="rId49"/>
    <p:sldId id="512" r:id="rId50"/>
    <p:sldId id="513" r:id="rId51"/>
    <p:sldId id="514" r:id="rId52"/>
    <p:sldId id="620" r:id="rId53"/>
    <p:sldId id="496" r:id="rId54"/>
    <p:sldId id="497" r:id="rId55"/>
    <p:sldId id="515" r:id="rId56"/>
    <p:sldId id="516" r:id="rId57"/>
    <p:sldId id="517" r:id="rId58"/>
    <p:sldId id="498" r:id="rId59"/>
    <p:sldId id="633" r:id="rId60"/>
    <p:sldId id="634" r:id="rId61"/>
    <p:sldId id="500" r:id="rId62"/>
    <p:sldId id="501" r:id="rId63"/>
    <p:sldId id="502" r:id="rId64"/>
    <p:sldId id="493" r:id="rId65"/>
    <p:sldId id="519" r:id="rId66"/>
    <p:sldId id="367" r:id="rId67"/>
    <p:sldId id="613" r:id="rId68"/>
    <p:sldId id="576" r:id="rId69"/>
    <p:sldId id="579" r:id="rId70"/>
    <p:sldId id="577" r:id="rId71"/>
    <p:sldId id="580" r:id="rId72"/>
    <p:sldId id="622" r:id="rId73"/>
    <p:sldId id="625" r:id="rId74"/>
    <p:sldId id="623" r:id="rId75"/>
    <p:sldId id="624" r:id="rId76"/>
    <p:sldId id="627" r:id="rId77"/>
    <p:sldId id="621" r:id="rId78"/>
    <p:sldId id="581" r:id="rId79"/>
    <p:sldId id="595" r:id="rId80"/>
    <p:sldId id="611" r:id="rId81"/>
    <p:sldId id="596" r:id="rId82"/>
    <p:sldId id="632" r:id="rId83"/>
    <p:sldId id="628" r:id="rId84"/>
    <p:sldId id="582" r:id="rId85"/>
    <p:sldId id="597" r:id="rId86"/>
    <p:sldId id="598" r:id="rId87"/>
    <p:sldId id="583" r:id="rId88"/>
    <p:sldId id="585" r:id="rId89"/>
    <p:sldId id="584" r:id="rId90"/>
    <p:sldId id="586" r:id="rId91"/>
    <p:sldId id="587" r:id="rId92"/>
    <p:sldId id="588" r:id="rId93"/>
    <p:sldId id="589" r:id="rId94"/>
    <p:sldId id="590" r:id="rId95"/>
    <p:sldId id="591" r:id="rId96"/>
    <p:sldId id="594" r:id="rId97"/>
    <p:sldId id="593" r:id="rId98"/>
    <p:sldId id="612" r:id="rId99"/>
    <p:sldId id="555" r:id="rId100"/>
    <p:sldId id="631" r:id="rId101"/>
    <p:sldId id="616" r:id="rId102"/>
  </p:sldIdLst>
  <p:sldSz cx="9144000" cy="6858000" type="screen4x3"/>
  <p:notesSz cx="6858000" cy="9144000"/>
  <p:embeddedFontLst>
    <p:embeddedFont>
      <p:font typeface="Calibri" panose="020F0502020204030204" pitchFamily="34" charset="0"/>
      <p:regular r:id="rId104"/>
      <p:bold r:id="rId105"/>
      <p:italic r:id="rId106"/>
      <p:boldItalic r:id="rId107"/>
    </p:embeddedFont>
    <p:embeddedFont>
      <p:font typeface="Calibri Light" panose="020F0302020204030204" pitchFamily="34" charset="0"/>
      <p:regular r:id="rId108"/>
      <p:italic r:id="rId109"/>
    </p:embeddedFont>
    <p:embeddedFont>
      <p:font typeface="Chewy" panose="02000000000000000000" pitchFamily="2" charset="0"/>
      <p:regular r:id="rId110"/>
    </p:embeddedFont>
    <p:embeddedFont>
      <p:font typeface="Franklin Gothic Book" panose="020B0503020102020204" pitchFamily="34" charset="0"/>
      <p:regular r:id="rId111"/>
      <p:italic r:id="rId112"/>
    </p:embeddedFont>
    <p:embeddedFont>
      <p:font typeface="Franklin Gothic Demi" panose="020B0603020102020204" pitchFamily="34" charset="0"/>
      <p:regular r:id="rId113"/>
      <p:bold r:id="rId114"/>
      <p:italic r:id="rId115"/>
      <p:boldItalic r:id="rId116"/>
    </p:embeddedFont>
    <p:embeddedFont>
      <p:font typeface="Franklin Gothic Heavy" panose="020B0603020102020204" pitchFamily="34" charset="0"/>
      <p:bold r:id="rId117"/>
      <p:italic r:id="rId118"/>
      <p:boldItalic r:id="rId119"/>
    </p:embeddedFont>
    <p:embeddedFont>
      <p:font typeface="Lobster" panose="02000506000000020003" pitchFamily="2" charset="77"/>
      <p:regular r:id="rId120"/>
    </p:embeddedFont>
    <p:embeddedFont>
      <p:font typeface="Wingdings 2" pitchFamily="2" charset="2"/>
      <p:regular r:id="rId121"/>
    </p:embeddedFont>
  </p:embeddedFontLst>
  <p:custShowLst>
    <p:custShow name="Custom Show 1" id="0">
      <p:sldLst/>
    </p:custShow>
    <p:custShow name="Custom Show 2" id="1">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CC0000"/>
    <a:srgbClr val="FFA602"/>
    <a:srgbClr val="0887C6"/>
    <a:srgbClr val="E1E1E1"/>
    <a:srgbClr val="D9D9D9"/>
    <a:srgbClr val="CCFF66"/>
    <a:srgbClr val="800000"/>
    <a:srgbClr val="339966"/>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624" autoAdjust="0"/>
    <p:restoredTop sz="96719"/>
  </p:normalViewPr>
  <p:slideViewPr>
    <p:cSldViewPr snapToGrid="0">
      <p:cViewPr varScale="1">
        <p:scale>
          <a:sx n="124" d="100"/>
          <a:sy n="124" d="100"/>
        </p:scale>
        <p:origin x="2104" y="16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16" d="100"/>
        <a:sy n="11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14.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9.fntdata"/><Relationship Id="rId16" Type="http://schemas.openxmlformats.org/officeDocument/2006/relationships/slide" Target="slides/slide15.xml"/><Relationship Id="rId107" Type="http://schemas.openxmlformats.org/officeDocument/2006/relationships/font" Target="fonts/font4.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0.fntdata"/><Relationship Id="rId118" Type="http://schemas.openxmlformats.org/officeDocument/2006/relationships/font" Target="fonts/font15.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font" Target="fonts/font5.fntdata"/><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1.fntdata"/><Relationship Id="rId119" Type="http://schemas.openxmlformats.org/officeDocument/2006/relationships/font" Target="fonts/font16.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6.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1.fntdata"/><Relationship Id="rId120" Type="http://schemas.openxmlformats.org/officeDocument/2006/relationships/font" Target="fonts/font17.fntdata"/><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7.fntdata"/><Relationship Id="rId115" Type="http://schemas.openxmlformats.org/officeDocument/2006/relationships/font" Target="fonts/font1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18.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8.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julian.talbot\Documents\Presentations\333\JT%20Income.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julian.talbot\Documents\Presentations\333\JT%20Income.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julian.talbot\Documents\Presentations\333\JT%20Income%20(Autosav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Income</c:v>
                </c:pt>
              </c:strCache>
            </c:strRef>
          </c:tx>
          <c:spPr>
            <a:solidFill>
              <a:schemeClr val="accent1"/>
            </a:solidFill>
            <a:ln>
              <a:noFill/>
            </a:ln>
            <a:effectLst/>
            <a:sp3d/>
          </c:spPr>
          <c:invertIfNegative val="0"/>
          <c:cat>
            <c:numRef>
              <c:f>Sheet1!$A$2:$A$19</c:f>
              <c:numCache>
                <c:formatCode>General</c:formatCode>
                <c:ptCount val="18"/>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numCache>
            </c:numRef>
          </c:cat>
          <c:val>
            <c:numRef>
              <c:f>Sheet1!$B$2:$B$19</c:f>
              <c:numCache>
                <c:formatCode>General</c:formatCode>
                <c:ptCount val="18"/>
                <c:pt idx="0">
                  <c:v>50000</c:v>
                </c:pt>
                <c:pt idx="1">
                  <c:v>67000</c:v>
                </c:pt>
                <c:pt idx="2">
                  <c:v>90000</c:v>
                </c:pt>
                <c:pt idx="3">
                  <c:v>100000</c:v>
                </c:pt>
                <c:pt idx="4">
                  <c:v>150000</c:v>
                </c:pt>
                <c:pt idx="5">
                  <c:v>150000</c:v>
                </c:pt>
                <c:pt idx="6">
                  <c:v>180000</c:v>
                </c:pt>
                <c:pt idx="7">
                  <c:v>150000</c:v>
                </c:pt>
                <c:pt idx="8">
                  <c:v>200000</c:v>
                </c:pt>
                <c:pt idx="9">
                  <c:v>200000</c:v>
                </c:pt>
                <c:pt idx="10">
                  <c:v>240000</c:v>
                </c:pt>
                <c:pt idx="11">
                  <c:v>265000</c:v>
                </c:pt>
                <c:pt idx="12">
                  <c:v>380000</c:v>
                </c:pt>
                <c:pt idx="13">
                  <c:v>370000</c:v>
                </c:pt>
                <c:pt idx="14">
                  <c:v>480000</c:v>
                </c:pt>
                <c:pt idx="15">
                  <c:v>505000</c:v>
                </c:pt>
                <c:pt idx="16">
                  <c:v>500000</c:v>
                </c:pt>
                <c:pt idx="17">
                  <c:v>600000</c:v>
                </c:pt>
              </c:numCache>
            </c:numRef>
          </c:val>
          <c:extLst>
            <c:ext xmlns:c16="http://schemas.microsoft.com/office/drawing/2014/chart" uri="{C3380CC4-5D6E-409C-BE32-E72D297353CC}">
              <c16:uniqueId val="{00000000-A611-6347-BF76-47576B9BCB67}"/>
            </c:ext>
          </c:extLst>
        </c:ser>
        <c:dLbls>
          <c:showLegendKey val="0"/>
          <c:showVal val="0"/>
          <c:showCatName val="0"/>
          <c:showSerName val="0"/>
          <c:showPercent val="0"/>
          <c:showBubbleSize val="0"/>
        </c:dLbls>
        <c:gapWidth val="150"/>
        <c:shape val="box"/>
        <c:axId val="1119611168"/>
        <c:axId val="1115980480"/>
        <c:axId val="0"/>
      </c:bar3DChart>
      <c:catAx>
        <c:axId val="11196111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15980480"/>
        <c:crosses val="autoZero"/>
        <c:auto val="1"/>
        <c:lblAlgn val="ctr"/>
        <c:lblOffset val="100"/>
        <c:noMultiLvlLbl val="0"/>
      </c:catAx>
      <c:valAx>
        <c:axId val="111598048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119611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overlay val="0"/>
    </c:title>
    <c:autoTitleDeleted val="0"/>
    <c:plotArea>
      <c:layout>
        <c:manualLayout>
          <c:layoutTarget val="inner"/>
          <c:xMode val="edge"/>
          <c:yMode val="edge"/>
          <c:x val="4.163801399825022E-2"/>
          <c:y val="0.19432888597258677"/>
          <c:w val="0.90755533683289591"/>
          <c:h val="0.63985199766695833"/>
        </c:manualLayout>
      </c:layout>
      <c:barChart>
        <c:barDir val="col"/>
        <c:grouping val="clustered"/>
        <c:varyColors val="0"/>
        <c:ser>
          <c:idx val="0"/>
          <c:order val="0"/>
          <c:tx>
            <c:strRef>
              <c:f>Sheet1!$A$7</c:f>
              <c:strCache>
                <c:ptCount val="1"/>
                <c:pt idx="0">
                  <c:v>Gross Annual Income</c:v>
                </c:pt>
              </c:strCache>
            </c:strRef>
          </c:tx>
          <c:invertIfNegative val="0"/>
          <c:trendline>
            <c:trendlineType val="linear"/>
            <c:dispRSqr val="0"/>
            <c:dispEq val="0"/>
          </c:trendline>
          <c:cat>
            <c:numRef>
              <c:f>Sheet1!$B$1:$L$1</c:f>
              <c:numCache>
                <c:formatCode>General</c:formatCode>
                <c:ptCount val="11"/>
                <c:pt idx="0">
                  <c:v>2003</c:v>
                </c:pt>
                <c:pt idx="1">
                  <c:v>2004</c:v>
                </c:pt>
                <c:pt idx="2">
                  <c:v>2005</c:v>
                </c:pt>
                <c:pt idx="3">
                  <c:v>2006</c:v>
                </c:pt>
                <c:pt idx="4">
                  <c:v>2007</c:v>
                </c:pt>
                <c:pt idx="5">
                  <c:v>2008</c:v>
                </c:pt>
                <c:pt idx="6">
                  <c:v>2009</c:v>
                </c:pt>
                <c:pt idx="7">
                  <c:v>2010</c:v>
                </c:pt>
                <c:pt idx="8">
                  <c:v>2011</c:v>
                </c:pt>
                <c:pt idx="9">
                  <c:v>2012</c:v>
                </c:pt>
                <c:pt idx="10">
                  <c:v>2013</c:v>
                </c:pt>
              </c:numCache>
            </c:numRef>
          </c:cat>
          <c:val>
            <c:numRef>
              <c:f>Sheet1!$B$7:$L$7</c:f>
              <c:numCache>
                <c:formatCode>_-"$"* #,##0_-;\-"$"* #,##0_-;_-"$"* "-"??_-;_-@_-</c:formatCode>
                <c:ptCount val="11"/>
                <c:pt idx="0">
                  <c:v>67000</c:v>
                </c:pt>
                <c:pt idx="1">
                  <c:v>90000</c:v>
                </c:pt>
                <c:pt idx="2">
                  <c:v>107000</c:v>
                </c:pt>
                <c:pt idx="3">
                  <c:v>175000</c:v>
                </c:pt>
                <c:pt idx="4">
                  <c:v>185000</c:v>
                </c:pt>
                <c:pt idx="5">
                  <c:v>215000</c:v>
                </c:pt>
                <c:pt idx="6">
                  <c:v>147000</c:v>
                </c:pt>
                <c:pt idx="7">
                  <c:v>219000</c:v>
                </c:pt>
                <c:pt idx="8">
                  <c:v>207000</c:v>
                </c:pt>
                <c:pt idx="9">
                  <c:v>245000</c:v>
                </c:pt>
                <c:pt idx="10">
                  <c:v>285000</c:v>
                </c:pt>
              </c:numCache>
            </c:numRef>
          </c:val>
          <c:extLst>
            <c:ext xmlns:c16="http://schemas.microsoft.com/office/drawing/2014/chart" uri="{C3380CC4-5D6E-409C-BE32-E72D297353CC}">
              <c16:uniqueId val="{00000001-2054-A247-9301-BB9F6279F7DD}"/>
            </c:ext>
          </c:extLst>
        </c:ser>
        <c:dLbls>
          <c:showLegendKey val="0"/>
          <c:showVal val="0"/>
          <c:showCatName val="0"/>
          <c:showSerName val="0"/>
          <c:showPercent val="0"/>
          <c:showBubbleSize val="0"/>
        </c:dLbls>
        <c:gapWidth val="150"/>
        <c:axId val="81842944"/>
        <c:axId val="155579904"/>
      </c:barChart>
      <c:catAx>
        <c:axId val="81842944"/>
        <c:scaling>
          <c:orientation val="minMax"/>
        </c:scaling>
        <c:delete val="0"/>
        <c:axPos val="b"/>
        <c:numFmt formatCode="General" sourceLinked="1"/>
        <c:majorTickMark val="out"/>
        <c:minorTickMark val="none"/>
        <c:tickLblPos val="nextTo"/>
        <c:crossAx val="155579904"/>
        <c:crosses val="autoZero"/>
        <c:auto val="1"/>
        <c:lblAlgn val="ctr"/>
        <c:lblOffset val="100"/>
        <c:noMultiLvlLbl val="0"/>
      </c:catAx>
      <c:valAx>
        <c:axId val="155579904"/>
        <c:scaling>
          <c:orientation val="minMax"/>
        </c:scaling>
        <c:delete val="1"/>
        <c:axPos val="l"/>
        <c:majorGridlines/>
        <c:numFmt formatCode="_-&quot;$&quot;* #,##0_-;\-&quot;$&quot;* #,##0_-;_-&quot;$&quot;* &quot;-&quot;??_-;_-@_-" sourceLinked="1"/>
        <c:majorTickMark val="out"/>
        <c:minorTickMark val="none"/>
        <c:tickLblPos val="nextTo"/>
        <c:crossAx val="81842944"/>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Sheet1!$A$2</c:f>
              <c:strCache>
                <c:ptCount val="1"/>
                <c:pt idx="0">
                  <c:v>Salary</c:v>
                </c:pt>
              </c:strCache>
            </c:strRef>
          </c:tx>
          <c:invertIfNegative val="0"/>
          <c:cat>
            <c:numRef>
              <c:f>Sheet1!$B$1:$L$1</c:f>
              <c:numCache>
                <c:formatCode>General</c:formatCode>
                <c:ptCount val="11"/>
                <c:pt idx="0">
                  <c:v>2003</c:v>
                </c:pt>
                <c:pt idx="1">
                  <c:v>2004</c:v>
                </c:pt>
                <c:pt idx="2">
                  <c:v>2005</c:v>
                </c:pt>
                <c:pt idx="3">
                  <c:v>2006</c:v>
                </c:pt>
                <c:pt idx="4">
                  <c:v>2007</c:v>
                </c:pt>
                <c:pt idx="5">
                  <c:v>2008</c:v>
                </c:pt>
                <c:pt idx="6">
                  <c:v>2009</c:v>
                </c:pt>
                <c:pt idx="7">
                  <c:v>2010</c:v>
                </c:pt>
                <c:pt idx="8">
                  <c:v>2011</c:v>
                </c:pt>
                <c:pt idx="9">
                  <c:v>2012</c:v>
                </c:pt>
                <c:pt idx="10">
                  <c:v>2013</c:v>
                </c:pt>
              </c:numCache>
            </c:numRef>
          </c:cat>
          <c:val>
            <c:numRef>
              <c:f>Sheet1!$B$2:$L$2</c:f>
              <c:numCache>
                <c:formatCode>_-"$"* #,##0_-;\-"$"* #,##0_-;_-"$"* "-"??_-;_-@_-</c:formatCode>
                <c:ptCount val="11"/>
                <c:pt idx="0">
                  <c:v>67000</c:v>
                </c:pt>
                <c:pt idx="1">
                  <c:v>90000</c:v>
                </c:pt>
                <c:pt idx="2">
                  <c:v>92000</c:v>
                </c:pt>
                <c:pt idx="3">
                  <c:v>150000</c:v>
                </c:pt>
                <c:pt idx="4">
                  <c:v>150000</c:v>
                </c:pt>
                <c:pt idx="5">
                  <c:v>180000</c:v>
                </c:pt>
                <c:pt idx="6">
                  <c:v>120000</c:v>
                </c:pt>
                <c:pt idx="7">
                  <c:v>180000</c:v>
                </c:pt>
                <c:pt idx="8">
                  <c:v>180000</c:v>
                </c:pt>
                <c:pt idx="9">
                  <c:v>200000</c:v>
                </c:pt>
                <c:pt idx="10">
                  <c:v>200000</c:v>
                </c:pt>
              </c:numCache>
            </c:numRef>
          </c:val>
          <c:extLst>
            <c:ext xmlns:c16="http://schemas.microsoft.com/office/drawing/2014/chart" uri="{C3380CC4-5D6E-409C-BE32-E72D297353CC}">
              <c16:uniqueId val="{00000000-49EA-A449-A5D2-61A3CE4C2F5F}"/>
            </c:ext>
          </c:extLst>
        </c:ser>
        <c:ser>
          <c:idx val="1"/>
          <c:order val="1"/>
          <c:tx>
            <c:strRef>
              <c:f>Sheet1!$A$3</c:f>
              <c:strCache>
                <c:ptCount val="1"/>
                <c:pt idx="0">
                  <c:v>Bonus</c:v>
                </c:pt>
              </c:strCache>
            </c:strRef>
          </c:tx>
          <c:invertIfNegative val="0"/>
          <c:cat>
            <c:numRef>
              <c:f>Sheet1!$B$1:$L$1</c:f>
              <c:numCache>
                <c:formatCode>General</c:formatCode>
                <c:ptCount val="11"/>
                <c:pt idx="0">
                  <c:v>2003</c:v>
                </c:pt>
                <c:pt idx="1">
                  <c:v>2004</c:v>
                </c:pt>
                <c:pt idx="2">
                  <c:v>2005</c:v>
                </c:pt>
                <c:pt idx="3">
                  <c:v>2006</c:v>
                </c:pt>
                <c:pt idx="4">
                  <c:v>2007</c:v>
                </c:pt>
                <c:pt idx="5">
                  <c:v>2008</c:v>
                </c:pt>
                <c:pt idx="6">
                  <c:v>2009</c:v>
                </c:pt>
                <c:pt idx="7">
                  <c:v>2010</c:v>
                </c:pt>
                <c:pt idx="8">
                  <c:v>2011</c:v>
                </c:pt>
                <c:pt idx="9">
                  <c:v>2012</c:v>
                </c:pt>
                <c:pt idx="10">
                  <c:v>2013</c:v>
                </c:pt>
              </c:numCache>
            </c:numRef>
          </c:cat>
          <c:val>
            <c:numRef>
              <c:f>Sheet1!$B$3:$L$3</c:f>
              <c:numCache>
                <c:formatCode>General</c:formatCode>
                <c:ptCount val="11"/>
                <c:pt idx="7" formatCode="_-&quot;$&quot;* #,##0_-;\-&quot;$&quot;* #,##0_-;_-&quot;$&quot;* &quot;-&quot;??_-;_-@_-">
                  <c:v>12000</c:v>
                </c:pt>
                <c:pt idx="9" formatCode="_-&quot;$&quot;* #,##0_-;\-&quot;$&quot;* #,##0_-;_-&quot;$&quot;* &quot;-&quot;??_-;_-@_-">
                  <c:v>10000</c:v>
                </c:pt>
                <c:pt idx="10" formatCode="_-&quot;$&quot;* #,##0_-;\-&quot;$&quot;* #,##0_-;_-&quot;$&quot;* &quot;-&quot;??_-;_-@_-">
                  <c:v>50000</c:v>
                </c:pt>
              </c:numCache>
            </c:numRef>
          </c:val>
          <c:extLst>
            <c:ext xmlns:c16="http://schemas.microsoft.com/office/drawing/2014/chart" uri="{C3380CC4-5D6E-409C-BE32-E72D297353CC}">
              <c16:uniqueId val="{00000001-49EA-A449-A5D2-61A3CE4C2F5F}"/>
            </c:ext>
          </c:extLst>
        </c:ser>
        <c:ser>
          <c:idx val="2"/>
          <c:order val="2"/>
          <c:tx>
            <c:strRef>
              <c:f>Sheet1!$A$4</c:f>
              <c:strCache>
                <c:ptCount val="1"/>
                <c:pt idx="0">
                  <c:v>Shares</c:v>
                </c:pt>
              </c:strCache>
            </c:strRef>
          </c:tx>
          <c:invertIfNegative val="0"/>
          <c:cat>
            <c:numRef>
              <c:f>Sheet1!$B$1:$L$1</c:f>
              <c:numCache>
                <c:formatCode>General</c:formatCode>
                <c:ptCount val="11"/>
                <c:pt idx="0">
                  <c:v>2003</c:v>
                </c:pt>
                <c:pt idx="1">
                  <c:v>2004</c:v>
                </c:pt>
                <c:pt idx="2">
                  <c:v>2005</c:v>
                </c:pt>
                <c:pt idx="3">
                  <c:v>2006</c:v>
                </c:pt>
                <c:pt idx="4">
                  <c:v>2007</c:v>
                </c:pt>
                <c:pt idx="5">
                  <c:v>2008</c:v>
                </c:pt>
                <c:pt idx="6">
                  <c:v>2009</c:v>
                </c:pt>
                <c:pt idx="7">
                  <c:v>2010</c:v>
                </c:pt>
                <c:pt idx="8">
                  <c:v>2011</c:v>
                </c:pt>
                <c:pt idx="9">
                  <c:v>2012</c:v>
                </c:pt>
                <c:pt idx="10">
                  <c:v>2013</c:v>
                </c:pt>
              </c:numCache>
            </c:numRef>
          </c:cat>
          <c:val>
            <c:numRef>
              <c:f>Sheet1!$B$4:$L$4</c:f>
              <c:numCache>
                <c:formatCode>General</c:formatCode>
                <c:ptCount val="11"/>
                <c:pt idx="4" formatCode="_-&quot;$&quot;* #,##0_-;\-&quot;$&quot;* #,##0_-;_-&quot;$&quot;* &quot;-&quot;??_-;_-@_-">
                  <c:v>10000</c:v>
                </c:pt>
                <c:pt idx="5" formatCode="_-&quot;$&quot;* #,##0_-;\-&quot;$&quot;* #,##0_-;_-&quot;$&quot;* &quot;-&quot;??_-;_-@_-">
                  <c:v>20000</c:v>
                </c:pt>
                <c:pt idx="6" formatCode="_-&quot;$&quot;* #,##0_-;\-&quot;$&quot;* #,##0_-;_-&quot;$&quot;* &quot;-&quot;??_-;_-@_-">
                  <c:v>12000</c:v>
                </c:pt>
                <c:pt idx="7" formatCode="_-&quot;$&quot;* #,##0_-;\-&quot;$&quot;* #,##0_-;_-&quot;$&quot;* &quot;-&quot;??_-;_-@_-">
                  <c:v>12000</c:v>
                </c:pt>
                <c:pt idx="8" formatCode="_-&quot;$&quot;* #,##0_-;\-&quot;$&quot;* #,##0_-;_-&quot;$&quot;* &quot;-&quot;??_-;_-@_-">
                  <c:v>12000</c:v>
                </c:pt>
                <c:pt idx="9" formatCode="_-&quot;$&quot;* #,##0_-;\-&quot;$&quot;* #,##0_-;_-&quot;$&quot;* &quot;-&quot;??_-;_-@_-">
                  <c:v>20000</c:v>
                </c:pt>
                <c:pt idx="10" formatCode="_-&quot;$&quot;* #,##0_-;\-&quot;$&quot;* #,##0_-;_-&quot;$&quot;* &quot;-&quot;??_-;_-@_-">
                  <c:v>20000</c:v>
                </c:pt>
              </c:numCache>
            </c:numRef>
          </c:val>
          <c:extLst>
            <c:ext xmlns:c16="http://schemas.microsoft.com/office/drawing/2014/chart" uri="{C3380CC4-5D6E-409C-BE32-E72D297353CC}">
              <c16:uniqueId val="{00000002-49EA-A449-A5D2-61A3CE4C2F5F}"/>
            </c:ext>
          </c:extLst>
        </c:ser>
        <c:ser>
          <c:idx val="3"/>
          <c:order val="3"/>
          <c:tx>
            <c:strRef>
              <c:f>Sheet1!$A$5</c:f>
              <c:strCache>
                <c:ptCount val="1"/>
                <c:pt idx="0">
                  <c:v>Property</c:v>
                </c:pt>
              </c:strCache>
            </c:strRef>
          </c:tx>
          <c:invertIfNegative val="0"/>
          <c:cat>
            <c:numRef>
              <c:f>Sheet1!$B$1:$L$1</c:f>
              <c:numCache>
                <c:formatCode>General</c:formatCode>
                <c:ptCount val="11"/>
                <c:pt idx="0">
                  <c:v>2003</c:v>
                </c:pt>
                <c:pt idx="1">
                  <c:v>2004</c:v>
                </c:pt>
                <c:pt idx="2">
                  <c:v>2005</c:v>
                </c:pt>
                <c:pt idx="3">
                  <c:v>2006</c:v>
                </c:pt>
                <c:pt idx="4">
                  <c:v>2007</c:v>
                </c:pt>
                <c:pt idx="5">
                  <c:v>2008</c:v>
                </c:pt>
                <c:pt idx="6">
                  <c:v>2009</c:v>
                </c:pt>
                <c:pt idx="7">
                  <c:v>2010</c:v>
                </c:pt>
                <c:pt idx="8">
                  <c:v>2011</c:v>
                </c:pt>
                <c:pt idx="9">
                  <c:v>2012</c:v>
                </c:pt>
                <c:pt idx="10">
                  <c:v>2013</c:v>
                </c:pt>
              </c:numCache>
            </c:numRef>
          </c:cat>
          <c:val>
            <c:numRef>
              <c:f>Sheet1!$B$5:$L$5</c:f>
              <c:numCache>
                <c:formatCode>General</c:formatCode>
                <c:ptCount val="11"/>
                <c:pt idx="2" formatCode="_-&quot;$&quot;* #,##0_-;\-&quot;$&quot;* #,##0_-;_-&quot;$&quot;* &quot;-&quot;??_-;_-@_-">
                  <c:v>15000</c:v>
                </c:pt>
                <c:pt idx="3" formatCode="_-&quot;$&quot;* #,##0_-;\-&quot;$&quot;* #,##0_-;_-&quot;$&quot;* &quot;-&quot;??_-;_-@_-">
                  <c:v>15000</c:v>
                </c:pt>
                <c:pt idx="4" formatCode="_-&quot;$&quot;* #,##0_-;\-&quot;$&quot;* #,##0_-;_-&quot;$&quot;* &quot;-&quot;??_-;_-@_-">
                  <c:v>15000</c:v>
                </c:pt>
                <c:pt idx="5" formatCode="_-&quot;$&quot;* #,##0_-;\-&quot;$&quot;* #,##0_-;_-&quot;$&quot;* &quot;-&quot;??_-;_-@_-">
                  <c:v>15000</c:v>
                </c:pt>
                <c:pt idx="6" formatCode="_-&quot;$&quot;* #,##0_-;\-&quot;$&quot;* #,##0_-;_-&quot;$&quot;* &quot;-&quot;??_-;_-@_-">
                  <c:v>15000</c:v>
                </c:pt>
                <c:pt idx="7" formatCode="_-&quot;$&quot;* #,##0_-;\-&quot;$&quot;* #,##0_-;_-&quot;$&quot;* &quot;-&quot;??_-;_-@_-">
                  <c:v>15000</c:v>
                </c:pt>
                <c:pt idx="8" formatCode="_-&quot;$&quot;* #,##0_-;\-&quot;$&quot;* #,##0_-;_-&quot;$&quot;* &quot;-&quot;??_-;_-@_-">
                  <c:v>15000</c:v>
                </c:pt>
                <c:pt idx="9" formatCode="_-&quot;$&quot;* #,##0_-;\-&quot;$&quot;* #,##0_-;_-&quot;$&quot;* &quot;-&quot;??_-;_-@_-">
                  <c:v>15000</c:v>
                </c:pt>
                <c:pt idx="10" formatCode="_-&quot;$&quot;* #,##0_-;\-&quot;$&quot;* #,##0_-;_-&quot;$&quot;* &quot;-&quot;??_-;_-@_-">
                  <c:v>15000</c:v>
                </c:pt>
              </c:numCache>
            </c:numRef>
          </c:val>
          <c:extLst>
            <c:ext xmlns:c16="http://schemas.microsoft.com/office/drawing/2014/chart" uri="{C3380CC4-5D6E-409C-BE32-E72D297353CC}">
              <c16:uniqueId val="{00000003-49EA-A449-A5D2-61A3CE4C2F5F}"/>
            </c:ext>
          </c:extLst>
        </c:ser>
        <c:ser>
          <c:idx val="4"/>
          <c:order val="4"/>
          <c:tx>
            <c:strRef>
              <c:f>Sheet1!$A$6</c:f>
              <c:strCache>
                <c:ptCount val="1"/>
                <c:pt idx="0">
                  <c:v>Directors Fees</c:v>
                </c:pt>
              </c:strCache>
            </c:strRef>
          </c:tx>
          <c:invertIfNegative val="0"/>
          <c:cat>
            <c:numRef>
              <c:f>Sheet1!$B$1:$L$1</c:f>
              <c:numCache>
                <c:formatCode>General</c:formatCode>
                <c:ptCount val="11"/>
                <c:pt idx="0">
                  <c:v>2003</c:v>
                </c:pt>
                <c:pt idx="1">
                  <c:v>2004</c:v>
                </c:pt>
                <c:pt idx="2">
                  <c:v>2005</c:v>
                </c:pt>
                <c:pt idx="3">
                  <c:v>2006</c:v>
                </c:pt>
                <c:pt idx="4">
                  <c:v>2007</c:v>
                </c:pt>
                <c:pt idx="5">
                  <c:v>2008</c:v>
                </c:pt>
                <c:pt idx="6">
                  <c:v>2009</c:v>
                </c:pt>
                <c:pt idx="7">
                  <c:v>2010</c:v>
                </c:pt>
                <c:pt idx="8">
                  <c:v>2011</c:v>
                </c:pt>
                <c:pt idx="9">
                  <c:v>2012</c:v>
                </c:pt>
                <c:pt idx="10">
                  <c:v>2013</c:v>
                </c:pt>
              </c:numCache>
            </c:numRef>
          </c:cat>
          <c:val>
            <c:numRef>
              <c:f>Sheet1!$B$6:$L$6</c:f>
              <c:numCache>
                <c:formatCode>General</c:formatCode>
                <c:ptCount val="11"/>
                <c:pt idx="3" formatCode="_-&quot;$&quot;* #,##0_-;\-&quot;$&quot;* #,##0_-;_-&quot;$&quot;* &quot;-&quot;??_-;_-@_-">
                  <c:v>10000</c:v>
                </c:pt>
                <c:pt idx="4" formatCode="_-&quot;$&quot;* #,##0_-;\-&quot;$&quot;* #,##0_-;_-&quot;$&quot;* &quot;-&quot;??_-;_-@_-">
                  <c:v>10000</c:v>
                </c:pt>
              </c:numCache>
            </c:numRef>
          </c:val>
          <c:extLst>
            <c:ext xmlns:c16="http://schemas.microsoft.com/office/drawing/2014/chart" uri="{C3380CC4-5D6E-409C-BE32-E72D297353CC}">
              <c16:uniqueId val="{00000004-49EA-A449-A5D2-61A3CE4C2F5F}"/>
            </c:ext>
          </c:extLst>
        </c:ser>
        <c:dLbls>
          <c:showLegendKey val="0"/>
          <c:showVal val="0"/>
          <c:showCatName val="0"/>
          <c:showSerName val="0"/>
          <c:showPercent val="0"/>
          <c:showBubbleSize val="0"/>
        </c:dLbls>
        <c:gapWidth val="150"/>
        <c:overlap val="100"/>
        <c:axId val="102860672"/>
        <c:axId val="102862208"/>
      </c:barChart>
      <c:catAx>
        <c:axId val="102860672"/>
        <c:scaling>
          <c:orientation val="minMax"/>
        </c:scaling>
        <c:delete val="0"/>
        <c:axPos val="b"/>
        <c:numFmt formatCode="General" sourceLinked="1"/>
        <c:majorTickMark val="out"/>
        <c:minorTickMark val="none"/>
        <c:tickLblPos val="nextTo"/>
        <c:crossAx val="102862208"/>
        <c:crosses val="autoZero"/>
        <c:auto val="1"/>
        <c:lblAlgn val="ctr"/>
        <c:lblOffset val="100"/>
        <c:noMultiLvlLbl val="0"/>
      </c:catAx>
      <c:valAx>
        <c:axId val="102862208"/>
        <c:scaling>
          <c:orientation val="minMax"/>
        </c:scaling>
        <c:delete val="1"/>
        <c:axPos val="l"/>
        <c:majorGridlines/>
        <c:numFmt formatCode="_-&quot;$&quot;* #,##0_-;\-&quot;$&quot;* #,##0_-;_-&quot;$&quot;* &quot;-&quot;??_-;_-@_-" sourceLinked="1"/>
        <c:majorTickMark val="out"/>
        <c:minorTickMark val="none"/>
        <c:tickLblPos val="nextTo"/>
        <c:crossAx val="102860672"/>
        <c:crosses val="autoZero"/>
        <c:crossBetween val="between"/>
      </c:valAx>
    </c:plotArea>
    <c:legend>
      <c:legendPos val="r"/>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JT!$A$4</c:f>
              <c:strCache>
                <c:ptCount val="1"/>
                <c:pt idx="0">
                  <c:v>Shares</c:v>
                </c:pt>
              </c:strCache>
            </c:strRef>
          </c:tx>
          <c:invertIfNegative val="0"/>
          <c:cat>
            <c:numRef>
              <c:f>JT!$B$1:$L$1</c:f>
              <c:numCache>
                <c:formatCode>General</c:formatCode>
                <c:ptCount val="11"/>
                <c:pt idx="0">
                  <c:v>2003</c:v>
                </c:pt>
                <c:pt idx="1">
                  <c:v>2004</c:v>
                </c:pt>
                <c:pt idx="2">
                  <c:v>2005</c:v>
                </c:pt>
                <c:pt idx="3">
                  <c:v>2006</c:v>
                </c:pt>
                <c:pt idx="4">
                  <c:v>2007</c:v>
                </c:pt>
                <c:pt idx="5">
                  <c:v>2008</c:v>
                </c:pt>
                <c:pt idx="6">
                  <c:v>2009</c:v>
                </c:pt>
                <c:pt idx="7">
                  <c:v>2010</c:v>
                </c:pt>
                <c:pt idx="8">
                  <c:v>2011</c:v>
                </c:pt>
                <c:pt idx="9">
                  <c:v>2012</c:v>
                </c:pt>
                <c:pt idx="10">
                  <c:v>2013</c:v>
                </c:pt>
              </c:numCache>
            </c:numRef>
          </c:cat>
          <c:val>
            <c:numRef>
              <c:f>JT!$B$4:$L$4</c:f>
              <c:numCache>
                <c:formatCode>General</c:formatCode>
                <c:ptCount val="11"/>
                <c:pt idx="4" formatCode="_-&quot;$&quot;* #,##0_-;\-&quot;$&quot;* #,##0_-;_-&quot;$&quot;* &quot;-&quot;??_-;_-@_-">
                  <c:v>10000</c:v>
                </c:pt>
                <c:pt idx="5" formatCode="_-&quot;$&quot;* #,##0_-;\-&quot;$&quot;* #,##0_-;_-&quot;$&quot;* &quot;-&quot;??_-;_-@_-">
                  <c:v>15000</c:v>
                </c:pt>
                <c:pt idx="6" formatCode="_-&quot;$&quot;* #,##0_-;\-&quot;$&quot;* #,##0_-;_-&quot;$&quot;* &quot;-&quot;??_-;_-@_-">
                  <c:v>12000</c:v>
                </c:pt>
                <c:pt idx="7" formatCode="_-&quot;$&quot;* #,##0_-;\-&quot;$&quot;* #,##0_-;_-&quot;$&quot;* &quot;-&quot;??_-;_-@_-">
                  <c:v>12000</c:v>
                </c:pt>
                <c:pt idx="8" formatCode="_-&quot;$&quot;* #,##0_-;\-&quot;$&quot;* #,##0_-;_-&quot;$&quot;* &quot;-&quot;??_-;_-@_-">
                  <c:v>12000</c:v>
                </c:pt>
                <c:pt idx="9" formatCode="_-&quot;$&quot;* #,##0_-;\-&quot;$&quot;* #,##0_-;_-&quot;$&quot;* &quot;-&quot;??_-;_-@_-">
                  <c:v>20000</c:v>
                </c:pt>
                <c:pt idx="10" formatCode="_-&quot;$&quot;* #,##0_-;\-&quot;$&quot;* #,##0_-;_-&quot;$&quot;* &quot;-&quot;??_-;_-@_-">
                  <c:v>20000</c:v>
                </c:pt>
              </c:numCache>
            </c:numRef>
          </c:val>
          <c:extLst>
            <c:ext xmlns:c16="http://schemas.microsoft.com/office/drawing/2014/chart" uri="{C3380CC4-5D6E-409C-BE32-E72D297353CC}">
              <c16:uniqueId val="{00000000-EFE3-C04D-B540-12A659A33008}"/>
            </c:ext>
          </c:extLst>
        </c:ser>
        <c:ser>
          <c:idx val="1"/>
          <c:order val="1"/>
          <c:tx>
            <c:strRef>
              <c:f>JT!$A$5</c:f>
              <c:strCache>
                <c:ptCount val="1"/>
                <c:pt idx="0">
                  <c:v>Property</c:v>
                </c:pt>
              </c:strCache>
            </c:strRef>
          </c:tx>
          <c:invertIfNegative val="0"/>
          <c:cat>
            <c:numRef>
              <c:f>JT!$B$1:$L$1</c:f>
              <c:numCache>
                <c:formatCode>General</c:formatCode>
                <c:ptCount val="11"/>
                <c:pt idx="0">
                  <c:v>2003</c:v>
                </c:pt>
                <c:pt idx="1">
                  <c:v>2004</c:v>
                </c:pt>
                <c:pt idx="2">
                  <c:v>2005</c:v>
                </c:pt>
                <c:pt idx="3">
                  <c:v>2006</c:v>
                </c:pt>
                <c:pt idx="4">
                  <c:v>2007</c:v>
                </c:pt>
                <c:pt idx="5">
                  <c:v>2008</c:v>
                </c:pt>
                <c:pt idx="6">
                  <c:v>2009</c:v>
                </c:pt>
                <c:pt idx="7">
                  <c:v>2010</c:v>
                </c:pt>
                <c:pt idx="8">
                  <c:v>2011</c:v>
                </c:pt>
                <c:pt idx="9">
                  <c:v>2012</c:v>
                </c:pt>
                <c:pt idx="10">
                  <c:v>2013</c:v>
                </c:pt>
              </c:numCache>
            </c:numRef>
          </c:cat>
          <c:val>
            <c:numRef>
              <c:f>JT!$B$5:$L$5</c:f>
              <c:numCache>
                <c:formatCode>General</c:formatCode>
                <c:ptCount val="11"/>
                <c:pt idx="2" formatCode="_-&quot;$&quot;* #,##0_-;\-&quot;$&quot;* #,##0_-;_-&quot;$&quot;* &quot;-&quot;??_-;_-@_-">
                  <c:v>15000</c:v>
                </c:pt>
                <c:pt idx="3" formatCode="_-&quot;$&quot;* #,##0_-;\-&quot;$&quot;* #,##0_-;_-&quot;$&quot;* &quot;-&quot;??_-;_-@_-">
                  <c:v>15000</c:v>
                </c:pt>
                <c:pt idx="4" formatCode="_-&quot;$&quot;* #,##0_-;\-&quot;$&quot;* #,##0_-;_-&quot;$&quot;* &quot;-&quot;??_-;_-@_-">
                  <c:v>15000</c:v>
                </c:pt>
                <c:pt idx="5" formatCode="_-&quot;$&quot;* #,##0_-;\-&quot;$&quot;* #,##0_-;_-&quot;$&quot;* &quot;-&quot;??_-;_-@_-">
                  <c:v>15000</c:v>
                </c:pt>
                <c:pt idx="6" formatCode="_-&quot;$&quot;* #,##0_-;\-&quot;$&quot;* #,##0_-;_-&quot;$&quot;* &quot;-&quot;??_-;_-@_-">
                  <c:v>15000</c:v>
                </c:pt>
                <c:pt idx="7" formatCode="_-&quot;$&quot;* #,##0_-;\-&quot;$&quot;* #,##0_-;_-&quot;$&quot;* &quot;-&quot;??_-;_-@_-">
                  <c:v>15000</c:v>
                </c:pt>
                <c:pt idx="8" formatCode="_-&quot;$&quot;* #,##0_-;\-&quot;$&quot;* #,##0_-;_-&quot;$&quot;* &quot;-&quot;??_-;_-@_-">
                  <c:v>15000</c:v>
                </c:pt>
                <c:pt idx="9" formatCode="_-&quot;$&quot;* #,##0_-;\-&quot;$&quot;* #,##0_-;_-&quot;$&quot;* &quot;-&quot;??_-;_-@_-">
                  <c:v>15000</c:v>
                </c:pt>
                <c:pt idx="10" formatCode="_-&quot;$&quot;* #,##0_-;\-&quot;$&quot;* #,##0_-;_-&quot;$&quot;* &quot;-&quot;??_-;_-@_-">
                  <c:v>15000</c:v>
                </c:pt>
              </c:numCache>
            </c:numRef>
          </c:val>
          <c:extLst>
            <c:ext xmlns:c16="http://schemas.microsoft.com/office/drawing/2014/chart" uri="{C3380CC4-5D6E-409C-BE32-E72D297353CC}">
              <c16:uniqueId val="{00000001-EFE3-C04D-B540-12A659A33008}"/>
            </c:ext>
          </c:extLst>
        </c:ser>
        <c:dLbls>
          <c:showLegendKey val="0"/>
          <c:showVal val="0"/>
          <c:showCatName val="0"/>
          <c:showSerName val="0"/>
          <c:showPercent val="0"/>
          <c:showBubbleSize val="0"/>
        </c:dLbls>
        <c:gapWidth val="150"/>
        <c:overlap val="100"/>
        <c:axId val="147792640"/>
        <c:axId val="147794176"/>
      </c:barChart>
      <c:catAx>
        <c:axId val="147792640"/>
        <c:scaling>
          <c:orientation val="minMax"/>
        </c:scaling>
        <c:delete val="0"/>
        <c:axPos val="b"/>
        <c:numFmt formatCode="General" sourceLinked="1"/>
        <c:majorTickMark val="out"/>
        <c:minorTickMark val="none"/>
        <c:tickLblPos val="nextTo"/>
        <c:crossAx val="147794176"/>
        <c:crosses val="autoZero"/>
        <c:auto val="1"/>
        <c:lblAlgn val="ctr"/>
        <c:lblOffset val="100"/>
        <c:noMultiLvlLbl val="0"/>
      </c:catAx>
      <c:valAx>
        <c:axId val="147794176"/>
        <c:scaling>
          <c:orientation val="minMax"/>
        </c:scaling>
        <c:delete val="1"/>
        <c:axPos val="l"/>
        <c:majorGridlines/>
        <c:numFmt formatCode="General" sourceLinked="1"/>
        <c:majorTickMark val="out"/>
        <c:minorTickMark val="none"/>
        <c:tickLblPos val="nextTo"/>
        <c:crossAx val="147792640"/>
        <c:crosses val="autoZero"/>
        <c:crossBetween val="between"/>
      </c:valAx>
    </c:plotArea>
    <c:legend>
      <c:legendPos val="r"/>
      <c:overlay val="0"/>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6.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diagrams/_rels/drawing6.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5AFA95-22BF-4F09-97E6-59C403CF162D}" type="doc">
      <dgm:prSet loTypeId="urn:microsoft.com/office/officeart/2005/8/layout/hProcess4" loCatId="process" qsTypeId="urn:microsoft.com/office/officeart/2005/8/quickstyle/3d3" qsCatId="3D" csTypeId="urn:microsoft.com/office/officeart/2005/8/colors/colorful3" csCatId="colorful" phldr="1"/>
      <dgm:spPr/>
      <dgm:t>
        <a:bodyPr/>
        <a:lstStyle/>
        <a:p>
          <a:endParaRPr lang="en-AU"/>
        </a:p>
      </dgm:t>
    </dgm:pt>
    <dgm:pt modelId="{C6114EC6-89FB-4E2D-A7D6-15533226CF02}">
      <dgm:prSet phldrT="[Text]"/>
      <dgm:spPr/>
      <dgm:t>
        <a:bodyPr/>
        <a:lstStyle/>
        <a:p>
          <a:r>
            <a:rPr lang="en-AU" dirty="0"/>
            <a:t>Prepare</a:t>
          </a:r>
        </a:p>
      </dgm:t>
    </dgm:pt>
    <dgm:pt modelId="{5A4F739F-B141-4ED6-B2A2-C3059D0C09F0}" type="parTrans" cxnId="{3E5199DF-9CA3-4C22-9641-B96245170246}">
      <dgm:prSet/>
      <dgm:spPr/>
      <dgm:t>
        <a:bodyPr/>
        <a:lstStyle/>
        <a:p>
          <a:endParaRPr lang="en-AU"/>
        </a:p>
      </dgm:t>
    </dgm:pt>
    <dgm:pt modelId="{880DE704-6512-440E-BA36-FF84614E45DB}" type="sibTrans" cxnId="{3E5199DF-9CA3-4C22-9641-B96245170246}">
      <dgm:prSet/>
      <dgm:spPr/>
      <dgm:t>
        <a:bodyPr/>
        <a:lstStyle/>
        <a:p>
          <a:endParaRPr lang="en-AU"/>
        </a:p>
      </dgm:t>
    </dgm:pt>
    <dgm:pt modelId="{E1612E35-B221-4A68-B64D-421FE2F3E60D}">
      <dgm:prSet phldrT="[Text]"/>
      <dgm:spPr/>
      <dgm:t>
        <a:bodyPr/>
        <a:lstStyle/>
        <a:p>
          <a:r>
            <a:rPr lang="en-AU" dirty="0"/>
            <a:t>Networks</a:t>
          </a:r>
        </a:p>
      </dgm:t>
    </dgm:pt>
    <dgm:pt modelId="{71768870-591F-420C-B365-F8EBFF1B991D}" type="parTrans" cxnId="{8881C9DE-F235-4649-AFC0-00AA5D054BF3}">
      <dgm:prSet/>
      <dgm:spPr/>
      <dgm:t>
        <a:bodyPr/>
        <a:lstStyle/>
        <a:p>
          <a:endParaRPr lang="en-AU"/>
        </a:p>
      </dgm:t>
    </dgm:pt>
    <dgm:pt modelId="{D75975E8-77BC-42F2-A5B8-32EB22D6941B}" type="sibTrans" cxnId="{8881C9DE-F235-4649-AFC0-00AA5D054BF3}">
      <dgm:prSet/>
      <dgm:spPr/>
      <dgm:t>
        <a:bodyPr/>
        <a:lstStyle/>
        <a:p>
          <a:endParaRPr lang="en-AU"/>
        </a:p>
      </dgm:t>
    </dgm:pt>
    <dgm:pt modelId="{3860CEBC-808D-4B7B-9A4B-B7ABC128DAAF}">
      <dgm:prSet phldrT="[Text]"/>
      <dgm:spPr/>
      <dgm:t>
        <a:bodyPr/>
        <a:lstStyle/>
        <a:p>
          <a:r>
            <a:rPr lang="en-AU" dirty="0"/>
            <a:t>Education</a:t>
          </a:r>
        </a:p>
      </dgm:t>
    </dgm:pt>
    <dgm:pt modelId="{B17F2927-ECEA-4A0D-A849-3AB663430D67}" type="parTrans" cxnId="{4ECC87AD-09D6-4FE8-9A0E-D9958A1E72B2}">
      <dgm:prSet/>
      <dgm:spPr/>
      <dgm:t>
        <a:bodyPr/>
        <a:lstStyle/>
        <a:p>
          <a:endParaRPr lang="en-AU"/>
        </a:p>
      </dgm:t>
    </dgm:pt>
    <dgm:pt modelId="{938DB8D7-F7C8-4DEA-B881-9DB15FAC0B0D}" type="sibTrans" cxnId="{4ECC87AD-09D6-4FE8-9A0E-D9958A1E72B2}">
      <dgm:prSet/>
      <dgm:spPr/>
      <dgm:t>
        <a:bodyPr/>
        <a:lstStyle/>
        <a:p>
          <a:endParaRPr lang="en-AU"/>
        </a:p>
      </dgm:t>
    </dgm:pt>
    <dgm:pt modelId="{C94E93CD-F2E1-49B0-B707-ED6E0A8F6287}">
      <dgm:prSet phldrT="[Text]"/>
      <dgm:spPr/>
      <dgm:t>
        <a:bodyPr/>
        <a:lstStyle/>
        <a:p>
          <a:r>
            <a:rPr lang="en-AU" dirty="0"/>
            <a:t>Apply</a:t>
          </a:r>
        </a:p>
      </dgm:t>
    </dgm:pt>
    <dgm:pt modelId="{B4D3DB16-0F8A-4D80-B652-5A88B1656D7F}" type="parTrans" cxnId="{524F4333-8097-4E02-A833-609D1CD265AA}">
      <dgm:prSet/>
      <dgm:spPr/>
      <dgm:t>
        <a:bodyPr/>
        <a:lstStyle/>
        <a:p>
          <a:endParaRPr lang="en-AU"/>
        </a:p>
      </dgm:t>
    </dgm:pt>
    <dgm:pt modelId="{70F2369E-228E-461B-9DB6-095F090952CF}" type="sibTrans" cxnId="{524F4333-8097-4E02-A833-609D1CD265AA}">
      <dgm:prSet/>
      <dgm:spPr/>
      <dgm:t>
        <a:bodyPr/>
        <a:lstStyle/>
        <a:p>
          <a:endParaRPr lang="en-AU"/>
        </a:p>
      </dgm:t>
    </dgm:pt>
    <dgm:pt modelId="{EE92F22B-B489-4958-A121-56276B01CB3B}">
      <dgm:prSet phldrT="[Text]"/>
      <dgm:spPr/>
      <dgm:t>
        <a:bodyPr/>
        <a:lstStyle/>
        <a:p>
          <a:r>
            <a:rPr lang="en-AU" dirty="0"/>
            <a:t>Research</a:t>
          </a:r>
        </a:p>
      </dgm:t>
    </dgm:pt>
    <dgm:pt modelId="{AFB2B181-1137-4138-9706-6C7F8416B742}" type="parTrans" cxnId="{7DE2BBE6-BA2E-4450-9FC2-1FB154DA80ED}">
      <dgm:prSet/>
      <dgm:spPr/>
      <dgm:t>
        <a:bodyPr/>
        <a:lstStyle/>
        <a:p>
          <a:endParaRPr lang="en-AU"/>
        </a:p>
      </dgm:t>
    </dgm:pt>
    <dgm:pt modelId="{65134BA4-44AD-4EE9-AEB1-B26B29AE70D7}" type="sibTrans" cxnId="{7DE2BBE6-BA2E-4450-9FC2-1FB154DA80ED}">
      <dgm:prSet/>
      <dgm:spPr/>
      <dgm:t>
        <a:bodyPr/>
        <a:lstStyle/>
        <a:p>
          <a:endParaRPr lang="en-AU"/>
        </a:p>
      </dgm:t>
    </dgm:pt>
    <dgm:pt modelId="{79A557EE-09B8-496E-85B6-0D87C049E1A0}">
      <dgm:prSet phldrT="[Text]"/>
      <dgm:spPr/>
      <dgm:t>
        <a:bodyPr/>
        <a:lstStyle/>
        <a:p>
          <a:r>
            <a:rPr lang="en-AU" dirty="0"/>
            <a:t>Interview</a:t>
          </a:r>
        </a:p>
      </dgm:t>
    </dgm:pt>
    <dgm:pt modelId="{BFFFC9EA-3A7F-4EBA-8248-36D7085384E9}" type="parTrans" cxnId="{E30E2F17-9782-4CC5-AFEF-E4EF9042900A}">
      <dgm:prSet/>
      <dgm:spPr/>
      <dgm:t>
        <a:bodyPr/>
        <a:lstStyle/>
        <a:p>
          <a:endParaRPr lang="en-AU"/>
        </a:p>
      </dgm:t>
    </dgm:pt>
    <dgm:pt modelId="{333A48ED-FD28-41AA-9A7A-51021E69C115}" type="sibTrans" cxnId="{E30E2F17-9782-4CC5-AFEF-E4EF9042900A}">
      <dgm:prSet/>
      <dgm:spPr/>
      <dgm:t>
        <a:bodyPr/>
        <a:lstStyle/>
        <a:p>
          <a:endParaRPr lang="en-AU"/>
        </a:p>
      </dgm:t>
    </dgm:pt>
    <dgm:pt modelId="{4F7BB68D-D142-46BB-B8D9-C82D52B71CDD}">
      <dgm:prSet phldrT="[Text]"/>
      <dgm:spPr/>
      <dgm:t>
        <a:bodyPr/>
        <a:lstStyle/>
        <a:p>
          <a:r>
            <a:rPr lang="en-AU" dirty="0"/>
            <a:t>Demonstrate</a:t>
          </a:r>
        </a:p>
      </dgm:t>
    </dgm:pt>
    <dgm:pt modelId="{3158726F-C4F8-47FA-823C-6FD3453A7DE0}" type="parTrans" cxnId="{A952495F-26F4-40D8-A8A9-5AA0F2E27672}">
      <dgm:prSet/>
      <dgm:spPr/>
      <dgm:t>
        <a:bodyPr/>
        <a:lstStyle/>
        <a:p>
          <a:endParaRPr lang="en-AU"/>
        </a:p>
      </dgm:t>
    </dgm:pt>
    <dgm:pt modelId="{95D2F729-4CD6-490E-98D5-D54346492D09}" type="sibTrans" cxnId="{A952495F-26F4-40D8-A8A9-5AA0F2E27672}">
      <dgm:prSet/>
      <dgm:spPr/>
      <dgm:t>
        <a:bodyPr/>
        <a:lstStyle/>
        <a:p>
          <a:endParaRPr lang="en-AU"/>
        </a:p>
      </dgm:t>
    </dgm:pt>
    <dgm:pt modelId="{16CEC56C-75C2-430C-A911-134ED9266C0D}">
      <dgm:prSet phldrT="[Text]"/>
      <dgm:spPr/>
      <dgm:t>
        <a:bodyPr/>
        <a:lstStyle/>
        <a:p>
          <a:r>
            <a:rPr lang="en-AU" dirty="0"/>
            <a:t>Communicate</a:t>
          </a:r>
        </a:p>
      </dgm:t>
    </dgm:pt>
    <dgm:pt modelId="{08A14D87-F6E9-418E-B2C5-CF7D2593711A}" type="parTrans" cxnId="{F9B6CA8B-C237-4EDF-9E49-AAE42E3ED6C6}">
      <dgm:prSet/>
      <dgm:spPr/>
      <dgm:t>
        <a:bodyPr/>
        <a:lstStyle/>
        <a:p>
          <a:endParaRPr lang="en-AU"/>
        </a:p>
      </dgm:t>
    </dgm:pt>
    <dgm:pt modelId="{41B57AC6-DC31-4E93-B594-B2CA6A59CB1E}" type="sibTrans" cxnId="{F9B6CA8B-C237-4EDF-9E49-AAE42E3ED6C6}">
      <dgm:prSet/>
      <dgm:spPr/>
      <dgm:t>
        <a:bodyPr/>
        <a:lstStyle/>
        <a:p>
          <a:endParaRPr lang="en-AU"/>
        </a:p>
      </dgm:t>
    </dgm:pt>
    <dgm:pt modelId="{5AD5E28D-85EA-4F38-897C-C488D3ADDD1E}">
      <dgm:prSet phldrT="[Text]"/>
      <dgm:spPr/>
      <dgm:t>
        <a:bodyPr/>
        <a:lstStyle/>
        <a:p>
          <a:r>
            <a:rPr lang="en-AU" dirty="0"/>
            <a:t>Experience</a:t>
          </a:r>
        </a:p>
      </dgm:t>
    </dgm:pt>
    <dgm:pt modelId="{8FA0EE71-BBCD-4B73-835A-3803E28012D0}" type="parTrans" cxnId="{DC511A08-4EF9-43B1-9DAE-0071E39A97B8}">
      <dgm:prSet/>
      <dgm:spPr/>
      <dgm:t>
        <a:bodyPr/>
        <a:lstStyle/>
        <a:p>
          <a:endParaRPr lang="en-AU"/>
        </a:p>
      </dgm:t>
    </dgm:pt>
    <dgm:pt modelId="{7BB46F1A-C6D7-49EF-84DE-4A37E512C197}" type="sibTrans" cxnId="{DC511A08-4EF9-43B1-9DAE-0071E39A97B8}">
      <dgm:prSet/>
      <dgm:spPr/>
      <dgm:t>
        <a:bodyPr/>
        <a:lstStyle/>
        <a:p>
          <a:endParaRPr lang="en-AU"/>
        </a:p>
      </dgm:t>
    </dgm:pt>
    <dgm:pt modelId="{E7006DD9-71C0-4422-A7BC-AB80E0FE01DD}">
      <dgm:prSet phldrT="[Text]"/>
      <dgm:spPr/>
      <dgm:t>
        <a:bodyPr/>
        <a:lstStyle/>
        <a:p>
          <a:r>
            <a:rPr lang="en-AU" dirty="0"/>
            <a:t>Resume</a:t>
          </a:r>
        </a:p>
      </dgm:t>
    </dgm:pt>
    <dgm:pt modelId="{A8C25E28-4A1C-4394-A980-26C8F104B6CE}" type="parTrans" cxnId="{22EA928D-DE30-47AF-8477-3562B58F57BB}">
      <dgm:prSet/>
      <dgm:spPr/>
      <dgm:t>
        <a:bodyPr/>
        <a:lstStyle/>
        <a:p>
          <a:endParaRPr lang="en-AU"/>
        </a:p>
      </dgm:t>
    </dgm:pt>
    <dgm:pt modelId="{4CA072B4-4D81-427E-A77C-5C457DB1468D}" type="sibTrans" cxnId="{22EA928D-DE30-47AF-8477-3562B58F57BB}">
      <dgm:prSet/>
      <dgm:spPr/>
      <dgm:t>
        <a:bodyPr/>
        <a:lstStyle/>
        <a:p>
          <a:endParaRPr lang="en-AU"/>
        </a:p>
      </dgm:t>
    </dgm:pt>
    <dgm:pt modelId="{1A8AC1CA-1A15-4AFE-920D-A8C894A10E47}">
      <dgm:prSet phldrT="[Text]"/>
      <dgm:spPr/>
      <dgm:t>
        <a:bodyPr/>
        <a:lstStyle/>
        <a:p>
          <a:r>
            <a:rPr lang="en-AU" dirty="0"/>
            <a:t>Grow Income</a:t>
          </a:r>
        </a:p>
      </dgm:t>
    </dgm:pt>
    <dgm:pt modelId="{5C1F40A2-41BE-48F9-8348-66B2186DC137}" type="parTrans" cxnId="{3B9CF164-6708-4ACB-AECB-2BB1747ADAAC}">
      <dgm:prSet/>
      <dgm:spPr/>
      <dgm:t>
        <a:bodyPr/>
        <a:lstStyle/>
        <a:p>
          <a:endParaRPr lang="en-AU"/>
        </a:p>
      </dgm:t>
    </dgm:pt>
    <dgm:pt modelId="{7918E055-CCC8-4192-93AF-C18C3E288A72}" type="sibTrans" cxnId="{3B9CF164-6708-4ACB-AECB-2BB1747ADAAC}">
      <dgm:prSet/>
      <dgm:spPr/>
      <dgm:t>
        <a:bodyPr/>
        <a:lstStyle/>
        <a:p>
          <a:endParaRPr lang="en-AU"/>
        </a:p>
      </dgm:t>
    </dgm:pt>
    <dgm:pt modelId="{758562E7-7600-4945-8936-71F686D426C7}">
      <dgm:prSet phldrT="[Text]"/>
      <dgm:spPr/>
      <dgm:t>
        <a:bodyPr/>
        <a:lstStyle/>
        <a:p>
          <a:r>
            <a:rPr lang="en-AU" dirty="0"/>
            <a:t>Raises</a:t>
          </a:r>
        </a:p>
      </dgm:t>
    </dgm:pt>
    <dgm:pt modelId="{0D3C1D9A-0427-4CB3-9716-8EFCFD94116E}" type="parTrans" cxnId="{89796D65-7B5D-4D3F-8A8D-4C634D5D132B}">
      <dgm:prSet/>
      <dgm:spPr/>
      <dgm:t>
        <a:bodyPr/>
        <a:lstStyle/>
        <a:p>
          <a:endParaRPr lang="en-AU"/>
        </a:p>
      </dgm:t>
    </dgm:pt>
    <dgm:pt modelId="{5DB5470D-0EAA-4E63-800D-D571993AA530}" type="sibTrans" cxnId="{89796D65-7B5D-4D3F-8A8D-4C634D5D132B}">
      <dgm:prSet/>
      <dgm:spPr/>
      <dgm:t>
        <a:bodyPr/>
        <a:lstStyle/>
        <a:p>
          <a:endParaRPr lang="en-AU"/>
        </a:p>
      </dgm:t>
    </dgm:pt>
    <dgm:pt modelId="{CE8D4473-4ABC-471A-9651-1D31A5CAD525}">
      <dgm:prSet phldrT="[Text]"/>
      <dgm:spPr/>
      <dgm:t>
        <a:bodyPr/>
        <a:lstStyle/>
        <a:p>
          <a:r>
            <a:rPr lang="en-AU" dirty="0"/>
            <a:t>Investments</a:t>
          </a:r>
        </a:p>
      </dgm:t>
    </dgm:pt>
    <dgm:pt modelId="{6EC715C8-1AEC-414C-A37A-239A8D997173}" type="parTrans" cxnId="{4DB856C0-CDD3-484E-9B8B-41E7D9224E73}">
      <dgm:prSet/>
      <dgm:spPr/>
      <dgm:t>
        <a:bodyPr/>
        <a:lstStyle/>
        <a:p>
          <a:endParaRPr lang="en-AU"/>
        </a:p>
      </dgm:t>
    </dgm:pt>
    <dgm:pt modelId="{DF7FB22A-CCAE-4845-97A7-7E5FE39BA1F3}" type="sibTrans" cxnId="{4DB856C0-CDD3-484E-9B8B-41E7D9224E73}">
      <dgm:prSet/>
      <dgm:spPr/>
      <dgm:t>
        <a:bodyPr/>
        <a:lstStyle/>
        <a:p>
          <a:endParaRPr lang="en-AU"/>
        </a:p>
      </dgm:t>
    </dgm:pt>
    <dgm:pt modelId="{AE6D94D9-10F8-43AF-8E49-F0C23033EBD6}">
      <dgm:prSet phldrT="[Text]"/>
      <dgm:spPr/>
      <dgm:t>
        <a:bodyPr/>
        <a:lstStyle/>
        <a:p>
          <a:r>
            <a:rPr lang="en-AU" dirty="0"/>
            <a:t>Promotions</a:t>
          </a:r>
        </a:p>
      </dgm:t>
    </dgm:pt>
    <dgm:pt modelId="{92C9A9F1-64EA-4FF8-8182-D5B7E86F4BEE}" type="parTrans" cxnId="{96A4687A-03BA-483B-A2B3-68ECBCA0C1AE}">
      <dgm:prSet/>
      <dgm:spPr/>
    </dgm:pt>
    <dgm:pt modelId="{126FCB22-5769-4F19-AA24-11B0E7F333BC}" type="sibTrans" cxnId="{96A4687A-03BA-483B-A2B3-68ECBCA0C1AE}">
      <dgm:prSet/>
      <dgm:spPr/>
    </dgm:pt>
    <dgm:pt modelId="{608E2DB0-958F-485A-8197-8FC7FEFCBDB4}">
      <dgm:prSet phldrT="[Text]"/>
      <dgm:spPr/>
      <dgm:t>
        <a:bodyPr/>
        <a:lstStyle/>
        <a:p>
          <a:r>
            <a:rPr lang="en-AU" dirty="0"/>
            <a:t>Connect</a:t>
          </a:r>
        </a:p>
      </dgm:t>
    </dgm:pt>
    <dgm:pt modelId="{6B932976-1663-468A-8F57-ECC070844F5B}" type="parTrans" cxnId="{BBB66CDF-D2CC-4ADC-9086-349F000F251E}">
      <dgm:prSet/>
      <dgm:spPr/>
    </dgm:pt>
    <dgm:pt modelId="{BCE3D4DA-6941-489F-8290-626D9C69C02C}" type="sibTrans" cxnId="{BBB66CDF-D2CC-4ADC-9086-349F000F251E}">
      <dgm:prSet/>
      <dgm:spPr/>
    </dgm:pt>
    <dgm:pt modelId="{5A229872-75B2-46A9-B364-151C7DCF13CA}">
      <dgm:prSet phldrT="[Text]"/>
      <dgm:spPr/>
      <dgm:t>
        <a:bodyPr/>
        <a:lstStyle/>
        <a:p>
          <a:r>
            <a:rPr lang="en-AU" dirty="0"/>
            <a:t>Application</a:t>
          </a:r>
        </a:p>
      </dgm:t>
    </dgm:pt>
    <dgm:pt modelId="{EB23B1C6-A5F0-4712-B1E4-21F8692E80E0}" type="parTrans" cxnId="{A969DA9F-EB39-4FB8-B556-B1127CE4F3FA}">
      <dgm:prSet/>
      <dgm:spPr/>
    </dgm:pt>
    <dgm:pt modelId="{A54B15B1-2266-4161-94A8-58FA55C1232E}" type="sibTrans" cxnId="{A969DA9F-EB39-4FB8-B556-B1127CE4F3FA}">
      <dgm:prSet/>
      <dgm:spPr/>
    </dgm:pt>
    <dgm:pt modelId="{9826BAF0-C807-4230-87D5-FA4244AAA5B0}" type="pres">
      <dgm:prSet presAssocID="{F05AFA95-22BF-4F09-97E6-59C403CF162D}" presName="Name0" presStyleCnt="0">
        <dgm:presLayoutVars>
          <dgm:dir/>
          <dgm:animLvl val="lvl"/>
          <dgm:resizeHandles val="exact"/>
        </dgm:presLayoutVars>
      </dgm:prSet>
      <dgm:spPr/>
    </dgm:pt>
    <dgm:pt modelId="{7F2CDB28-BE67-4E14-BCF7-33FD320FE73D}" type="pres">
      <dgm:prSet presAssocID="{F05AFA95-22BF-4F09-97E6-59C403CF162D}" presName="tSp" presStyleCnt="0"/>
      <dgm:spPr/>
    </dgm:pt>
    <dgm:pt modelId="{01B07EB2-B2DD-4B73-8601-CC6723952568}" type="pres">
      <dgm:prSet presAssocID="{F05AFA95-22BF-4F09-97E6-59C403CF162D}" presName="bSp" presStyleCnt="0"/>
      <dgm:spPr/>
    </dgm:pt>
    <dgm:pt modelId="{13DB7982-ED1E-4511-AD15-1DD98B52C427}" type="pres">
      <dgm:prSet presAssocID="{F05AFA95-22BF-4F09-97E6-59C403CF162D}" presName="process" presStyleCnt="0"/>
      <dgm:spPr/>
    </dgm:pt>
    <dgm:pt modelId="{996A4031-CBD4-4153-B22E-9C8E71C8D1C2}" type="pres">
      <dgm:prSet presAssocID="{C6114EC6-89FB-4E2D-A7D6-15533226CF02}" presName="composite1" presStyleCnt="0"/>
      <dgm:spPr/>
    </dgm:pt>
    <dgm:pt modelId="{385CD90B-256A-4F04-AEC2-ED4539DB3D80}" type="pres">
      <dgm:prSet presAssocID="{C6114EC6-89FB-4E2D-A7D6-15533226CF02}" presName="dummyNode1" presStyleLbl="node1" presStyleIdx="0" presStyleCnt="4"/>
      <dgm:spPr/>
    </dgm:pt>
    <dgm:pt modelId="{3C2725DD-5C22-450F-8A38-72E1835637FB}" type="pres">
      <dgm:prSet presAssocID="{C6114EC6-89FB-4E2D-A7D6-15533226CF02}" presName="childNode1" presStyleLbl="bgAcc1" presStyleIdx="0" presStyleCnt="4">
        <dgm:presLayoutVars>
          <dgm:bulletEnabled val="1"/>
        </dgm:presLayoutVars>
      </dgm:prSet>
      <dgm:spPr/>
    </dgm:pt>
    <dgm:pt modelId="{B74D792C-EEDF-4944-B51D-24E20F6A5959}" type="pres">
      <dgm:prSet presAssocID="{C6114EC6-89FB-4E2D-A7D6-15533226CF02}" presName="childNode1tx" presStyleLbl="bgAcc1" presStyleIdx="0" presStyleCnt="4">
        <dgm:presLayoutVars>
          <dgm:bulletEnabled val="1"/>
        </dgm:presLayoutVars>
      </dgm:prSet>
      <dgm:spPr/>
    </dgm:pt>
    <dgm:pt modelId="{B5DAA901-03C7-45DC-8015-2CE3830FC6F0}" type="pres">
      <dgm:prSet presAssocID="{C6114EC6-89FB-4E2D-A7D6-15533226CF02}" presName="parentNode1" presStyleLbl="node1" presStyleIdx="0" presStyleCnt="4">
        <dgm:presLayoutVars>
          <dgm:chMax val="1"/>
          <dgm:bulletEnabled val="1"/>
        </dgm:presLayoutVars>
      </dgm:prSet>
      <dgm:spPr/>
    </dgm:pt>
    <dgm:pt modelId="{85811329-3673-45CA-8254-58002005D15F}" type="pres">
      <dgm:prSet presAssocID="{C6114EC6-89FB-4E2D-A7D6-15533226CF02}" presName="connSite1" presStyleCnt="0"/>
      <dgm:spPr/>
    </dgm:pt>
    <dgm:pt modelId="{D8EF7B33-09F2-4662-BF50-0C8CA7123E4C}" type="pres">
      <dgm:prSet presAssocID="{880DE704-6512-440E-BA36-FF84614E45DB}" presName="Name9" presStyleLbl="sibTrans2D1" presStyleIdx="0" presStyleCnt="3"/>
      <dgm:spPr/>
    </dgm:pt>
    <dgm:pt modelId="{CAFEFC84-8EC0-4E9F-898E-6613C92CF58A}" type="pres">
      <dgm:prSet presAssocID="{C94E93CD-F2E1-49B0-B707-ED6E0A8F6287}" presName="composite2" presStyleCnt="0"/>
      <dgm:spPr/>
    </dgm:pt>
    <dgm:pt modelId="{88F7A38D-2DC8-42A5-BCB1-19863B6C0F47}" type="pres">
      <dgm:prSet presAssocID="{C94E93CD-F2E1-49B0-B707-ED6E0A8F6287}" presName="dummyNode2" presStyleLbl="node1" presStyleIdx="0" presStyleCnt="4"/>
      <dgm:spPr/>
    </dgm:pt>
    <dgm:pt modelId="{0A912979-D0C6-4864-853A-2C5144A2CFCB}" type="pres">
      <dgm:prSet presAssocID="{C94E93CD-F2E1-49B0-B707-ED6E0A8F6287}" presName="childNode2" presStyleLbl="bgAcc1" presStyleIdx="1" presStyleCnt="4">
        <dgm:presLayoutVars>
          <dgm:bulletEnabled val="1"/>
        </dgm:presLayoutVars>
      </dgm:prSet>
      <dgm:spPr/>
    </dgm:pt>
    <dgm:pt modelId="{10D2A1C3-FBBF-4AD1-9B78-62C1A8ABF287}" type="pres">
      <dgm:prSet presAssocID="{C94E93CD-F2E1-49B0-B707-ED6E0A8F6287}" presName="childNode2tx" presStyleLbl="bgAcc1" presStyleIdx="1" presStyleCnt="4">
        <dgm:presLayoutVars>
          <dgm:bulletEnabled val="1"/>
        </dgm:presLayoutVars>
      </dgm:prSet>
      <dgm:spPr/>
    </dgm:pt>
    <dgm:pt modelId="{4B473940-E361-4617-9FFA-608881BBB88F}" type="pres">
      <dgm:prSet presAssocID="{C94E93CD-F2E1-49B0-B707-ED6E0A8F6287}" presName="parentNode2" presStyleLbl="node1" presStyleIdx="1" presStyleCnt="4">
        <dgm:presLayoutVars>
          <dgm:chMax val="0"/>
          <dgm:bulletEnabled val="1"/>
        </dgm:presLayoutVars>
      </dgm:prSet>
      <dgm:spPr/>
    </dgm:pt>
    <dgm:pt modelId="{C6F3241E-7889-4E04-A531-21067D002EBB}" type="pres">
      <dgm:prSet presAssocID="{C94E93CD-F2E1-49B0-B707-ED6E0A8F6287}" presName="connSite2" presStyleCnt="0"/>
      <dgm:spPr/>
    </dgm:pt>
    <dgm:pt modelId="{FD4804C8-9A62-44CB-90DC-5E764699498C}" type="pres">
      <dgm:prSet presAssocID="{70F2369E-228E-461B-9DB6-095F090952CF}" presName="Name18" presStyleLbl="sibTrans2D1" presStyleIdx="1" presStyleCnt="3"/>
      <dgm:spPr/>
    </dgm:pt>
    <dgm:pt modelId="{0E98C57E-7C7C-4C11-9776-85C45B2DC961}" type="pres">
      <dgm:prSet presAssocID="{79A557EE-09B8-496E-85B6-0D87C049E1A0}" presName="composite1" presStyleCnt="0"/>
      <dgm:spPr/>
    </dgm:pt>
    <dgm:pt modelId="{2DBBAC7A-5F2E-45D2-B998-8D913096CF28}" type="pres">
      <dgm:prSet presAssocID="{79A557EE-09B8-496E-85B6-0D87C049E1A0}" presName="dummyNode1" presStyleLbl="node1" presStyleIdx="1" presStyleCnt="4"/>
      <dgm:spPr/>
    </dgm:pt>
    <dgm:pt modelId="{BB1795D7-6952-4A09-8EF8-0CF03F1ABC93}" type="pres">
      <dgm:prSet presAssocID="{79A557EE-09B8-496E-85B6-0D87C049E1A0}" presName="childNode1" presStyleLbl="bgAcc1" presStyleIdx="2" presStyleCnt="4">
        <dgm:presLayoutVars>
          <dgm:bulletEnabled val="1"/>
        </dgm:presLayoutVars>
      </dgm:prSet>
      <dgm:spPr/>
    </dgm:pt>
    <dgm:pt modelId="{81976233-CA7D-436E-8B7E-7F7B1FCAE96D}" type="pres">
      <dgm:prSet presAssocID="{79A557EE-09B8-496E-85B6-0D87C049E1A0}" presName="childNode1tx" presStyleLbl="bgAcc1" presStyleIdx="2" presStyleCnt="4">
        <dgm:presLayoutVars>
          <dgm:bulletEnabled val="1"/>
        </dgm:presLayoutVars>
      </dgm:prSet>
      <dgm:spPr/>
    </dgm:pt>
    <dgm:pt modelId="{C5D0B885-5A13-4E0A-B17E-B9E82605D843}" type="pres">
      <dgm:prSet presAssocID="{79A557EE-09B8-496E-85B6-0D87C049E1A0}" presName="parentNode1" presStyleLbl="node1" presStyleIdx="2" presStyleCnt="4">
        <dgm:presLayoutVars>
          <dgm:chMax val="1"/>
          <dgm:bulletEnabled val="1"/>
        </dgm:presLayoutVars>
      </dgm:prSet>
      <dgm:spPr/>
    </dgm:pt>
    <dgm:pt modelId="{279F8F80-0E9A-4B4B-A666-E4806A35CE5E}" type="pres">
      <dgm:prSet presAssocID="{79A557EE-09B8-496E-85B6-0D87C049E1A0}" presName="connSite1" presStyleCnt="0"/>
      <dgm:spPr/>
    </dgm:pt>
    <dgm:pt modelId="{8F938EDA-437B-4A26-8186-AC20A9829B53}" type="pres">
      <dgm:prSet presAssocID="{333A48ED-FD28-41AA-9A7A-51021E69C115}" presName="Name9" presStyleLbl="sibTrans2D1" presStyleIdx="2" presStyleCnt="3"/>
      <dgm:spPr/>
    </dgm:pt>
    <dgm:pt modelId="{5A2692EB-58AC-4D1F-925E-4DCC8A049135}" type="pres">
      <dgm:prSet presAssocID="{1A8AC1CA-1A15-4AFE-920D-A8C894A10E47}" presName="composite2" presStyleCnt="0"/>
      <dgm:spPr/>
    </dgm:pt>
    <dgm:pt modelId="{5A622D48-3D2B-476B-B06E-5347DBB01243}" type="pres">
      <dgm:prSet presAssocID="{1A8AC1CA-1A15-4AFE-920D-A8C894A10E47}" presName="dummyNode2" presStyleLbl="node1" presStyleIdx="2" presStyleCnt="4"/>
      <dgm:spPr/>
    </dgm:pt>
    <dgm:pt modelId="{28C53016-75F3-498F-A436-E2C7B70C035B}" type="pres">
      <dgm:prSet presAssocID="{1A8AC1CA-1A15-4AFE-920D-A8C894A10E47}" presName="childNode2" presStyleLbl="bgAcc1" presStyleIdx="3" presStyleCnt="4">
        <dgm:presLayoutVars>
          <dgm:bulletEnabled val="1"/>
        </dgm:presLayoutVars>
      </dgm:prSet>
      <dgm:spPr/>
    </dgm:pt>
    <dgm:pt modelId="{45AE4AED-D4ED-4222-9BDB-35B21B58BE8F}" type="pres">
      <dgm:prSet presAssocID="{1A8AC1CA-1A15-4AFE-920D-A8C894A10E47}" presName="childNode2tx" presStyleLbl="bgAcc1" presStyleIdx="3" presStyleCnt="4">
        <dgm:presLayoutVars>
          <dgm:bulletEnabled val="1"/>
        </dgm:presLayoutVars>
      </dgm:prSet>
      <dgm:spPr/>
    </dgm:pt>
    <dgm:pt modelId="{34DA49A4-B21A-4F97-B842-502606718399}" type="pres">
      <dgm:prSet presAssocID="{1A8AC1CA-1A15-4AFE-920D-A8C894A10E47}" presName="parentNode2" presStyleLbl="node1" presStyleIdx="3" presStyleCnt="4">
        <dgm:presLayoutVars>
          <dgm:chMax val="0"/>
          <dgm:bulletEnabled val="1"/>
        </dgm:presLayoutVars>
      </dgm:prSet>
      <dgm:spPr/>
    </dgm:pt>
    <dgm:pt modelId="{63619B9F-1235-483D-8182-E46E866F15EF}" type="pres">
      <dgm:prSet presAssocID="{1A8AC1CA-1A15-4AFE-920D-A8C894A10E47}" presName="connSite2" presStyleCnt="0"/>
      <dgm:spPr/>
    </dgm:pt>
  </dgm:ptLst>
  <dgm:cxnLst>
    <dgm:cxn modelId="{F74CA800-4D62-499A-8EB4-31F7C4206701}" type="presOf" srcId="{EE92F22B-B489-4958-A121-56276B01CB3B}" destId="{10D2A1C3-FBBF-4AD1-9B78-62C1A8ABF287}" srcOrd="1" destOrd="0" presId="urn:microsoft.com/office/officeart/2005/8/layout/hProcess4"/>
    <dgm:cxn modelId="{716D9C05-565A-4F55-AE07-2467449F03DE}" type="presOf" srcId="{AE6D94D9-10F8-43AF-8E49-F0C23033EBD6}" destId="{45AE4AED-D4ED-4222-9BDB-35B21B58BE8F}" srcOrd="1" destOrd="1" presId="urn:microsoft.com/office/officeart/2005/8/layout/hProcess4"/>
    <dgm:cxn modelId="{DC511A08-4EF9-43B1-9DAE-0071E39A97B8}" srcId="{C6114EC6-89FB-4E2D-A7D6-15533226CF02}" destId="{5AD5E28D-85EA-4F38-897C-C488D3ADDD1E}" srcOrd="2" destOrd="0" parTransId="{8FA0EE71-BBCD-4B73-835A-3803E28012D0}" sibTransId="{7BB46F1A-C6D7-49EF-84DE-4A37E512C197}"/>
    <dgm:cxn modelId="{D151580A-EC1B-437C-B94A-EC9D7330EB3D}" type="presOf" srcId="{758562E7-7600-4945-8936-71F686D426C7}" destId="{45AE4AED-D4ED-4222-9BDB-35B21B58BE8F}" srcOrd="1" destOrd="0" presId="urn:microsoft.com/office/officeart/2005/8/layout/hProcess4"/>
    <dgm:cxn modelId="{90FEB414-66D8-4F6D-AEEF-6A0CAF4ACCB4}" type="presOf" srcId="{4F7BB68D-D142-46BB-B8D9-C82D52B71CDD}" destId="{81976233-CA7D-436E-8B7E-7F7B1FCAE96D}" srcOrd="1" destOrd="0" presId="urn:microsoft.com/office/officeart/2005/8/layout/hProcess4"/>
    <dgm:cxn modelId="{96F0CC14-9A96-4BE7-BFCC-00D3A1A85636}" type="presOf" srcId="{C94E93CD-F2E1-49B0-B707-ED6E0A8F6287}" destId="{4B473940-E361-4617-9FFA-608881BBB88F}" srcOrd="0" destOrd="0" presId="urn:microsoft.com/office/officeart/2005/8/layout/hProcess4"/>
    <dgm:cxn modelId="{E30E2F17-9782-4CC5-AFEF-E4EF9042900A}" srcId="{F05AFA95-22BF-4F09-97E6-59C403CF162D}" destId="{79A557EE-09B8-496E-85B6-0D87C049E1A0}" srcOrd="2" destOrd="0" parTransId="{BFFFC9EA-3A7F-4EBA-8248-36D7085384E9}" sibTransId="{333A48ED-FD28-41AA-9A7A-51021E69C115}"/>
    <dgm:cxn modelId="{C41E5A19-8242-4EDD-AE87-931AA3FAC135}" type="presOf" srcId="{16CEC56C-75C2-430C-A911-134ED9266C0D}" destId="{BB1795D7-6952-4A09-8EF8-0CF03F1ABC93}" srcOrd="0" destOrd="1" presId="urn:microsoft.com/office/officeart/2005/8/layout/hProcess4"/>
    <dgm:cxn modelId="{B7FD281D-73E2-4B72-85F4-F0350A683648}" type="presOf" srcId="{70F2369E-228E-461B-9DB6-095F090952CF}" destId="{FD4804C8-9A62-44CB-90DC-5E764699498C}" srcOrd="0" destOrd="0" presId="urn:microsoft.com/office/officeart/2005/8/layout/hProcess4"/>
    <dgm:cxn modelId="{E8EB162E-F8A7-4A15-A5C0-4CEB7A263D9D}" type="presOf" srcId="{5A229872-75B2-46A9-B364-151C7DCF13CA}" destId="{10D2A1C3-FBBF-4AD1-9B78-62C1A8ABF287}" srcOrd="1" destOrd="1" presId="urn:microsoft.com/office/officeart/2005/8/layout/hProcess4"/>
    <dgm:cxn modelId="{A87B5431-6395-4E29-A7AF-77B6160C9182}" type="presOf" srcId="{AE6D94D9-10F8-43AF-8E49-F0C23033EBD6}" destId="{28C53016-75F3-498F-A436-E2C7B70C035B}" srcOrd="0" destOrd="1" presId="urn:microsoft.com/office/officeart/2005/8/layout/hProcess4"/>
    <dgm:cxn modelId="{524F4333-8097-4E02-A833-609D1CD265AA}" srcId="{F05AFA95-22BF-4F09-97E6-59C403CF162D}" destId="{C94E93CD-F2E1-49B0-B707-ED6E0A8F6287}" srcOrd="1" destOrd="0" parTransId="{B4D3DB16-0F8A-4D80-B652-5A88B1656D7F}" sibTransId="{70F2369E-228E-461B-9DB6-095F090952CF}"/>
    <dgm:cxn modelId="{DAA48839-C7D0-4E2E-B226-D5BCC3DDF005}" type="presOf" srcId="{758562E7-7600-4945-8936-71F686D426C7}" destId="{28C53016-75F3-498F-A436-E2C7B70C035B}" srcOrd="0" destOrd="0" presId="urn:microsoft.com/office/officeart/2005/8/layout/hProcess4"/>
    <dgm:cxn modelId="{32E6923A-696F-4C5F-8016-A14DE9FB0C5E}" type="presOf" srcId="{E1612E35-B221-4A68-B64D-421FE2F3E60D}" destId="{3C2725DD-5C22-450F-8A38-72E1835637FB}" srcOrd="0" destOrd="0" presId="urn:microsoft.com/office/officeart/2005/8/layout/hProcess4"/>
    <dgm:cxn modelId="{CF94CC58-24E5-4CD4-8AA6-D75700F19CE3}" type="presOf" srcId="{C6114EC6-89FB-4E2D-A7D6-15533226CF02}" destId="{B5DAA901-03C7-45DC-8015-2CE3830FC6F0}" srcOrd="0" destOrd="0" presId="urn:microsoft.com/office/officeart/2005/8/layout/hProcess4"/>
    <dgm:cxn modelId="{F9D7035A-3F30-4ED7-B82B-98A1AF3C8449}" type="presOf" srcId="{880DE704-6512-440E-BA36-FF84614E45DB}" destId="{D8EF7B33-09F2-4662-BF50-0C8CA7123E4C}" srcOrd="0" destOrd="0" presId="urn:microsoft.com/office/officeart/2005/8/layout/hProcess4"/>
    <dgm:cxn modelId="{D27E035E-8596-4D66-912A-B891253EF711}" type="presOf" srcId="{EE92F22B-B489-4958-A121-56276B01CB3B}" destId="{0A912979-D0C6-4864-853A-2C5144A2CFCB}" srcOrd="0" destOrd="0" presId="urn:microsoft.com/office/officeart/2005/8/layout/hProcess4"/>
    <dgm:cxn modelId="{A952495F-26F4-40D8-A8A9-5AA0F2E27672}" srcId="{79A557EE-09B8-496E-85B6-0D87C049E1A0}" destId="{4F7BB68D-D142-46BB-B8D9-C82D52B71CDD}" srcOrd="0" destOrd="0" parTransId="{3158726F-C4F8-47FA-823C-6FD3453A7DE0}" sibTransId="{95D2F729-4CD6-490E-98D5-D54346492D09}"/>
    <dgm:cxn modelId="{AF569C5F-AFC7-416C-B406-086E98284305}" type="presOf" srcId="{F05AFA95-22BF-4F09-97E6-59C403CF162D}" destId="{9826BAF0-C807-4230-87D5-FA4244AAA5B0}" srcOrd="0" destOrd="0" presId="urn:microsoft.com/office/officeart/2005/8/layout/hProcess4"/>
    <dgm:cxn modelId="{3B9CF164-6708-4ACB-AECB-2BB1747ADAAC}" srcId="{F05AFA95-22BF-4F09-97E6-59C403CF162D}" destId="{1A8AC1CA-1A15-4AFE-920D-A8C894A10E47}" srcOrd="3" destOrd="0" parTransId="{5C1F40A2-41BE-48F9-8348-66B2186DC137}" sibTransId="{7918E055-CCC8-4192-93AF-C18C3E288A72}"/>
    <dgm:cxn modelId="{89796D65-7B5D-4D3F-8A8D-4C634D5D132B}" srcId="{1A8AC1CA-1A15-4AFE-920D-A8C894A10E47}" destId="{758562E7-7600-4945-8936-71F686D426C7}" srcOrd="0" destOrd="0" parTransId="{0D3C1D9A-0427-4CB3-9716-8EFCFD94116E}" sibTransId="{5DB5470D-0EAA-4E63-800D-D571993AA530}"/>
    <dgm:cxn modelId="{520C9268-598C-49C2-9254-011EC6B88E57}" type="presOf" srcId="{E1612E35-B221-4A68-B64D-421FE2F3E60D}" destId="{B74D792C-EEDF-4944-B51D-24E20F6A5959}" srcOrd="1" destOrd="0" presId="urn:microsoft.com/office/officeart/2005/8/layout/hProcess4"/>
    <dgm:cxn modelId="{2F366069-01C2-4653-AEBB-B690A2D27609}" type="presOf" srcId="{E7006DD9-71C0-4422-A7BC-AB80E0FE01DD}" destId="{0A912979-D0C6-4864-853A-2C5144A2CFCB}" srcOrd="0" destOrd="2" presId="urn:microsoft.com/office/officeart/2005/8/layout/hProcess4"/>
    <dgm:cxn modelId="{13A6A66D-024D-41CC-8C77-8C1690F76F45}" type="presOf" srcId="{333A48ED-FD28-41AA-9A7A-51021E69C115}" destId="{8F938EDA-437B-4A26-8186-AC20A9829B53}" srcOrd="0" destOrd="0" presId="urn:microsoft.com/office/officeart/2005/8/layout/hProcess4"/>
    <dgm:cxn modelId="{46F99471-7705-474A-AD8D-015501BBDBEB}" type="presOf" srcId="{3860CEBC-808D-4B7B-9A4B-B7ABC128DAAF}" destId="{3C2725DD-5C22-450F-8A38-72E1835637FB}" srcOrd="0" destOrd="1" presId="urn:microsoft.com/office/officeart/2005/8/layout/hProcess4"/>
    <dgm:cxn modelId="{FCDC0873-4457-4D2D-B521-C2B176A6EF69}" type="presOf" srcId="{CE8D4473-4ABC-471A-9651-1D31A5CAD525}" destId="{45AE4AED-D4ED-4222-9BDB-35B21B58BE8F}" srcOrd="1" destOrd="2" presId="urn:microsoft.com/office/officeart/2005/8/layout/hProcess4"/>
    <dgm:cxn modelId="{96A4687A-03BA-483B-A2B3-68ECBCA0C1AE}" srcId="{1A8AC1CA-1A15-4AFE-920D-A8C894A10E47}" destId="{AE6D94D9-10F8-43AF-8E49-F0C23033EBD6}" srcOrd="1" destOrd="0" parTransId="{92C9A9F1-64EA-4FF8-8182-D5B7E86F4BEE}" sibTransId="{126FCB22-5769-4F19-AA24-11B0E7F333BC}"/>
    <dgm:cxn modelId="{9E10BF7A-8975-4E09-9DC0-9D62407F49C9}" type="presOf" srcId="{16CEC56C-75C2-430C-A911-134ED9266C0D}" destId="{81976233-CA7D-436E-8B7E-7F7B1FCAE96D}" srcOrd="1" destOrd="1" presId="urn:microsoft.com/office/officeart/2005/8/layout/hProcess4"/>
    <dgm:cxn modelId="{E7417F7C-D267-42EF-9936-6FC0EA7E3AD2}" type="presOf" srcId="{5AD5E28D-85EA-4F38-897C-C488D3ADDD1E}" destId="{3C2725DD-5C22-450F-8A38-72E1835637FB}" srcOrd="0" destOrd="2" presId="urn:microsoft.com/office/officeart/2005/8/layout/hProcess4"/>
    <dgm:cxn modelId="{F9B6CA8B-C237-4EDF-9E49-AAE42E3ED6C6}" srcId="{79A557EE-09B8-496E-85B6-0D87C049E1A0}" destId="{16CEC56C-75C2-430C-A911-134ED9266C0D}" srcOrd="1" destOrd="0" parTransId="{08A14D87-F6E9-418E-B2C5-CF7D2593711A}" sibTransId="{41B57AC6-DC31-4E93-B594-B2CA6A59CB1E}"/>
    <dgm:cxn modelId="{2F07EA8B-D789-47AA-AB04-1A3D29224208}" type="presOf" srcId="{1A8AC1CA-1A15-4AFE-920D-A8C894A10E47}" destId="{34DA49A4-B21A-4F97-B842-502606718399}" srcOrd="0" destOrd="0" presId="urn:microsoft.com/office/officeart/2005/8/layout/hProcess4"/>
    <dgm:cxn modelId="{22EA928D-DE30-47AF-8477-3562B58F57BB}" srcId="{C94E93CD-F2E1-49B0-B707-ED6E0A8F6287}" destId="{E7006DD9-71C0-4422-A7BC-AB80E0FE01DD}" srcOrd="2" destOrd="0" parTransId="{A8C25E28-4A1C-4394-A980-26C8F104B6CE}" sibTransId="{4CA072B4-4D81-427E-A77C-5C457DB1468D}"/>
    <dgm:cxn modelId="{A969DA9F-EB39-4FB8-B556-B1127CE4F3FA}" srcId="{C94E93CD-F2E1-49B0-B707-ED6E0A8F6287}" destId="{5A229872-75B2-46A9-B364-151C7DCF13CA}" srcOrd="1" destOrd="0" parTransId="{EB23B1C6-A5F0-4712-B1E4-21F8692E80E0}" sibTransId="{A54B15B1-2266-4161-94A8-58FA55C1232E}"/>
    <dgm:cxn modelId="{52779DA0-1EDC-44C3-B1E2-AF3E66F42984}" type="presOf" srcId="{608E2DB0-958F-485A-8197-8FC7FEFCBDB4}" destId="{BB1795D7-6952-4A09-8EF8-0CF03F1ABC93}" srcOrd="0" destOrd="2" presId="urn:microsoft.com/office/officeart/2005/8/layout/hProcess4"/>
    <dgm:cxn modelId="{1C0554A2-653D-4BB2-8ED9-F31EA72A7297}" type="presOf" srcId="{79A557EE-09B8-496E-85B6-0D87C049E1A0}" destId="{C5D0B885-5A13-4E0A-B17E-B9E82605D843}" srcOrd="0" destOrd="0" presId="urn:microsoft.com/office/officeart/2005/8/layout/hProcess4"/>
    <dgm:cxn modelId="{7131BAAA-DB84-455E-B63B-896050E464FB}" type="presOf" srcId="{608E2DB0-958F-485A-8197-8FC7FEFCBDB4}" destId="{81976233-CA7D-436E-8B7E-7F7B1FCAE96D}" srcOrd="1" destOrd="2" presId="urn:microsoft.com/office/officeart/2005/8/layout/hProcess4"/>
    <dgm:cxn modelId="{00051AAB-B247-44EE-A893-C0D688935221}" type="presOf" srcId="{5A229872-75B2-46A9-B364-151C7DCF13CA}" destId="{0A912979-D0C6-4864-853A-2C5144A2CFCB}" srcOrd="0" destOrd="1" presId="urn:microsoft.com/office/officeart/2005/8/layout/hProcess4"/>
    <dgm:cxn modelId="{4ECC87AD-09D6-4FE8-9A0E-D9958A1E72B2}" srcId="{C6114EC6-89FB-4E2D-A7D6-15533226CF02}" destId="{3860CEBC-808D-4B7B-9A4B-B7ABC128DAAF}" srcOrd="1" destOrd="0" parTransId="{B17F2927-ECEA-4A0D-A849-3AB663430D67}" sibTransId="{938DB8D7-F7C8-4DEA-B881-9DB15FAC0B0D}"/>
    <dgm:cxn modelId="{4DB856C0-CDD3-484E-9B8B-41E7D9224E73}" srcId="{1A8AC1CA-1A15-4AFE-920D-A8C894A10E47}" destId="{CE8D4473-4ABC-471A-9651-1D31A5CAD525}" srcOrd="2" destOrd="0" parTransId="{6EC715C8-1AEC-414C-A37A-239A8D997173}" sibTransId="{DF7FB22A-CCAE-4845-97A7-7E5FE39BA1F3}"/>
    <dgm:cxn modelId="{E24E63D0-ECEA-48E5-9425-22065ED14419}" type="presOf" srcId="{5AD5E28D-85EA-4F38-897C-C488D3ADDD1E}" destId="{B74D792C-EEDF-4944-B51D-24E20F6A5959}" srcOrd="1" destOrd="2" presId="urn:microsoft.com/office/officeart/2005/8/layout/hProcess4"/>
    <dgm:cxn modelId="{8881C9DE-F235-4649-AFC0-00AA5D054BF3}" srcId="{C6114EC6-89FB-4E2D-A7D6-15533226CF02}" destId="{E1612E35-B221-4A68-B64D-421FE2F3E60D}" srcOrd="0" destOrd="0" parTransId="{71768870-591F-420C-B365-F8EBFF1B991D}" sibTransId="{D75975E8-77BC-42F2-A5B8-32EB22D6941B}"/>
    <dgm:cxn modelId="{BBB66CDF-D2CC-4ADC-9086-349F000F251E}" srcId="{79A557EE-09B8-496E-85B6-0D87C049E1A0}" destId="{608E2DB0-958F-485A-8197-8FC7FEFCBDB4}" srcOrd="2" destOrd="0" parTransId="{6B932976-1663-468A-8F57-ECC070844F5B}" sibTransId="{BCE3D4DA-6941-489F-8290-626D9C69C02C}"/>
    <dgm:cxn modelId="{3E5199DF-9CA3-4C22-9641-B96245170246}" srcId="{F05AFA95-22BF-4F09-97E6-59C403CF162D}" destId="{C6114EC6-89FB-4E2D-A7D6-15533226CF02}" srcOrd="0" destOrd="0" parTransId="{5A4F739F-B141-4ED6-B2A2-C3059D0C09F0}" sibTransId="{880DE704-6512-440E-BA36-FF84614E45DB}"/>
    <dgm:cxn modelId="{543144E3-BEB0-4DE6-9A8A-B0F55381C07B}" type="presOf" srcId="{CE8D4473-4ABC-471A-9651-1D31A5CAD525}" destId="{28C53016-75F3-498F-A436-E2C7B70C035B}" srcOrd="0" destOrd="2" presId="urn:microsoft.com/office/officeart/2005/8/layout/hProcess4"/>
    <dgm:cxn modelId="{D84A45E3-6AAD-40C5-B837-CD26F34A2265}" type="presOf" srcId="{4F7BB68D-D142-46BB-B8D9-C82D52B71CDD}" destId="{BB1795D7-6952-4A09-8EF8-0CF03F1ABC93}" srcOrd="0" destOrd="0" presId="urn:microsoft.com/office/officeart/2005/8/layout/hProcess4"/>
    <dgm:cxn modelId="{7DE2BBE6-BA2E-4450-9FC2-1FB154DA80ED}" srcId="{C94E93CD-F2E1-49B0-B707-ED6E0A8F6287}" destId="{EE92F22B-B489-4958-A121-56276B01CB3B}" srcOrd="0" destOrd="0" parTransId="{AFB2B181-1137-4138-9706-6C7F8416B742}" sibTransId="{65134BA4-44AD-4EE9-AEB1-B26B29AE70D7}"/>
    <dgm:cxn modelId="{17445AED-49C5-4F35-AAF9-0C4521AA2528}" type="presOf" srcId="{E7006DD9-71C0-4422-A7BC-AB80E0FE01DD}" destId="{10D2A1C3-FBBF-4AD1-9B78-62C1A8ABF287}" srcOrd="1" destOrd="2" presId="urn:microsoft.com/office/officeart/2005/8/layout/hProcess4"/>
    <dgm:cxn modelId="{93C9D2F0-2D08-415F-A80C-4C8CC2F632C5}" type="presOf" srcId="{3860CEBC-808D-4B7B-9A4B-B7ABC128DAAF}" destId="{B74D792C-EEDF-4944-B51D-24E20F6A5959}" srcOrd="1" destOrd="1" presId="urn:microsoft.com/office/officeart/2005/8/layout/hProcess4"/>
    <dgm:cxn modelId="{415977BD-D093-4E8B-81C7-1BDDC405E6A6}" type="presParOf" srcId="{9826BAF0-C807-4230-87D5-FA4244AAA5B0}" destId="{7F2CDB28-BE67-4E14-BCF7-33FD320FE73D}" srcOrd="0" destOrd="0" presId="urn:microsoft.com/office/officeart/2005/8/layout/hProcess4"/>
    <dgm:cxn modelId="{F1CB925F-4CCD-4A4D-8EE7-D29864F2D80B}" type="presParOf" srcId="{9826BAF0-C807-4230-87D5-FA4244AAA5B0}" destId="{01B07EB2-B2DD-4B73-8601-CC6723952568}" srcOrd="1" destOrd="0" presId="urn:microsoft.com/office/officeart/2005/8/layout/hProcess4"/>
    <dgm:cxn modelId="{65AB3767-B7C1-45FB-A482-443D2F1A88B7}" type="presParOf" srcId="{9826BAF0-C807-4230-87D5-FA4244AAA5B0}" destId="{13DB7982-ED1E-4511-AD15-1DD98B52C427}" srcOrd="2" destOrd="0" presId="urn:microsoft.com/office/officeart/2005/8/layout/hProcess4"/>
    <dgm:cxn modelId="{30A65ED8-0FE5-4A4A-936F-280CEC282928}" type="presParOf" srcId="{13DB7982-ED1E-4511-AD15-1DD98B52C427}" destId="{996A4031-CBD4-4153-B22E-9C8E71C8D1C2}" srcOrd="0" destOrd="0" presId="urn:microsoft.com/office/officeart/2005/8/layout/hProcess4"/>
    <dgm:cxn modelId="{1C4D6414-A316-4785-ACB9-20C6ED51EF92}" type="presParOf" srcId="{996A4031-CBD4-4153-B22E-9C8E71C8D1C2}" destId="{385CD90B-256A-4F04-AEC2-ED4539DB3D80}" srcOrd="0" destOrd="0" presId="urn:microsoft.com/office/officeart/2005/8/layout/hProcess4"/>
    <dgm:cxn modelId="{6CD9EB56-7180-4749-83E4-2E5512ACC3EC}" type="presParOf" srcId="{996A4031-CBD4-4153-B22E-9C8E71C8D1C2}" destId="{3C2725DD-5C22-450F-8A38-72E1835637FB}" srcOrd="1" destOrd="0" presId="urn:microsoft.com/office/officeart/2005/8/layout/hProcess4"/>
    <dgm:cxn modelId="{C9AF22E8-26EB-4475-B3E4-545B2EFFBC21}" type="presParOf" srcId="{996A4031-CBD4-4153-B22E-9C8E71C8D1C2}" destId="{B74D792C-EEDF-4944-B51D-24E20F6A5959}" srcOrd="2" destOrd="0" presId="urn:microsoft.com/office/officeart/2005/8/layout/hProcess4"/>
    <dgm:cxn modelId="{6F5DC764-1611-436A-A072-B089C89B629E}" type="presParOf" srcId="{996A4031-CBD4-4153-B22E-9C8E71C8D1C2}" destId="{B5DAA901-03C7-45DC-8015-2CE3830FC6F0}" srcOrd="3" destOrd="0" presId="urn:microsoft.com/office/officeart/2005/8/layout/hProcess4"/>
    <dgm:cxn modelId="{E38FA4DA-9E0B-4312-A042-6FFEDB8E96C9}" type="presParOf" srcId="{996A4031-CBD4-4153-B22E-9C8E71C8D1C2}" destId="{85811329-3673-45CA-8254-58002005D15F}" srcOrd="4" destOrd="0" presId="urn:microsoft.com/office/officeart/2005/8/layout/hProcess4"/>
    <dgm:cxn modelId="{7BE51E65-C207-473A-B556-E97472BB82FC}" type="presParOf" srcId="{13DB7982-ED1E-4511-AD15-1DD98B52C427}" destId="{D8EF7B33-09F2-4662-BF50-0C8CA7123E4C}" srcOrd="1" destOrd="0" presId="urn:microsoft.com/office/officeart/2005/8/layout/hProcess4"/>
    <dgm:cxn modelId="{9FB3BA46-F505-4059-8027-CE0DE8F98E94}" type="presParOf" srcId="{13DB7982-ED1E-4511-AD15-1DD98B52C427}" destId="{CAFEFC84-8EC0-4E9F-898E-6613C92CF58A}" srcOrd="2" destOrd="0" presId="urn:microsoft.com/office/officeart/2005/8/layout/hProcess4"/>
    <dgm:cxn modelId="{3230408A-8875-4070-BF64-D279360D05D2}" type="presParOf" srcId="{CAFEFC84-8EC0-4E9F-898E-6613C92CF58A}" destId="{88F7A38D-2DC8-42A5-BCB1-19863B6C0F47}" srcOrd="0" destOrd="0" presId="urn:microsoft.com/office/officeart/2005/8/layout/hProcess4"/>
    <dgm:cxn modelId="{C7638E8F-ADA8-492E-B6A3-5C640DA6AB0A}" type="presParOf" srcId="{CAFEFC84-8EC0-4E9F-898E-6613C92CF58A}" destId="{0A912979-D0C6-4864-853A-2C5144A2CFCB}" srcOrd="1" destOrd="0" presId="urn:microsoft.com/office/officeart/2005/8/layout/hProcess4"/>
    <dgm:cxn modelId="{BCCA80C2-9E6F-4B3C-B7DB-00099A555889}" type="presParOf" srcId="{CAFEFC84-8EC0-4E9F-898E-6613C92CF58A}" destId="{10D2A1C3-FBBF-4AD1-9B78-62C1A8ABF287}" srcOrd="2" destOrd="0" presId="urn:microsoft.com/office/officeart/2005/8/layout/hProcess4"/>
    <dgm:cxn modelId="{C0201EEF-EABE-47BD-A79B-71401E450251}" type="presParOf" srcId="{CAFEFC84-8EC0-4E9F-898E-6613C92CF58A}" destId="{4B473940-E361-4617-9FFA-608881BBB88F}" srcOrd="3" destOrd="0" presId="urn:microsoft.com/office/officeart/2005/8/layout/hProcess4"/>
    <dgm:cxn modelId="{DEBA4C24-7841-4CF4-8284-6B457B3301C8}" type="presParOf" srcId="{CAFEFC84-8EC0-4E9F-898E-6613C92CF58A}" destId="{C6F3241E-7889-4E04-A531-21067D002EBB}" srcOrd="4" destOrd="0" presId="urn:microsoft.com/office/officeart/2005/8/layout/hProcess4"/>
    <dgm:cxn modelId="{93D9F80A-4F34-4B06-89F9-215A6BC8FED2}" type="presParOf" srcId="{13DB7982-ED1E-4511-AD15-1DD98B52C427}" destId="{FD4804C8-9A62-44CB-90DC-5E764699498C}" srcOrd="3" destOrd="0" presId="urn:microsoft.com/office/officeart/2005/8/layout/hProcess4"/>
    <dgm:cxn modelId="{3EBC2DF6-6F97-41DC-8A8A-F2C2EB8812BD}" type="presParOf" srcId="{13DB7982-ED1E-4511-AD15-1DD98B52C427}" destId="{0E98C57E-7C7C-4C11-9776-85C45B2DC961}" srcOrd="4" destOrd="0" presId="urn:microsoft.com/office/officeart/2005/8/layout/hProcess4"/>
    <dgm:cxn modelId="{84A7CF50-C2AF-4FA7-9914-027C880B74BA}" type="presParOf" srcId="{0E98C57E-7C7C-4C11-9776-85C45B2DC961}" destId="{2DBBAC7A-5F2E-45D2-B998-8D913096CF28}" srcOrd="0" destOrd="0" presId="urn:microsoft.com/office/officeart/2005/8/layout/hProcess4"/>
    <dgm:cxn modelId="{F761CD23-DA95-4EA8-9F21-2682180CD9C0}" type="presParOf" srcId="{0E98C57E-7C7C-4C11-9776-85C45B2DC961}" destId="{BB1795D7-6952-4A09-8EF8-0CF03F1ABC93}" srcOrd="1" destOrd="0" presId="urn:microsoft.com/office/officeart/2005/8/layout/hProcess4"/>
    <dgm:cxn modelId="{E4417F1C-444B-485A-A766-F592D1A38A67}" type="presParOf" srcId="{0E98C57E-7C7C-4C11-9776-85C45B2DC961}" destId="{81976233-CA7D-436E-8B7E-7F7B1FCAE96D}" srcOrd="2" destOrd="0" presId="urn:microsoft.com/office/officeart/2005/8/layout/hProcess4"/>
    <dgm:cxn modelId="{B406CF91-D6D9-41B2-81FE-868804C7A0AF}" type="presParOf" srcId="{0E98C57E-7C7C-4C11-9776-85C45B2DC961}" destId="{C5D0B885-5A13-4E0A-B17E-B9E82605D843}" srcOrd="3" destOrd="0" presId="urn:microsoft.com/office/officeart/2005/8/layout/hProcess4"/>
    <dgm:cxn modelId="{860CD167-F54A-4DDC-90BA-6D967FE05956}" type="presParOf" srcId="{0E98C57E-7C7C-4C11-9776-85C45B2DC961}" destId="{279F8F80-0E9A-4B4B-A666-E4806A35CE5E}" srcOrd="4" destOrd="0" presId="urn:microsoft.com/office/officeart/2005/8/layout/hProcess4"/>
    <dgm:cxn modelId="{31776DBC-2314-4D22-9492-EC204CCB6116}" type="presParOf" srcId="{13DB7982-ED1E-4511-AD15-1DD98B52C427}" destId="{8F938EDA-437B-4A26-8186-AC20A9829B53}" srcOrd="5" destOrd="0" presId="urn:microsoft.com/office/officeart/2005/8/layout/hProcess4"/>
    <dgm:cxn modelId="{2B2E3738-6AB1-4F1D-9D42-12876134A22F}" type="presParOf" srcId="{13DB7982-ED1E-4511-AD15-1DD98B52C427}" destId="{5A2692EB-58AC-4D1F-925E-4DCC8A049135}" srcOrd="6" destOrd="0" presId="urn:microsoft.com/office/officeart/2005/8/layout/hProcess4"/>
    <dgm:cxn modelId="{2DD29675-B5A8-4385-89BC-7DD2EAF7EB9B}" type="presParOf" srcId="{5A2692EB-58AC-4D1F-925E-4DCC8A049135}" destId="{5A622D48-3D2B-476B-B06E-5347DBB01243}" srcOrd="0" destOrd="0" presId="urn:microsoft.com/office/officeart/2005/8/layout/hProcess4"/>
    <dgm:cxn modelId="{A34B9401-1F6A-4360-A0E0-3C65FC3097A9}" type="presParOf" srcId="{5A2692EB-58AC-4D1F-925E-4DCC8A049135}" destId="{28C53016-75F3-498F-A436-E2C7B70C035B}" srcOrd="1" destOrd="0" presId="urn:microsoft.com/office/officeart/2005/8/layout/hProcess4"/>
    <dgm:cxn modelId="{68AE3802-E41A-47C0-86D9-81C0366E8734}" type="presParOf" srcId="{5A2692EB-58AC-4D1F-925E-4DCC8A049135}" destId="{45AE4AED-D4ED-4222-9BDB-35B21B58BE8F}" srcOrd="2" destOrd="0" presId="urn:microsoft.com/office/officeart/2005/8/layout/hProcess4"/>
    <dgm:cxn modelId="{69A9B0E9-3A2E-4A49-B273-0B29DCCC0D31}" type="presParOf" srcId="{5A2692EB-58AC-4D1F-925E-4DCC8A049135}" destId="{34DA49A4-B21A-4F97-B842-502606718399}" srcOrd="3" destOrd="0" presId="urn:microsoft.com/office/officeart/2005/8/layout/hProcess4"/>
    <dgm:cxn modelId="{FE9AF798-38B1-4EF4-9E90-0C7ADAE38BD5}" type="presParOf" srcId="{5A2692EB-58AC-4D1F-925E-4DCC8A049135}" destId="{63619B9F-1235-483D-8182-E46E866F15EF}"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2327E43-61B3-4E74-A0E7-DDDAD609D617}" type="doc">
      <dgm:prSet loTypeId="urn:microsoft.com/office/officeart/2009/3/layout/RandomtoResultProcess" loCatId="process" qsTypeId="urn:microsoft.com/office/officeart/2005/8/quickstyle/simple5" qsCatId="simple" csTypeId="urn:microsoft.com/office/officeart/2005/8/colors/accent1_2" csCatId="accent1" phldr="1"/>
      <dgm:spPr/>
      <dgm:t>
        <a:bodyPr/>
        <a:lstStyle/>
        <a:p>
          <a:endParaRPr lang="en-AU"/>
        </a:p>
      </dgm:t>
    </dgm:pt>
    <dgm:pt modelId="{A02CF934-3348-41B4-9D2D-B3244AB8ACA0}">
      <dgm:prSet phldrT="[Text]" custT="1"/>
      <dgm:spPr>
        <a:solidFill>
          <a:srgbClr val="556AA4"/>
        </a:solidFill>
      </dgm:spPr>
      <dgm:t>
        <a:bodyPr/>
        <a:lstStyle/>
        <a:p>
          <a:r>
            <a:rPr lang="en-AU" sz="800" b="1" dirty="0">
              <a:solidFill>
                <a:schemeClr val="bg1"/>
              </a:solidFill>
            </a:rPr>
            <a:t>What is the problem?</a:t>
          </a:r>
          <a:endParaRPr lang="en-AU" sz="800" dirty="0">
            <a:solidFill>
              <a:schemeClr val="bg1"/>
            </a:solidFill>
          </a:endParaRPr>
        </a:p>
      </dgm:t>
    </dgm:pt>
    <dgm:pt modelId="{B62AEF83-A6E6-4772-8628-52F3BB54FFBB}" type="parTrans" cxnId="{78D62D1C-6891-41E6-BC3A-B41F58DB5C92}">
      <dgm:prSet/>
      <dgm:spPr/>
      <dgm:t>
        <a:bodyPr/>
        <a:lstStyle/>
        <a:p>
          <a:endParaRPr lang="en-AU"/>
        </a:p>
      </dgm:t>
    </dgm:pt>
    <dgm:pt modelId="{D7AD91B0-750A-4629-820A-22AEB3D58AB1}" type="sibTrans" cxnId="{78D62D1C-6891-41E6-BC3A-B41F58DB5C92}">
      <dgm:prSet custT="1"/>
      <dgm:spPr>
        <a:gradFill flip="none" rotWithShape="0">
          <a:gsLst>
            <a:gs pos="0">
              <a:srgbClr val="63BDCB">
                <a:shade val="30000"/>
                <a:satMod val="115000"/>
              </a:srgbClr>
            </a:gs>
            <a:gs pos="50000">
              <a:srgbClr val="63BDCB">
                <a:shade val="67500"/>
                <a:satMod val="115000"/>
              </a:srgbClr>
            </a:gs>
            <a:gs pos="100000">
              <a:srgbClr val="63BDCB">
                <a:shade val="100000"/>
                <a:satMod val="115000"/>
              </a:srgbClr>
            </a:gs>
          </a:gsLst>
          <a:lin ang="18900000" scaled="1"/>
          <a:tileRect/>
        </a:gradFill>
      </dgm:spPr>
      <dgm:t>
        <a:bodyPr/>
        <a:lstStyle/>
        <a:p>
          <a:endParaRPr lang="en-AU" sz="600"/>
        </a:p>
      </dgm:t>
    </dgm:pt>
    <dgm:pt modelId="{6058E37C-36C1-458B-AF61-5668E2183985}">
      <dgm:prSet phldrT="[Text]" custT="1"/>
      <dgm:spPr/>
      <dgm:t>
        <a:bodyPr/>
        <a:lstStyle/>
        <a:p>
          <a:r>
            <a:rPr lang="en-AU" sz="700" b="0" dirty="0"/>
            <a:t>Define the problem in as few words as possible.</a:t>
          </a:r>
        </a:p>
      </dgm:t>
    </dgm:pt>
    <dgm:pt modelId="{07D4E17C-34DE-4973-82EF-9428A14C8DDA}" type="parTrans" cxnId="{2E5564CB-2CB8-4714-AE20-297C7F04A8E8}">
      <dgm:prSet/>
      <dgm:spPr/>
      <dgm:t>
        <a:bodyPr/>
        <a:lstStyle/>
        <a:p>
          <a:endParaRPr lang="en-AU"/>
        </a:p>
      </dgm:t>
    </dgm:pt>
    <dgm:pt modelId="{1C33D677-D197-4E0E-AF4C-481D9A313E0A}" type="sibTrans" cxnId="{2E5564CB-2CB8-4714-AE20-297C7F04A8E8}">
      <dgm:prSet/>
      <dgm:spPr/>
      <dgm:t>
        <a:bodyPr/>
        <a:lstStyle/>
        <a:p>
          <a:endParaRPr lang="en-AU"/>
        </a:p>
      </dgm:t>
    </dgm:pt>
    <dgm:pt modelId="{F0E55D25-95EB-4E02-BBC5-508600442444}">
      <dgm:prSet phldrT="[Text]" custT="1"/>
      <dgm:spPr>
        <a:gradFill flip="none" rotWithShape="1">
          <a:gsLst>
            <a:gs pos="0">
              <a:srgbClr val="556AA4">
                <a:shade val="30000"/>
                <a:satMod val="115000"/>
              </a:srgbClr>
            </a:gs>
            <a:gs pos="50000">
              <a:srgbClr val="556AA4">
                <a:shade val="67500"/>
                <a:satMod val="115000"/>
              </a:srgbClr>
            </a:gs>
            <a:gs pos="100000">
              <a:srgbClr val="556AA4">
                <a:shade val="100000"/>
                <a:satMod val="115000"/>
              </a:srgbClr>
            </a:gs>
          </a:gsLst>
          <a:lin ang="18900000" scaled="1"/>
          <a:tileRect/>
        </a:gradFill>
      </dgm:spPr>
      <dgm:t>
        <a:bodyPr/>
        <a:lstStyle/>
        <a:p>
          <a:r>
            <a:rPr lang="en-AU" sz="800" b="1" dirty="0">
              <a:solidFill>
                <a:schemeClr val="bg1"/>
              </a:solidFill>
            </a:rPr>
            <a:t>Why is it a problem?</a:t>
          </a:r>
          <a:endParaRPr lang="en-AU" sz="800" dirty="0">
            <a:solidFill>
              <a:schemeClr val="bg1"/>
            </a:solidFill>
          </a:endParaRPr>
        </a:p>
      </dgm:t>
    </dgm:pt>
    <dgm:pt modelId="{5B2BA466-714F-46F9-AF29-4F99AFD82179}" type="parTrans" cxnId="{7897BFE0-1021-473D-A9E7-16C175B042B0}">
      <dgm:prSet/>
      <dgm:spPr/>
      <dgm:t>
        <a:bodyPr/>
        <a:lstStyle/>
        <a:p>
          <a:endParaRPr lang="en-AU"/>
        </a:p>
      </dgm:t>
    </dgm:pt>
    <dgm:pt modelId="{B098CA71-C837-413F-BDCB-C3C063D82E77}" type="sibTrans" cxnId="{7897BFE0-1021-473D-A9E7-16C175B042B0}">
      <dgm:prSet custT="1"/>
      <dgm:spPr>
        <a:gradFill flip="none" rotWithShape="0">
          <a:gsLst>
            <a:gs pos="0">
              <a:srgbClr val="63BDCB">
                <a:shade val="30000"/>
                <a:satMod val="115000"/>
              </a:srgbClr>
            </a:gs>
            <a:gs pos="50000">
              <a:srgbClr val="63BDCB">
                <a:shade val="67500"/>
                <a:satMod val="115000"/>
              </a:srgbClr>
            </a:gs>
            <a:gs pos="100000">
              <a:srgbClr val="63BDCB">
                <a:shade val="100000"/>
                <a:satMod val="115000"/>
              </a:srgbClr>
            </a:gs>
          </a:gsLst>
          <a:lin ang="18900000" scaled="1"/>
          <a:tileRect/>
        </a:gradFill>
      </dgm:spPr>
      <dgm:t>
        <a:bodyPr/>
        <a:lstStyle/>
        <a:p>
          <a:endParaRPr lang="en-AU" sz="600"/>
        </a:p>
      </dgm:t>
    </dgm:pt>
    <dgm:pt modelId="{F4AC9191-706B-490D-A082-A0A7651CEC3E}">
      <dgm:prSet phldrT="[Text]" custT="1"/>
      <dgm:spPr/>
      <dgm:t>
        <a:bodyPr/>
        <a:lstStyle/>
        <a:p>
          <a:r>
            <a:rPr lang="en-AU" sz="700" b="0" dirty="0"/>
            <a:t>The customer (internal or external) </a:t>
          </a:r>
        </a:p>
      </dgm:t>
    </dgm:pt>
    <dgm:pt modelId="{78A5D386-D0CD-4C34-BA53-53FE346B800B}" type="parTrans" cxnId="{52F7A5C9-60BA-4ACF-8CBD-0B98BB0A34DF}">
      <dgm:prSet/>
      <dgm:spPr/>
      <dgm:t>
        <a:bodyPr/>
        <a:lstStyle/>
        <a:p>
          <a:endParaRPr lang="en-AU"/>
        </a:p>
      </dgm:t>
    </dgm:pt>
    <dgm:pt modelId="{D1F7FE6E-68E3-4D62-88DC-9A41D3D41EAB}" type="sibTrans" cxnId="{52F7A5C9-60BA-4ACF-8CBD-0B98BB0A34DF}">
      <dgm:prSet/>
      <dgm:spPr/>
      <dgm:t>
        <a:bodyPr/>
        <a:lstStyle/>
        <a:p>
          <a:endParaRPr lang="en-AU"/>
        </a:p>
      </dgm:t>
    </dgm:pt>
    <dgm:pt modelId="{951AC066-42C7-4A97-825A-F299E583FE27}">
      <dgm:prSet phldrT="[Text]" custT="1"/>
      <dgm:spPr>
        <a:gradFill flip="none" rotWithShape="1">
          <a:gsLst>
            <a:gs pos="0">
              <a:srgbClr val="556AA4">
                <a:shade val="30000"/>
                <a:satMod val="115000"/>
              </a:srgbClr>
            </a:gs>
            <a:gs pos="50000">
              <a:srgbClr val="556AA4">
                <a:shade val="67500"/>
                <a:satMod val="115000"/>
              </a:srgbClr>
            </a:gs>
            <a:gs pos="100000">
              <a:srgbClr val="556AA4">
                <a:shade val="100000"/>
                <a:satMod val="115000"/>
              </a:srgbClr>
            </a:gs>
          </a:gsLst>
          <a:lin ang="18900000" scaled="1"/>
          <a:tileRect/>
        </a:gradFill>
      </dgm:spPr>
      <dgm:t>
        <a:bodyPr/>
        <a:lstStyle/>
        <a:p>
          <a:r>
            <a:rPr lang="en-AU" sz="800" b="1" dirty="0">
              <a:solidFill>
                <a:schemeClr val="bg1"/>
              </a:solidFill>
            </a:rPr>
            <a:t>What causes the problem?</a:t>
          </a:r>
          <a:endParaRPr lang="en-AU" sz="800" dirty="0">
            <a:solidFill>
              <a:schemeClr val="bg1"/>
            </a:solidFill>
          </a:endParaRPr>
        </a:p>
      </dgm:t>
    </dgm:pt>
    <dgm:pt modelId="{745D50C6-C804-43E5-83A8-3C82F5D5D231}" type="parTrans" cxnId="{572E0469-D4F7-4F55-9918-52F8F395A3D2}">
      <dgm:prSet/>
      <dgm:spPr/>
      <dgm:t>
        <a:bodyPr/>
        <a:lstStyle/>
        <a:p>
          <a:endParaRPr lang="en-AU"/>
        </a:p>
      </dgm:t>
    </dgm:pt>
    <dgm:pt modelId="{82E61CD5-5A15-45AC-8111-67A15FCB3C84}" type="sibTrans" cxnId="{572E0469-D4F7-4F55-9918-52F8F395A3D2}">
      <dgm:prSet custT="1"/>
      <dgm:spPr>
        <a:gradFill flip="none" rotWithShape="0">
          <a:gsLst>
            <a:gs pos="0">
              <a:srgbClr val="63BDCB">
                <a:shade val="30000"/>
                <a:satMod val="115000"/>
              </a:srgbClr>
            </a:gs>
            <a:gs pos="50000">
              <a:srgbClr val="63BDCB">
                <a:shade val="67500"/>
                <a:satMod val="115000"/>
              </a:srgbClr>
            </a:gs>
            <a:gs pos="100000">
              <a:srgbClr val="63BDCB">
                <a:shade val="100000"/>
                <a:satMod val="115000"/>
              </a:srgbClr>
            </a:gs>
          </a:gsLst>
          <a:lin ang="18900000" scaled="1"/>
          <a:tileRect/>
        </a:gradFill>
      </dgm:spPr>
      <dgm:t>
        <a:bodyPr/>
        <a:lstStyle/>
        <a:p>
          <a:endParaRPr lang="en-AU" sz="600"/>
        </a:p>
      </dgm:t>
    </dgm:pt>
    <dgm:pt modelId="{86519E48-6814-4494-8A06-2A33D87D143D}">
      <dgm:prSet phldrT="[Text]" custT="1"/>
      <dgm:spPr/>
      <dgm:t>
        <a:bodyPr/>
        <a:lstStyle/>
        <a:p>
          <a:r>
            <a:rPr lang="en-AU" sz="700" b="0" dirty="0"/>
            <a:t>Materials </a:t>
          </a:r>
        </a:p>
      </dgm:t>
    </dgm:pt>
    <dgm:pt modelId="{B924AD2C-90C0-476D-8804-2A0C02BA7B57}" type="parTrans" cxnId="{D5EABE9A-515D-41E5-B6D0-249791DDBCFB}">
      <dgm:prSet/>
      <dgm:spPr/>
      <dgm:t>
        <a:bodyPr/>
        <a:lstStyle/>
        <a:p>
          <a:endParaRPr lang="en-AU"/>
        </a:p>
      </dgm:t>
    </dgm:pt>
    <dgm:pt modelId="{703B02D3-6BC9-4302-A54A-367DD4E9272E}" type="sibTrans" cxnId="{D5EABE9A-515D-41E5-B6D0-249791DDBCFB}">
      <dgm:prSet/>
      <dgm:spPr/>
      <dgm:t>
        <a:bodyPr/>
        <a:lstStyle/>
        <a:p>
          <a:endParaRPr lang="en-AU"/>
        </a:p>
      </dgm:t>
    </dgm:pt>
    <dgm:pt modelId="{C4CA91C6-4E59-475E-99AB-CA58AE929957}">
      <dgm:prSet custT="1"/>
      <dgm:spPr>
        <a:gradFill flip="none" rotWithShape="1">
          <a:gsLst>
            <a:gs pos="0">
              <a:srgbClr val="556AA4">
                <a:shade val="30000"/>
                <a:satMod val="115000"/>
              </a:srgbClr>
            </a:gs>
            <a:gs pos="50000">
              <a:srgbClr val="556AA4">
                <a:shade val="67500"/>
                <a:satMod val="115000"/>
              </a:srgbClr>
            </a:gs>
            <a:gs pos="100000">
              <a:srgbClr val="556AA4">
                <a:shade val="100000"/>
                <a:satMod val="115000"/>
              </a:srgbClr>
            </a:gs>
          </a:gsLst>
          <a:lin ang="18900000" scaled="1"/>
          <a:tileRect/>
        </a:gradFill>
      </dgm:spPr>
      <dgm:t>
        <a:bodyPr/>
        <a:lstStyle/>
        <a:p>
          <a:r>
            <a:rPr lang="en-AU" sz="800" b="1" dirty="0">
              <a:solidFill>
                <a:schemeClr val="bg1"/>
              </a:solidFill>
            </a:rPr>
            <a:t>What is the best fix (or fixes)?</a:t>
          </a:r>
          <a:endParaRPr lang="en-AU" sz="800" dirty="0">
            <a:solidFill>
              <a:schemeClr val="bg1"/>
            </a:solidFill>
          </a:endParaRPr>
        </a:p>
      </dgm:t>
    </dgm:pt>
    <dgm:pt modelId="{EEFC04C5-2E86-453F-8DF7-6B3F9D440DF2}" type="parTrans" cxnId="{51B31453-BED2-4584-BAF0-28585560FA87}">
      <dgm:prSet/>
      <dgm:spPr/>
      <dgm:t>
        <a:bodyPr/>
        <a:lstStyle/>
        <a:p>
          <a:endParaRPr lang="en-AU"/>
        </a:p>
      </dgm:t>
    </dgm:pt>
    <dgm:pt modelId="{74213B11-E42A-4FA9-80E2-3751C81B96F2}" type="sibTrans" cxnId="{51B31453-BED2-4584-BAF0-28585560FA87}">
      <dgm:prSet custT="1"/>
      <dgm:spPr>
        <a:gradFill flip="none" rotWithShape="0">
          <a:gsLst>
            <a:gs pos="0">
              <a:srgbClr val="63BDCB">
                <a:shade val="30000"/>
                <a:satMod val="115000"/>
              </a:srgbClr>
            </a:gs>
            <a:gs pos="50000">
              <a:srgbClr val="63BDCB">
                <a:shade val="67500"/>
                <a:satMod val="115000"/>
              </a:srgbClr>
            </a:gs>
            <a:gs pos="100000">
              <a:srgbClr val="63BDCB">
                <a:shade val="100000"/>
                <a:satMod val="115000"/>
              </a:srgbClr>
            </a:gs>
          </a:gsLst>
          <a:lin ang="18900000" scaled="1"/>
          <a:tileRect/>
        </a:gradFill>
      </dgm:spPr>
      <dgm:t>
        <a:bodyPr/>
        <a:lstStyle/>
        <a:p>
          <a:endParaRPr lang="en-AU" sz="600"/>
        </a:p>
      </dgm:t>
    </dgm:pt>
    <dgm:pt modelId="{4142A9B5-DC48-4D85-A2BF-F3A0D8CE2262}">
      <dgm:prSet custT="1"/>
      <dgm:spPr>
        <a:gradFill flip="none" rotWithShape="1">
          <a:gsLst>
            <a:gs pos="0">
              <a:srgbClr val="556AA4">
                <a:shade val="30000"/>
                <a:satMod val="115000"/>
              </a:srgbClr>
            </a:gs>
            <a:gs pos="50000">
              <a:srgbClr val="556AA4">
                <a:shade val="67500"/>
                <a:satMod val="115000"/>
              </a:srgbClr>
            </a:gs>
            <a:gs pos="100000">
              <a:srgbClr val="556AA4">
                <a:shade val="100000"/>
                <a:satMod val="115000"/>
              </a:srgbClr>
            </a:gs>
          </a:gsLst>
          <a:lin ang="18900000" scaled="1"/>
          <a:tileRect/>
        </a:gradFill>
      </dgm:spPr>
      <dgm:t>
        <a:bodyPr/>
        <a:lstStyle/>
        <a:p>
          <a:r>
            <a:rPr lang="en-AU" sz="800" b="1" dirty="0">
              <a:solidFill>
                <a:schemeClr val="bg1"/>
              </a:solidFill>
            </a:rPr>
            <a:t>Why is it the best fix? </a:t>
          </a:r>
          <a:endParaRPr lang="en-AU" sz="800" dirty="0">
            <a:solidFill>
              <a:schemeClr val="bg1"/>
            </a:solidFill>
          </a:endParaRPr>
        </a:p>
      </dgm:t>
    </dgm:pt>
    <dgm:pt modelId="{6C47C1F1-B96D-4338-9236-8769682ED02F}" type="parTrans" cxnId="{E8A74451-8B59-4453-B7BD-2503664F02A3}">
      <dgm:prSet/>
      <dgm:spPr/>
      <dgm:t>
        <a:bodyPr/>
        <a:lstStyle/>
        <a:p>
          <a:endParaRPr lang="en-AU"/>
        </a:p>
      </dgm:t>
    </dgm:pt>
    <dgm:pt modelId="{2149B09A-C707-4E8B-8105-2983513CA5AD}" type="sibTrans" cxnId="{E8A74451-8B59-4453-B7BD-2503664F02A3}">
      <dgm:prSet custT="1"/>
      <dgm:spPr>
        <a:gradFill flip="none" rotWithShape="0">
          <a:gsLst>
            <a:gs pos="0">
              <a:srgbClr val="63BDCB">
                <a:shade val="30000"/>
                <a:satMod val="115000"/>
              </a:srgbClr>
            </a:gs>
            <a:gs pos="50000">
              <a:srgbClr val="63BDCB">
                <a:shade val="67500"/>
                <a:satMod val="115000"/>
              </a:srgbClr>
            </a:gs>
            <a:gs pos="100000">
              <a:srgbClr val="63BDCB">
                <a:shade val="100000"/>
                <a:satMod val="115000"/>
              </a:srgbClr>
            </a:gs>
          </a:gsLst>
          <a:lin ang="18900000" scaled="1"/>
          <a:tileRect/>
        </a:gradFill>
      </dgm:spPr>
      <dgm:t>
        <a:bodyPr/>
        <a:lstStyle/>
        <a:p>
          <a:endParaRPr lang="en-AU" sz="600"/>
        </a:p>
      </dgm:t>
    </dgm:pt>
    <dgm:pt modelId="{AA11D052-2D68-4253-A2CD-A72248E97528}">
      <dgm:prSet custT="1"/>
      <dgm:spPr>
        <a:gradFill flip="none" rotWithShape="1">
          <a:gsLst>
            <a:gs pos="0">
              <a:srgbClr val="556AA4">
                <a:shade val="30000"/>
                <a:satMod val="115000"/>
              </a:srgbClr>
            </a:gs>
            <a:gs pos="50000">
              <a:srgbClr val="556AA4">
                <a:shade val="67500"/>
                <a:satMod val="115000"/>
              </a:srgbClr>
            </a:gs>
            <a:gs pos="100000">
              <a:srgbClr val="556AA4">
                <a:shade val="100000"/>
                <a:satMod val="115000"/>
              </a:srgbClr>
            </a:gs>
          </a:gsLst>
          <a:lin ang="18900000" scaled="1"/>
          <a:tileRect/>
        </a:gradFill>
      </dgm:spPr>
      <dgm:t>
        <a:bodyPr/>
        <a:lstStyle/>
        <a:p>
          <a:r>
            <a:rPr lang="en-AU" sz="800" b="1">
              <a:solidFill>
                <a:schemeClr val="bg1"/>
              </a:solidFill>
            </a:rPr>
            <a:t>What action must be taken to implement the best fix?</a:t>
          </a:r>
          <a:endParaRPr lang="en-AU" sz="800">
            <a:solidFill>
              <a:schemeClr val="bg1"/>
            </a:solidFill>
          </a:endParaRPr>
        </a:p>
      </dgm:t>
    </dgm:pt>
    <dgm:pt modelId="{EF99F8A7-DF41-4AD5-BB23-B80A6323691D}" type="parTrans" cxnId="{15F1C3CD-531C-45B1-832A-28E27FBE5C97}">
      <dgm:prSet/>
      <dgm:spPr/>
      <dgm:t>
        <a:bodyPr/>
        <a:lstStyle/>
        <a:p>
          <a:endParaRPr lang="en-AU"/>
        </a:p>
      </dgm:t>
    </dgm:pt>
    <dgm:pt modelId="{DD1B3116-4D61-4A4E-ABE7-E8BB30FA1DE8}" type="sibTrans" cxnId="{15F1C3CD-531C-45B1-832A-28E27FBE5C97}">
      <dgm:prSet custT="1"/>
      <dgm:spPr>
        <a:gradFill flip="none" rotWithShape="0">
          <a:gsLst>
            <a:gs pos="0">
              <a:srgbClr val="63BDCB">
                <a:shade val="30000"/>
                <a:satMod val="115000"/>
              </a:srgbClr>
            </a:gs>
            <a:gs pos="50000">
              <a:srgbClr val="63BDCB">
                <a:shade val="67500"/>
                <a:satMod val="115000"/>
              </a:srgbClr>
            </a:gs>
            <a:gs pos="100000">
              <a:srgbClr val="63BDCB">
                <a:shade val="100000"/>
                <a:satMod val="115000"/>
              </a:srgbClr>
            </a:gs>
          </a:gsLst>
          <a:lin ang="18900000" scaled="1"/>
          <a:tileRect/>
        </a:gradFill>
      </dgm:spPr>
      <dgm:t>
        <a:bodyPr/>
        <a:lstStyle/>
        <a:p>
          <a:endParaRPr lang="en-AU" sz="600"/>
        </a:p>
      </dgm:t>
    </dgm:pt>
    <dgm:pt modelId="{E850DD32-44EA-4E54-9AD9-C552A2B2E135}">
      <dgm:prSet custT="1"/>
      <dgm:spPr>
        <a:solidFill>
          <a:srgbClr val="ACDDE2"/>
        </a:solidFill>
      </dgm:spPr>
      <dgm:t>
        <a:bodyPr/>
        <a:lstStyle/>
        <a:p>
          <a:r>
            <a:rPr lang="en-AU" sz="800" b="1" dirty="0">
              <a:solidFill>
                <a:schemeClr val="tx1"/>
              </a:solidFill>
            </a:rPr>
            <a:t>Question Time</a:t>
          </a:r>
          <a:endParaRPr lang="en-AU" sz="800" dirty="0">
            <a:solidFill>
              <a:schemeClr val="tx1"/>
            </a:solidFill>
          </a:endParaRPr>
        </a:p>
      </dgm:t>
    </dgm:pt>
    <dgm:pt modelId="{9AEBFBD7-037F-4C2E-8747-0E45D55D4760}" type="parTrans" cxnId="{4C742E91-2F13-4098-850F-1BB916C2B25F}">
      <dgm:prSet/>
      <dgm:spPr/>
      <dgm:t>
        <a:bodyPr/>
        <a:lstStyle/>
        <a:p>
          <a:endParaRPr lang="en-AU"/>
        </a:p>
      </dgm:t>
    </dgm:pt>
    <dgm:pt modelId="{E52D197C-943E-4EBF-9028-C4069FFD0183}" type="sibTrans" cxnId="{4C742E91-2F13-4098-850F-1BB916C2B25F}">
      <dgm:prSet/>
      <dgm:spPr/>
      <dgm:t>
        <a:bodyPr/>
        <a:lstStyle/>
        <a:p>
          <a:endParaRPr lang="en-AU"/>
        </a:p>
      </dgm:t>
    </dgm:pt>
    <dgm:pt modelId="{6B0E856B-AB66-4A68-A29D-B34C1B281B2F}">
      <dgm:prSet custT="1"/>
      <dgm:spPr/>
      <dgm:t>
        <a:bodyPr/>
        <a:lstStyle/>
        <a:p>
          <a:r>
            <a:rPr lang="en-AU" sz="700" b="0" dirty="0"/>
            <a:t>Search in advance whether there are possible flaws in your solutions, which will be exposed by a question from management.</a:t>
          </a:r>
        </a:p>
      </dgm:t>
    </dgm:pt>
    <dgm:pt modelId="{42B95834-3058-402F-94B8-3FAE90E173AB}" type="parTrans" cxnId="{D1F015B6-BC3B-4C47-8872-711A2EC686EA}">
      <dgm:prSet/>
      <dgm:spPr/>
      <dgm:t>
        <a:bodyPr/>
        <a:lstStyle/>
        <a:p>
          <a:endParaRPr lang="en-AU"/>
        </a:p>
      </dgm:t>
    </dgm:pt>
    <dgm:pt modelId="{76639EB6-034C-4F3A-A123-D0F3856250D1}" type="sibTrans" cxnId="{D1F015B6-BC3B-4C47-8872-711A2EC686EA}">
      <dgm:prSet/>
      <dgm:spPr/>
      <dgm:t>
        <a:bodyPr/>
        <a:lstStyle/>
        <a:p>
          <a:endParaRPr lang="en-AU"/>
        </a:p>
      </dgm:t>
    </dgm:pt>
    <dgm:pt modelId="{13041E62-54AB-48B4-86B2-891E601AE21E}">
      <dgm:prSet custT="1"/>
      <dgm:spPr>
        <a:gradFill flip="none" rotWithShape="1">
          <a:gsLst>
            <a:gs pos="0">
              <a:srgbClr val="556AA4">
                <a:shade val="30000"/>
                <a:satMod val="115000"/>
              </a:srgbClr>
            </a:gs>
            <a:gs pos="50000">
              <a:srgbClr val="556AA4">
                <a:shade val="67500"/>
                <a:satMod val="115000"/>
              </a:srgbClr>
            </a:gs>
            <a:gs pos="100000">
              <a:srgbClr val="556AA4">
                <a:shade val="100000"/>
                <a:satMod val="115000"/>
              </a:srgbClr>
            </a:gs>
          </a:gsLst>
          <a:lin ang="18900000" scaled="1"/>
          <a:tileRect/>
        </a:gradFill>
      </dgm:spPr>
      <dgm:t>
        <a:bodyPr/>
        <a:lstStyle/>
        <a:p>
          <a:r>
            <a:rPr lang="en-AU" sz="800" b="1" dirty="0">
              <a:solidFill>
                <a:schemeClr val="bg1"/>
              </a:solidFill>
            </a:rPr>
            <a:t>What are the possible fixes?</a:t>
          </a:r>
          <a:endParaRPr lang="en-AU" sz="800" dirty="0">
            <a:solidFill>
              <a:schemeClr val="bg1"/>
            </a:solidFill>
          </a:endParaRPr>
        </a:p>
      </dgm:t>
    </dgm:pt>
    <dgm:pt modelId="{D42232B1-DB30-4823-942D-AA106865C674}" type="parTrans" cxnId="{8372A8B4-5FEB-4579-9CE8-F6778DBDEA7D}">
      <dgm:prSet/>
      <dgm:spPr/>
      <dgm:t>
        <a:bodyPr/>
        <a:lstStyle/>
        <a:p>
          <a:endParaRPr lang="en-AU"/>
        </a:p>
      </dgm:t>
    </dgm:pt>
    <dgm:pt modelId="{332C329C-92AC-452D-8F14-945C8CD361F5}" type="sibTrans" cxnId="{8372A8B4-5FEB-4579-9CE8-F6778DBDEA7D}">
      <dgm:prSet custT="1"/>
      <dgm:spPr>
        <a:gradFill flip="none" rotWithShape="0">
          <a:gsLst>
            <a:gs pos="0">
              <a:srgbClr val="63BDCB">
                <a:shade val="30000"/>
                <a:satMod val="115000"/>
              </a:srgbClr>
            </a:gs>
            <a:gs pos="50000">
              <a:srgbClr val="63BDCB">
                <a:shade val="67500"/>
                <a:satMod val="115000"/>
              </a:srgbClr>
            </a:gs>
            <a:gs pos="100000">
              <a:srgbClr val="63BDCB">
                <a:shade val="100000"/>
                <a:satMod val="115000"/>
              </a:srgbClr>
            </a:gs>
          </a:gsLst>
          <a:lin ang="18900000" scaled="1"/>
          <a:tileRect/>
        </a:gradFill>
      </dgm:spPr>
      <dgm:t>
        <a:bodyPr/>
        <a:lstStyle/>
        <a:p>
          <a:endParaRPr lang="en-AU" sz="600"/>
        </a:p>
      </dgm:t>
    </dgm:pt>
    <dgm:pt modelId="{781298B5-CCD8-42F0-B738-0D87300609FE}">
      <dgm:prSet custT="1"/>
      <dgm:spPr/>
      <dgm:t>
        <a:bodyPr/>
        <a:lstStyle/>
        <a:p>
          <a:r>
            <a:rPr lang="en-AU" sz="700" b="0" dirty="0"/>
            <a:t>The definition must be comprehensive, leaving no room for error about what is really meant.</a:t>
          </a:r>
        </a:p>
      </dgm:t>
    </dgm:pt>
    <dgm:pt modelId="{6E58158B-0CF5-480F-970D-9A5DEED19216}" type="parTrans" cxnId="{C40137B9-1D4E-496E-9D8E-D18789BD13F7}">
      <dgm:prSet/>
      <dgm:spPr/>
      <dgm:t>
        <a:bodyPr/>
        <a:lstStyle/>
        <a:p>
          <a:endParaRPr lang="en-AU"/>
        </a:p>
      </dgm:t>
    </dgm:pt>
    <dgm:pt modelId="{620464D9-5B1B-4903-AF6E-9B2AEFAA8EC2}" type="sibTrans" cxnId="{C40137B9-1D4E-496E-9D8E-D18789BD13F7}">
      <dgm:prSet/>
      <dgm:spPr/>
      <dgm:t>
        <a:bodyPr/>
        <a:lstStyle/>
        <a:p>
          <a:endParaRPr lang="en-AU"/>
        </a:p>
      </dgm:t>
    </dgm:pt>
    <dgm:pt modelId="{7E68C955-5842-47F8-B8A7-0E51D632888B}">
      <dgm:prSet custT="1"/>
      <dgm:spPr/>
      <dgm:t>
        <a:bodyPr/>
        <a:lstStyle/>
        <a:p>
          <a:r>
            <a:rPr lang="en-AU" sz="700" b="0" dirty="0"/>
            <a:t>Use one sentence if possible to describe the 4Cs: condition (what is happening), criteria (what should be happening), cause (underlying root cause) and consequence(s).</a:t>
          </a:r>
        </a:p>
      </dgm:t>
    </dgm:pt>
    <dgm:pt modelId="{6E30244C-22BD-4CE1-9FA1-5CF3EF5202F0}" type="parTrans" cxnId="{F9B2687B-81C9-44C3-B2A9-1A328B318EFC}">
      <dgm:prSet/>
      <dgm:spPr/>
      <dgm:t>
        <a:bodyPr/>
        <a:lstStyle/>
        <a:p>
          <a:endParaRPr lang="en-AU"/>
        </a:p>
      </dgm:t>
    </dgm:pt>
    <dgm:pt modelId="{74E63B07-D147-47FF-B425-D0AEADE7E71B}" type="sibTrans" cxnId="{F9B2687B-81C9-44C3-B2A9-1A328B318EFC}">
      <dgm:prSet/>
      <dgm:spPr/>
      <dgm:t>
        <a:bodyPr/>
        <a:lstStyle/>
        <a:p>
          <a:endParaRPr lang="en-AU"/>
        </a:p>
      </dgm:t>
    </dgm:pt>
    <dgm:pt modelId="{D39F0E80-ABB7-42ED-9FDA-A70DF6F19AD3}">
      <dgm:prSet custT="1"/>
      <dgm:spPr/>
      <dgm:t>
        <a:bodyPr/>
        <a:lstStyle/>
        <a:p>
          <a:r>
            <a:rPr lang="en-AU" sz="700" b="0" dirty="0"/>
            <a:t>The people in the process </a:t>
          </a:r>
        </a:p>
      </dgm:t>
    </dgm:pt>
    <dgm:pt modelId="{82BACEFB-B5DF-466D-9CE9-017243879C5A}" type="parTrans" cxnId="{CDFB850C-CE18-4F85-BD22-8CE778A892C6}">
      <dgm:prSet/>
      <dgm:spPr/>
      <dgm:t>
        <a:bodyPr/>
        <a:lstStyle/>
        <a:p>
          <a:endParaRPr lang="en-AU"/>
        </a:p>
      </dgm:t>
    </dgm:pt>
    <dgm:pt modelId="{AE7E35E1-EA29-4428-9CFA-E04F965B7394}" type="sibTrans" cxnId="{CDFB850C-CE18-4F85-BD22-8CE778A892C6}">
      <dgm:prSet/>
      <dgm:spPr/>
      <dgm:t>
        <a:bodyPr/>
        <a:lstStyle/>
        <a:p>
          <a:endParaRPr lang="en-AU"/>
        </a:p>
      </dgm:t>
    </dgm:pt>
    <dgm:pt modelId="{2421C9BF-3203-4873-BB4D-4442D32237B2}">
      <dgm:prSet custT="1"/>
      <dgm:spPr/>
      <dgm:t>
        <a:bodyPr/>
        <a:lstStyle/>
        <a:p>
          <a:r>
            <a:rPr lang="en-AU" sz="700" b="0" dirty="0"/>
            <a:t>People working in other departments</a:t>
          </a:r>
        </a:p>
      </dgm:t>
    </dgm:pt>
    <dgm:pt modelId="{639A036B-0153-46C5-A5E6-FF6286070624}" type="parTrans" cxnId="{DF35BA4A-22BD-4FFF-B6FA-CCEF38F2ECB3}">
      <dgm:prSet/>
      <dgm:spPr/>
      <dgm:t>
        <a:bodyPr/>
        <a:lstStyle/>
        <a:p>
          <a:endParaRPr lang="en-AU"/>
        </a:p>
      </dgm:t>
    </dgm:pt>
    <dgm:pt modelId="{A3DC3DF3-4877-48B8-A559-939B6D0909B5}" type="sibTrans" cxnId="{DF35BA4A-22BD-4FFF-B6FA-CCEF38F2ECB3}">
      <dgm:prSet/>
      <dgm:spPr/>
      <dgm:t>
        <a:bodyPr/>
        <a:lstStyle/>
        <a:p>
          <a:endParaRPr lang="en-AU"/>
        </a:p>
      </dgm:t>
    </dgm:pt>
    <dgm:pt modelId="{C5D22842-A262-4E91-880D-3D54FA43FCE1}">
      <dgm:prSet custT="1"/>
      <dgm:spPr/>
      <dgm:t>
        <a:bodyPr/>
        <a:lstStyle/>
        <a:p>
          <a:r>
            <a:rPr lang="en-AU" sz="700" b="0" dirty="0"/>
            <a:t>Costs </a:t>
          </a:r>
        </a:p>
      </dgm:t>
    </dgm:pt>
    <dgm:pt modelId="{67A67FF8-C078-4467-A60B-7C7B23F77669}" type="parTrans" cxnId="{9DAFB3C8-87A8-419B-A50B-05FA32311103}">
      <dgm:prSet/>
      <dgm:spPr/>
      <dgm:t>
        <a:bodyPr/>
        <a:lstStyle/>
        <a:p>
          <a:endParaRPr lang="en-AU"/>
        </a:p>
      </dgm:t>
    </dgm:pt>
    <dgm:pt modelId="{1D765128-F49B-4AB0-9DBE-C4628571EAAA}" type="sibTrans" cxnId="{9DAFB3C8-87A8-419B-A50B-05FA32311103}">
      <dgm:prSet/>
      <dgm:spPr/>
      <dgm:t>
        <a:bodyPr/>
        <a:lstStyle/>
        <a:p>
          <a:endParaRPr lang="en-AU"/>
        </a:p>
      </dgm:t>
    </dgm:pt>
    <dgm:pt modelId="{67A1CCE7-3BE2-4F86-A6AE-D94E7C590B97}">
      <dgm:prSet custT="1"/>
      <dgm:spPr/>
      <dgm:t>
        <a:bodyPr/>
        <a:lstStyle/>
        <a:p>
          <a:r>
            <a:rPr lang="en-AU" sz="700" b="0" dirty="0"/>
            <a:t>Profitability</a:t>
          </a:r>
        </a:p>
      </dgm:t>
    </dgm:pt>
    <dgm:pt modelId="{AF65B336-42A8-457B-B569-27EEC02E521F}" type="parTrans" cxnId="{AAD64593-33F1-4591-89AA-5D14E97A7DFD}">
      <dgm:prSet/>
      <dgm:spPr/>
      <dgm:t>
        <a:bodyPr/>
        <a:lstStyle/>
        <a:p>
          <a:endParaRPr lang="en-AU"/>
        </a:p>
      </dgm:t>
    </dgm:pt>
    <dgm:pt modelId="{70E3DDF4-C9EC-48D6-A500-224A96FC28E3}" type="sibTrans" cxnId="{AAD64593-33F1-4591-89AA-5D14E97A7DFD}">
      <dgm:prSet/>
      <dgm:spPr/>
      <dgm:t>
        <a:bodyPr/>
        <a:lstStyle/>
        <a:p>
          <a:endParaRPr lang="en-AU"/>
        </a:p>
      </dgm:t>
    </dgm:pt>
    <dgm:pt modelId="{03ACCD10-607B-4D02-B230-CC4F71BB1328}">
      <dgm:prSet custT="1"/>
      <dgm:spPr/>
      <dgm:t>
        <a:bodyPr/>
        <a:lstStyle/>
        <a:p>
          <a:r>
            <a:rPr lang="en-AU" sz="700" b="0" dirty="0"/>
            <a:t>Machinery </a:t>
          </a:r>
        </a:p>
      </dgm:t>
    </dgm:pt>
    <dgm:pt modelId="{255D0CEA-2B7E-4973-9712-994E1FAB7602}" type="parTrans" cxnId="{295208B6-09D0-49A3-BE40-8F42036D4162}">
      <dgm:prSet/>
      <dgm:spPr/>
      <dgm:t>
        <a:bodyPr/>
        <a:lstStyle/>
        <a:p>
          <a:endParaRPr lang="en-AU"/>
        </a:p>
      </dgm:t>
    </dgm:pt>
    <dgm:pt modelId="{EC23DA2A-A5D2-4822-BF0E-9EA6F3BA3FB3}" type="sibTrans" cxnId="{295208B6-09D0-49A3-BE40-8F42036D4162}">
      <dgm:prSet/>
      <dgm:spPr/>
      <dgm:t>
        <a:bodyPr/>
        <a:lstStyle/>
        <a:p>
          <a:endParaRPr lang="en-AU"/>
        </a:p>
      </dgm:t>
    </dgm:pt>
    <dgm:pt modelId="{72648D7A-8F4F-46B4-BA69-B3017543CF8A}">
      <dgm:prSet custT="1"/>
      <dgm:spPr/>
      <dgm:t>
        <a:bodyPr/>
        <a:lstStyle/>
        <a:p>
          <a:r>
            <a:rPr lang="en-AU" sz="700" b="0" dirty="0"/>
            <a:t>Methods </a:t>
          </a:r>
        </a:p>
      </dgm:t>
    </dgm:pt>
    <dgm:pt modelId="{897536AB-5FE3-44EB-8F37-6132486AFB04}" type="parTrans" cxnId="{DC63C7A1-63D2-4F75-9DD7-8CC561455683}">
      <dgm:prSet/>
      <dgm:spPr/>
      <dgm:t>
        <a:bodyPr/>
        <a:lstStyle/>
        <a:p>
          <a:endParaRPr lang="en-AU"/>
        </a:p>
      </dgm:t>
    </dgm:pt>
    <dgm:pt modelId="{E15D498A-73D2-4DDC-B35B-4FD380640C5E}" type="sibTrans" cxnId="{DC63C7A1-63D2-4F75-9DD7-8CC561455683}">
      <dgm:prSet/>
      <dgm:spPr/>
      <dgm:t>
        <a:bodyPr/>
        <a:lstStyle/>
        <a:p>
          <a:endParaRPr lang="en-AU"/>
        </a:p>
      </dgm:t>
    </dgm:pt>
    <dgm:pt modelId="{1FC4722F-7275-4F99-82FB-D22585C57E53}">
      <dgm:prSet custT="1"/>
      <dgm:spPr/>
      <dgm:t>
        <a:bodyPr/>
        <a:lstStyle/>
        <a:p>
          <a:r>
            <a:rPr lang="en-AU" sz="700" b="0" dirty="0"/>
            <a:t>Measurements </a:t>
          </a:r>
        </a:p>
      </dgm:t>
    </dgm:pt>
    <dgm:pt modelId="{75E59B1D-A884-4602-A788-6EB6D1C13916}" type="parTrans" cxnId="{10774242-8F41-464E-AB43-1E3DD0DA4203}">
      <dgm:prSet/>
      <dgm:spPr/>
      <dgm:t>
        <a:bodyPr/>
        <a:lstStyle/>
        <a:p>
          <a:endParaRPr lang="en-AU"/>
        </a:p>
      </dgm:t>
    </dgm:pt>
    <dgm:pt modelId="{3C0DD726-A4FC-458A-A537-2C14393EA08D}" type="sibTrans" cxnId="{10774242-8F41-464E-AB43-1E3DD0DA4203}">
      <dgm:prSet/>
      <dgm:spPr/>
      <dgm:t>
        <a:bodyPr/>
        <a:lstStyle/>
        <a:p>
          <a:endParaRPr lang="en-AU"/>
        </a:p>
      </dgm:t>
    </dgm:pt>
    <dgm:pt modelId="{FB8C66D7-24AB-4070-8BBE-3BB9841FF19B}">
      <dgm:prSet custT="1"/>
      <dgm:spPr/>
      <dgm:t>
        <a:bodyPr/>
        <a:lstStyle/>
        <a:p>
          <a:r>
            <a:rPr lang="en-AU" sz="700" b="0" dirty="0"/>
            <a:t>People </a:t>
          </a:r>
        </a:p>
      </dgm:t>
    </dgm:pt>
    <dgm:pt modelId="{ACD01D45-0D22-4379-B2E5-30C762FAFD18}" type="parTrans" cxnId="{9AAB2069-8D00-48AF-8630-6D59E1B7BA23}">
      <dgm:prSet/>
      <dgm:spPr/>
      <dgm:t>
        <a:bodyPr/>
        <a:lstStyle/>
        <a:p>
          <a:endParaRPr lang="en-AU"/>
        </a:p>
      </dgm:t>
    </dgm:pt>
    <dgm:pt modelId="{DFEE6BF6-FCDD-437E-A09D-92EA02632330}" type="sibTrans" cxnId="{9AAB2069-8D00-48AF-8630-6D59E1B7BA23}">
      <dgm:prSet/>
      <dgm:spPr/>
      <dgm:t>
        <a:bodyPr/>
        <a:lstStyle/>
        <a:p>
          <a:endParaRPr lang="en-AU"/>
        </a:p>
      </dgm:t>
    </dgm:pt>
    <dgm:pt modelId="{6C80DF98-840C-428B-93A8-9A6629DB1305}">
      <dgm:prSet custT="1"/>
      <dgm:spPr/>
      <dgm:t>
        <a:bodyPr/>
        <a:lstStyle/>
        <a:p>
          <a:r>
            <a:rPr lang="en-AU" sz="700" b="0" dirty="0"/>
            <a:t>Environmental factors</a:t>
          </a:r>
        </a:p>
      </dgm:t>
    </dgm:pt>
    <dgm:pt modelId="{1721D6F5-6105-407B-AA46-C9A7F8D52383}" type="parTrans" cxnId="{64D6213C-E50B-40D8-9EC5-9593E04D831D}">
      <dgm:prSet/>
      <dgm:spPr/>
      <dgm:t>
        <a:bodyPr/>
        <a:lstStyle/>
        <a:p>
          <a:endParaRPr lang="en-AU"/>
        </a:p>
      </dgm:t>
    </dgm:pt>
    <dgm:pt modelId="{32AAFEB2-0C94-4CD2-A4A0-D8D0B1E0F505}" type="sibTrans" cxnId="{64D6213C-E50B-40D8-9EC5-9593E04D831D}">
      <dgm:prSet/>
      <dgm:spPr/>
      <dgm:t>
        <a:bodyPr/>
        <a:lstStyle/>
        <a:p>
          <a:endParaRPr lang="en-AU"/>
        </a:p>
      </dgm:t>
    </dgm:pt>
    <dgm:pt modelId="{02C795C1-B35D-44B3-B255-CCE89BC5C9DE}">
      <dgm:prSet custT="1"/>
      <dgm:spPr/>
      <dgm:t>
        <a:bodyPr/>
        <a:lstStyle/>
        <a:p>
          <a:r>
            <a:rPr lang="en-AU" sz="700" b="0" dirty="0"/>
            <a:t>Brainstorm a list of possible fixes regardless of how unusual or difficult</a:t>
          </a:r>
        </a:p>
      </dgm:t>
    </dgm:pt>
    <dgm:pt modelId="{CF164E81-3A06-4227-882E-A74A6F23F300}" type="parTrans" cxnId="{D7CBA401-4164-4AB0-8F0C-F8447B563CA1}">
      <dgm:prSet/>
      <dgm:spPr/>
      <dgm:t>
        <a:bodyPr/>
        <a:lstStyle/>
        <a:p>
          <a:endParaRPr lang="en-AU"/>
        </a:p>
      </dgm:t>
    </dgm:pt>
    <dgm:pt modelId="{ADE48FAD-6DC0-4C64-A8E2-D6F34412CA8C}" type="sibTrans" cxnId="{D7CBA401-4164-4AB0-8F0C-F8447B563CA1}">
      <dgm:prSet/>
      <dgm:spPr/>
      <dgm:t>
        <a:bodyPr/>
        <a:lstStyle/>
        <a:p>
          <a:endParaRPr lang="en-AU"/>
        </a:p>
      </dgm:t>
    </dgm:pt>
    <dgm:pt modelId="{5F5EE8E0-6D5D-4CB1-AAB9-B298DE971592}">
      <dgm:prSet custT="1"/>
      <dgm:spPr/>
      <dgm:t>
        <a:bodyPr/>
        <a:lstStyle/>
        <a:p>
          <a:r>
            <a:rPr lang="en-AU" sz="700" b="0" dirty="0"/>
            <a:t>All ideas should be listed</a:t>
          </a:r>
        </a:p>
      </dgm:t>
    </dgm:pt>
    <dgm:pt modelId="{4637CF36-49F4-4A9C-AC20-1A1EEF70BA20}" type="parTrans" cxnId="{2A8E32E7-FE06-4F84-950A-1B042E24CABB}">
      <dgm:prSet/>
      <dgm:spPr/>
      <dgm:t>
        <a:bodyPr/>
        <a:lstStyle/>
        <a:p>
          <a:endParaRPr lang="en-AU"/>
        </a:p>
      </dgm:t>
    </dgm:pt>
    <dgm:pt modelId="{ECFAA80E-850C-4716-B2B0-9E5C97C22AB2}" type="sibTrans" cxnId="{2A8E32E7-FE06-4F84-950A-1B042E24CABB}">
      <dgm:prSet/>
      <dgm:spPr/>
      <dgm:t>
        <a:bodyPr/>
        <a:lstStyle/>
        <a:p>
          <a:endParaRPr lang="en-AU"/>
        </a:p>
      </dgm:t>
    </dgm:pt>
    <dgm:pt modelId="{F1AB142F-FCDE-464E-A980-C88A47D4408A}">
      <dgm:prSet custT="1"/>
      <dgm:spPr/>
      <dgm:t>
        <a:bodyPr/>
        <a:lstStyle/>
        <a:p>
          <a:r>
            <a:rPr lang="en-AU" sz="700" b="0" dirty="0"/>
            <a:t>Does it directly address the underlying cause of the problem so carefully defined in question one?</a:t>
          </a:r>
        </a:p>
      </dgm:t>
    </dgm:pt>
    <dgm:pt modelId="{605B443B-FD5A-4796-8271-111C57FC40DD}" type="parTrans" cxnId="{999E72E3-A464-4E5B-A1A9-42568B0901CD}">
      <dgm:prSet/>
      <dgm:spPr/>
      <dgm:t>
        <a:bodyPr/>
        <a:lstStyle/>
        <a:p>
          <a:endParaRPr lang="en-AU"/>
        </a:p>
      </dgm:t>
    </dgm:pt>
    <dgm:pt modelId="{B3A41E5D-A61E-4851-8561-BFCBA9A18D67}" type="sibTrans" cxnId="{999E72E3-A464-4E5B-A1A9-42568B0901CD}">
      <dgm:prSet/>
      <dgm:spPr/>
      <dgm:t>
        <a:bodyPr/>
        <a:lstStyle/>
        <a:p>
          <a:endParaRPr lang="en-AU"/>
        </a:p>
      </dgm:t>
    </dgm:pt>
    <dgm:pt modelId="{44EAD0BB-833B-4317-8914-65A091C13C5B}">
      <dgm:prSet custT="1"/>
      <dgm:spPr/>
      <dgm:t>
        <a:bodyPr/>
        <a:lstStyle/>
        <a:p>
          <a:r>
            <a:rPr lang="en-AU" sz="700" b="0" dirty="0"/>
            <a:t>Will it alleviate or remove symptoms listed in question 2?</a:t>
          </a:r>
        </a:p>
      </dgm:t>
    </dgm:pt>
    <dgm:pt modelId="{0E5AB3B3-3CD4-4436-B349-20BE9879E869}" type="parTrans" cxnId="{CA49DB7F-373F-44FA-B950-131C910FE9F6}">
      <dgm:prSet/>
      <dgm:spPr/>
      <dgm:t>
        <a:bodyPr/>
        <a:lstStyle/>
        <a:p>
          <a:endParaRPr lang="en-AU"/>
        </a:p>
      </dgm:t>
    </dgm:pt>
    <dgm:pt modelId="{46D1641E-13A1-4E05-BCCF-459A9FC3D7B2}" type="sibTrans" cxnId="{CA49DB7F-373F-44FA-B950-131C910FE9F6}">
      <dgm:prSet/>
      <dgm:spPr/>
      <dgm:t>
        <a:bodyPr/>
        <a:lstStyle/>
        <a:p>
          <a:endParaRPr lang="en-AU"/>
        </a:p>
      </dgm:t>
    </dgm:pt>
    <dgm:pt modelId="{24B55383-F90B-43B1-925A-123CB1029033}">
      <dgm:prSet custT="1"/>
      <dgm:spPr/>
      <dgm:t>
        <a:bodyPr/>
        <a:lstStyle/>
        <a:p>
          <a:r>
            <a:rPr lang="en-AU" sz="700" b="0" dirty="0"/>
            <a:t>Will it lead to correction or removal of the cause(s) identified in question 3?</a:t>
          </a:r>
        </a:p>
      </dgm:t>
    </dgm:pt>
    <dgm:pt modelId="{5D2AA777-C63F-40A6-B21B-96740CB9A3E3}" type="parTrans" cxnId="{8AFECD7F-FF40-470A-9556-8385EADD8114}">
      <dgm:prSet/>
      <dgm:spPr/>
      <dgm:t>
        <a:bodyPr/>
        <a:lstStyle/>
        <a:p>
          <a:endParaRPr lang="en-AU"/>
        </a:p>
      </dgm:t>
    </dgm:pt>
    <dgm:pt modelId="{845040E3-FD94-43BF-8E2F-B5FE3525C993}" type="sibTrans" cxnId="{8AFECD7F-FF40-470A-9556-8385EADD8114}">
      <dgm:prSet/>
      <dgm:spPr/>
      <dgm:t>
        <a:bodyPr/>
        <a:lstStyle/>
        <a:p>
          <a:endParaRPr lang="en-AU"/>
        </a:p>
      </dgm:t>
    </dgm:pt>
    <dgm:pt modelId="{189523A3-14AF-4266-93CD-603501347C1A}">
      <dgm:prSet custT="1"/>
      <dgm:spPr/>
      <dgm:t>
        <a:bodyPr/>
        <a:lstStyle/>
        <a:p>
          <a:r>
            <a:rPr lang="en-AU" sz="700" b="0" dirty="0"/>
            <a:t>Include costing and benefits in your recommendation when they can be obtained.</a:t>
          </a:r>
        </a:p>
      </dgm:t>
    </dgm:pt>
    <dgm:pt modelId="{B29B406E-C331-492C-A35F-1B7B9C53E573}" type="parTrans" cxnId="{D1B02364-EC49-424F-B403-77DE5D3DAD6C}">
      <dgm:prSet/>
      <dgm:spPr/>
      <dgm:t>
        <a:bodyPr/>
        <a:lstStyle/>
        <a:p>
          <a:endParaRPr lang="en-AU"/>
        </a:p>
      </dgm:t>
    </dgm:pt>
    <dgm:pt modelId="{55B3C295-4DC6-4948-BFE1-ACE248BC585D}" type="sibTrans" cxnId="{D1B02364-EC49-424F-B403-77DE5D3DAD6C}">
      <dgm:prSet/>
      <dgm:spPr/>
      <dgm:t>
        <a:bodyPr/>
        <a:lstStyle/>
        <a:p>
          <a:endParaRPr lang="en-AU"/>
        </a:p>
      </dgm:t>
    </dgm:pt>
    <dgm:pt modelId="{A54F4C77-888C-43D3-B3D0-74FD8A5CBA54}">
      <dgm:prSet custT="1"/>
      <dgm:spPr/>
      <dgm:t>
        <a:bodyPr/>
        <a:lstStyle/>
        <a:p>
          <a:r>
            <a:rPr lang="en-AU" sz="700" b="0" dirty="0"/>
            <a:t>5Ws: Who has to do What, When, Where and with Which resources.</a:t>
          </a:r>
        </a:p>
      </dgm:t>
    </dgm:pt>
    <dgm:pt modelId="{78ABF33E-2972-4A92-8D27-1AE6C4E42964}" type="parTrans" cxnId="{E2AF61D6-EC19-43EC-8197-1A7AEF61C788}">
      <dgm:prSet/>
      <dgm:spPr/>
      <dgm:t>
        <a:bodyPr/>
        <a:lstStyle/>
        <a:p>
          <a:endParaRPr lang="en-AU"/>
        </a:p>
      </dgm:t>
    </dgm:pt>
    <dgm:pt modelId="{B382474B-BAEA-4EBC-9F9B-86F92A97310F}" type="sibTrans" cxnId="{E2AF61D6-EC19-43EC-8197-1A7AEF61C788}">
      <dgm:prSet/>
      <dgm:spPr/>
      <dgm:t>
        <a:bodyPr/>
        <a:lstStyle/>
        <a:p>
          <a:endParaRPr lang="en-AU"/>
        </a:p>
      </dgm:t>
    </dgm:pt>
    <dgm:pt modelId="{06ED328F-7AD4-428B-9556-5C3646A3B03C}">
      <dgm:prSet custT="1"/>
      <dgm:spPr/>
      <dgm:t>
        <a:bodyPr/>
        <a:lstStyle/>
        <a:p>
          <a:r>
            <a:rPr lang="en-AU" sz="700" b="0" dirty="0"/>
            <a:t>Any question the managers can think of, you can think of. Include it - and the answer - in your presentation to management.</a:t>
          </a:r>
        </a:p>
      </dgm:t>
    </dgm:pt>
    <dgm:pt modelId="{52BB6C95-2C40-4964-AE1F-ED6239B4C264}" type="parTrans" cxnId="{7B85CE94-7E97-4B10-AD68-A4CC7359821C}">
      <dgm:prSet/>
      <dgm:spPr/>
      <dgm:t>
        <a:bodyPr/>
        <a:lstStyle/>
        <a:p>
          <a:endParaRPr lang="en-AU"/>
        </a:p>
      </dgm:t>
    </dgm:pt>
    <dgm:pt modelId="{812A2FCE-D012-4C84-9CBE-C2898D2AE84A}" type="sibTrans" cxnId="{7B85CE94-7E97-4B10-AD68-A4CC7359821C}">
      <dgm:prSet/>
      <dgm:spPr/>
      <dgm:t>
        <a:bodyPr/>
        <a:lstStyle/>
        <a:p>
          <a:endParaRPr lang="en-AU"/>
        </a:p>
      </dgm:t>
    </dgm:pt>
    <dgm:pt modelId="{DF607819-AD51-4ABA-82C4-DD9702B91462}">
      <dgm:prSet custT="1"/>
      <dgm:spPr/>
      <dgm:t>
        <a:bodyPr/>
        <a:lstStyle/>
        <a:p>
          <a:endParaRPr lang="en-AU" sz="700" b="0"/>
        </a:p>
      </dgm:t>
    </dgm:pt>
    <dgm:pt modelId="{1216BC69-F160-4333-AD37-DD4C34E09A2B}" type="parTrans" cxnId="{E0B1231F-B035-43EF-BBBA-2D888D4002F3}">
      <dgm:prSet/>
      <dgm:spPr/>
      <dgm:t>
        <a:bodyPr/>
        <a:lstStyle/>
        <a:p>
          <a:endParaRPr lang="en-AU"/>
        </a:p>
      </dgm:t>
    </dgm:pt>
    <dgm:pt modelId="{F02A7E0D-71E5-4089-B4DD-F34FD9805BF6}" type="sibTrans" cxnId="{E0B1231F-B035-43EF-BBBA-2D888D4002F3}">
      <dgm:prSet/>
      <dgm:spPr/>
      <dgm:t>
        <a:bodyPr/>
        <a:lstStyle/>
        <a:p>
          <a:endParaRPr lang="en-AU"/>
        </a:p>
      </dgm:t>
    </dgm:pt>
    <dgm:pt modelId="{5178F4BE-2827-45D8-9B02-E82AD021EEE2}">
      <dgm:prSet phldrT="[Text]" custT="1"/>
      <dgm:spPr/>
      <dgm:t>
        <a:bodyPr/>
        <a:lstStyle/>
        <a:p>
          <a:endParaRPr lang="en-AU" sz="700" b="0" dirty="0"/>
        </a:p>
      </dgm:t>
    </dgm:pt>
    <dgm:pt modelId="{B0001354-DA40-4933-B14C-AB609F6EDF0B}" type="parTrans" cxnId="{D38C78A3-D8F0-4838-8877-A926A755C610}">
      <dgm:prSet/>
      <dgm:spPr/>
      <dgm:t>
        <a:bodyPr/>
        <a:lstStyle/>
        <a:p>
          <a:endParaRPr lang="en-AU"/>
        </a:p>
      </dgm:t>
    </dgm:pt>
    <dgm:pt modelId="{2580E248-10C5-4C94-8D46-84CEBD4D7CA2}" type="sibTrans" cxnId="{D38C78A3-D8F0-4838-8877-A926A755C610}">
      <dgm:prSet/>
      <dgm:spPr/>
      <dgm:t>
        <a:bodyPr/>
        <a:lstStyle/>
        <a:p>
          <a:endParaRPr lang="en-AU"/>
        </a:p>
      </dgm:t>
    </dgm:pt>
    <dgm:pt modelId="{5681E1EA-AFB7-4BAC-B1FF-3FB88D3B23CE}">
      <dgm:prSet custT="1"/>
      <dgm:spPr/>
      <dgm:t>
        <a:bodyPr/>
        <a:lstStyle/>
        <a:p>
          <a:endParaRPr lang="en-AU" sz="700" b="0" dirty="0"/>
        </a:p>
      </dgm:t>
    </dgm:pt>
    <dgm:pt modelId="{734F94E5-D81E-4DF2-8239-CC1625D9F81B}" type="parTrans" cxnId="{846BBBD4-75E6-4274-B26C-CE6BB89C56A0}">
      <dgm:prSet/>
      <dgm:spPr/>
      <dgm:t>
        <a:bodyPr/>
        <a:lstStyle/>
        <a:p>
          <a:endParaRPr lang="en-AU"/>
        </a:p>
      </dgm:t>
    </dgm:pt>
    <dgm:pt modelId="{47519B9D-9419-4187-813B-23F921A89BB2}" type="sibTrans" cxnId="{846BBBD4-75E6-4274-B26C-CE6BB89C56A0}">
      <dgm:prSet/>
      <dgm:spPr/>
      <dgm:t>
        <a:bodyPr/>
        <a:lstStyle/>
        <a:p>
          <a:endParaRPr lang="en-AU"/>
        </a:p>
      </dgm:t>
    </dgm:pt>
    <dgm:pt modelId="{1C8BCEA2-4243-4195-9B56-A3A399852250}">
      <dgm:prSet phldrT="[Text]" custT="1"/>
      <dgm:spPr/>
      <dgm:t>
        <a:bodyPr/>
        <a:lstStyle/>
        <a:p>
          <a:endParaRPr lang="en-AU" sz="700" b="0" dirty="0"/>
        </a:p>
      </dgm:t>
    </dgm:pt>
    <dgm:pt modelId="{8D0ACE74-91CD-4057-8955-B9E76015536A}" type="parTrans" cxnId="{7462D222-0EE2-4993-A362-159313C6C759}">
      <dgm:prSet/>
      <dgm:spPr/>
      <dgm:t>
        <a:bodyPr/>
        <a:lstStyle/>
        <a:p>
          <a:endParaRPr lang="en-AU"/>
        </a:p>
      </dgm:t>
    </dgm:pt>
    <dgm:pt modelId="{B662F0F9-FE22-44BC-99E9-E6B19689C80F}" type="sibTrans" cxnId="{7462D222-0EE2-4993-A362-159313C6C759}">
      <dgm:prSet/>
      <dgm:spPr/>
      <dgm:t>
        <a:bodyPr/>
        <a:lstStyle/>
        <a:p>
          <a:endParaRPr lang="en-AU"/>
        </a:p>
      </dgm:t>
    </dgm:pt>
    <dgm:pt modelId="{5E42B24E-54A4-4510-AFC9-2F09F444A525}">
      <dgm:prSet custT="1"/>
      <dgm:spPr/>
      <dgm:t>
        <a:bodyPr/>
        <a:lstStyle/>
        <a:p>
          <a:endParaRPr lang="en-AU" sz="700" b="0" dirty="0"/>
        </a:p>
      </dgm:t>
    </dgm:pt>
    <dgm:pt modelId="{25729726-FCB3-49B9-A227-64DCDD51C246}" type="parTrans" cxnId="{E5328A47-6B59-4E4C-AEE3-B74E841AEC9C}">
      <dgm:prSet/>
      <dgm:spPr/>
      <dgm:t>
        <a:bodyPr/>
        <a:lstStyle/>
        <a:p>
          <a:endParaRPr lang="en-AU"/>
        </a:p>
      </dgm:t>
    </dgm:pt>
    <dgm:pt modelId="{F69B8C9A-1DBA-4A88-B13D-916EA5DD3D0A}" type="sibTrans" cxnId="{E5328A47-6B59-4E4C-AEE3-B74E841AEC9C}">
      <dgm:prSet/>
      <dgm:spPr/>
      <dgm:t>
        <a:bodyPr/>
        <a:lstStyle/>
        <a:p>
          <a:endParaRPr lang="en-AU"/>
        </a:p>
      </dgm:t>
    </dgm:pt>
    <dgm:pt modelId="{D3527EBB-2BA9-4CFC-AC3B-6593D42D8AFC}">
      <dgm:prSet custT="1"/>
      <dgm:spPr/>
      <dgm:t>
        <a:bodyPr/>
        <a:lstStyle/>
        <a:p>
          <a:r>
            <a:rPr lang="en-AU" sz="700" b="0" dirty="0"/>
            <a:t> The suppliers </a:t>
          </a:r>
        </a:p>
      </dgm:t>
    </dgm:pt>
    <dgm:pt modelId="{4A49D7DC-5DFA-4EB4-9C40-B62F0C343914}" type="parTrans" cxnId="{9B953A85-C763-4C26-A98D-8356F1778A0C}">
      <dgm:prSet/>
      <dgm:spPr/>
      <dgm:t>
        <a:bodyPr/>
        <a:lstStyle/>
        <a:p>
          <a:endParaRPr lang="en-AU"/>
        </a:p>
      </dgm:t>
    </dgm:pt>
    <dgm:pt modelId="{6788A5BF-E6F7-400A-B2C8-323CCC3EF443}" type="sibTrans" cxnId="{9B953A85-C763-4C26-A98D-8356F1778A0C}">
      <dgm:prSet/>
      <dgm:spPr/>
      <dgm:t>
        <a:bodyPr/>
        <a:lstStyle/>
        <a:p>
          <a:endParaRPr lang="en-AU"/>
        </a:p>
      </dgm:t>
    </dgm:pt>
    <dgm:pt modelId="{0882F89E-CC1D-41C0-9F06-121BE97B9241}">
      <dgm:prSet custT="1"/>
      <dgm:spPr/>
      <dgm:t>
        <a:bodyPr/>
        <a:lstStyle/>
        <a:p>
          <a:r>
            <a:rPr lang="en-AU" sz="700" b="0" dirty="0"/>
            <a:t>Various forms of waste (time, materials, resources) </a:t>
          </a:r>
        </a:p>
      </dgm:t>
    </dgm:pt>
    <dgm:pt modelId="{A994495A-FB85-4BCD-86B0-0EFDEDF5FE25}" type="parTrans" cxnId="{D1333825-4D51-428C-8E3D-94580ACC96E0}">
      <dgm:prSet/>
      <dgm:spPr/>
      <dgm:t>
        <a:bodyPr/>
        <a:lstStyle/>
        <a:p>
          <a:endParaRPr lang="en-AU"/>
        </a:p>
      </dgm:t>
    </dgm:pt>
    <dgm:pt modelId="{428733AC-27CE-4292-A83B-E23D8B3B3EBB}" type="sibTrans" cxnId="{D1333825-4D51-428C-8E3D-94580ACC96E0}">
      <dgm:prSet/>
      <dgm:spPr/>
      <dgm:t>
        <a:bodyPr/>
        <a:lstStyle/>
        <a:p>
          <a:endParaRPr lang="en-AU"/>
        </a:p>
      </dgm:t>
    </dgm:pt>
    <dgm:pt modelId="{04408A95-CCAB-457A-AC3A-411409A1B5F4}">
      <dgm:prSet custT="1"/>
      <dgm:spPr/>
      <dgm:t>
        <a:bodyPr/>
        <a:lstStyle/>
        <a:p>
          <a:endParaRPr lang="en-AU" sz="700" b="0" dirty="0"/>
        </a:p>
      </dgm:t>
    </dgm:pt>
    <dgm:pt modelId="{0487AF41-2D3C-4C78-A1AA-514F993B1B43}" type="parTrans" cxnId="{D8318CD0-49DE-4B9C-889B-39ED9CA49048}">
      <dgm:prSet/>
      <dgm:spPr/>
      <dgm:t>
        <a:bodyPr/>
        <a:lstStyle/>
        <a:p>
          <a:endParaRPr lang="en-AU"/>
        </a:p>
      </dgm:t>
    </dgm:pt>
    <dgm:pt modelId="{3E87B503-D752-4720-92A4-478CD60A5202}" type="sibTrans" cxnId="{D8318CD0-49DE-4B9C-889B-39ED9CA49048}">
      <dgm:prSet/>
      <dgm:spPr/>
      <dgm:t>
        <a:bodyPr/>
        <a:lstStyle/>
        <a:p>
          <a:endParaRPr lang="en-AU"/>
        </a:p>
      </dgm:t>
    </dgm:pt>
    <dgm:pt modelId="{12383DF7-6204-4095-A5EE-44435EEE0811}">
      <dgm:prSet custT="1"/>
      <dgm:spPr/>
      <dgm:t>
        <a:bodyPr/>
        <a:lstStyle/>
        <a:p>
          <a:endParaRPr lang="en-AU" sz="700" b="0" dirty="0"/>
        </a:p>
      </dgm:t>
    </dgm:pt>
    <dgm:pt modelId="{4C9EA59D-1D37-4F43-BADE-842EF511F03C}" type="parTrans" cxnId="{17D53D20-39F1-40BE-B70D-82CA14E49E0D}">
      <dgm:prSet/>
      <dgm:spPr/>
      <dgm:t>
        <a:bodyPr/>
        <a:lstStyle/>
        <a:p>
          <a:endParaRPr lang="en-AU"/>
        </a:p>
      </dgm:t>
    </dgm:pt>
    <dgm:pt modelId="{15123F06-7345-46D6-A3F5-862F9732D76B}" type="sibTrans" cxnId="{17D53D20-39F1-40BE-B70D-82CA14E49E0D}">
      <dgm:prSet/>
      <dgm:spPr/>
      <dgm:t>
        <a:bodyPr/>
        <a:lstStyle/>
        <a:p>
          <a:endParaRPr lang="en-AU"/>
        </a:p>
      </dgm:t>
    </dgm:pt>
    <dgm:pt modelId="{85A4C649-C341-4937-9516-A6A61ED2A7D8}">
      <dgm:prSet custT="1"/>
      <dgm:spPr/>
      <dgm:t>
        <a:bodyPr/>
        <a:lstStyle/>
        <a:p>
          <a:endParaRPr lang="en-AU" sz="700" b="0" dirty="0"/>
        </a:p>
      </dgm:t>
    </dgm:pt>
    <dgm:pt modelId="{D927B532-9D32-4D16-94CB-92888F95816B}" type="parTrans" cxnId="{AD0E6FE4-EEE5-4DDE-AF16-A54ACF883075}">
      <dgm:prSet/>
      <dgm:spPr/>
      <dgm:t>
        <a:bodyPr/>
        <a:lstStyle/>
        <a:p>
          <a:endParaRPr lang="en-AU"/>
        </a:p>
      </dgm:t>
    </dgm:pt>
    <dgm:pt modelId="{F55549D3-32E4-4F47-B11A-7F67C4129518}" type="sibTrans" cxnId="{AD0E6FE4-EEE5-4DDE-AF16-A54ACF883075}">
      <dgm:prSet/>
      <dgm:spPr/>
      <dgm:t>
        <a:bodyPr/>
        <a:lstStyle/>
        <a:p>
          <a:endParaRPr lang="en-AU"/>
        </a:p>
      </dgm:t>
    </dgm:pt>
    <dgm:pt modelId="{02548B3D-BBD7-4FFB-B703-5EAAC531CB14}">
      <dgm:prSet phldrT="[Text]" custT="1"/>
      <dgm:spPr/>
      <dgm:t>
        <a:bodyPr/>
        <a:lstStyle/>
        <a:p>
          <a:endParaRPr lang="en-AU" sz="700" b="0" dirty="0"/>
        </a:p>
      </dgm:t>
    </dgm:pt>
    <dgm:pt modelId="{9DE5325A-2355-487E-A38A-246428E5DA1D}" type="parTrans" cxnId="{53600A8C-DA30-4EFA-8F2D-579E1FCE61D8}">
      <dgm:prSet/>
      <dgm:spPr/>
      <dgm:t>
        <a:bodyPr/>
        <a:lstStyle/>
        <a:p>
          <a:endParaRPr lang="en-AU"/>
        </a:p>
      </dgm:t>
    </dgm:pt>
    <dgm:pt modelId="{65D3CB10-422B-4DD0-AA31-65DBD736BF3B}" type="sibTrans" cxnId="{53600A8C-DA30-4EFA-8F2D-579E1FCE61D8}">
      <dgm:prSet/>
      <dgm:spPr/>
      <dgm:t>
        <a:bodyPr/>
        <a:lstStyle/>
        <a:p>
          <a:endParaRPr lang="en-AU"/>
        </a:p>
      </dgm:t>
    </dgm:pt>
    <dgm:pt modelId="{5587293F-2C19-4243-BDFF-DD8CB440D434}">
      <dgm:prSet custT="1"/>
      <dgm:spPr/>
      <dgm:t>
        <a:bodyPr/>
        <a:lstStyle/>
        <a:p>
          <a:endParaRPr lang="en-AU" sz="700" b="0" dirty="0"/>
        </a:p>
      </dgm:t>
    </dgm:pt>
    <dgm:pt modelId="{50F9C1CA-DCA2-4A31-B219-B6F34CBEBB5B}" type="parTrans" cxnId="{C18F609F-8CE9-4F65-B88D-406E617F863C}">
      <dgm:prSet/>
      <dgm:spPr/>
      <dgm:t>
        <a:bodyPr/>
        <a:lstStyle/>
        <a:p>
          <a:endParaRPr lang="en-AU"/>
        </a:p>
      </dgm:t>
    </dgm:pt>
    <dgm:pt modelId="{53A0793A-3B80-42F1-910B-E5AE36E5CCCD}" type="sibTrans" cxnId="{C18F609F-8CE9-4F65-B88D-406E617F863C}">
      <dgm:prSet/>
      <dgm:spPr/>
      <dgm:t>
        <a:bodyPr/>
        <a:lstStyle/>
        <a:p>
          <a:endParaRPr lang="en-AU"/>
        </a:p>
      </dgm:t>
    </dgm:pt>
    <dgm:pt modelId="{1D58D8F1-60D3-409B-BF38-8BE9450D89A0}">
      <dgm:prSet custT="1"/>
      <dgm:spPr/>
      <dgm:t>
        <a:bodyPr/>
        <a:lstStyle/>
        <a:p>
          <a:endParaRPr lang="en-AU" sz="700" b="0" dirty="0"/>
        </a:p>
      </dgm:t>
    </dgm:pt>
    <dgm:pt modelId="{A100D78F-F81A-46C5-A7B5-D2C51E167DC2}" type="parTrans" cxnId="{C010959C-4A3F-4BA5-B618-02088AA4C4E2}">
      <dgm:prSet/>
      <dgm:spPr/>
      <dgm:t>
        <a:bodyPr/>
        <a:lstStyle/>
        <a:p>
          <a:endParaRPr lang="en-AU"/>
        </a:p>
      </dgm:t>
    </dgm:pt>
    <dgm:pt modelId="{D7AEDE77-4677-44D9-A864-DCAFB4B8B468}" type="sibTrans" cxnId="{C010959C-4A3F-4BA5-B618-02088AA4C4E2}">
      <dgm:prSet/>
      <dgm:spPr/>
      <dgm:t>
        <a:bodyPr/>
        <a:lstStyle/>
        <a:p>
          <a:endParaRPr lang="en-AU"/>
        </a:p>
      </dgm:t>
    </dgm:pt>
    <dgm:pt modelId="{03ACB277-E24A-48CB-930A-4105C8F9390A}">
      <dgm:prSet custT="1"/>
      <dgm:spPr/>
      <dgm:t>
        <a:bodyPr/>
        <a:lstStyle/>
        <a:p>
          <a:endParaRPr lang="en-AU" sz="700" b="0" dirty="0"/>
        </a:p>
      </dgm:t>
    </dgm:pt>
    <dgm:pt modelId="{59C0655C-FCAD-4B90-A42B-0EFCD2DA2986}" type="parTrans" cxnId="{186AAF06-5A4D-48D4-BDB6-8DED18A025C9}">
      <dgm:prSet/>
      <dgm:spPr/>
      <dgm:t>
        <a:bodyPr/>
        <a:lstStyle/>
        <a:p>
          <a:endParaRPr lang="en-AU"/>
        </a:p>
      </dgm:t>
    </dgm:pt>
    <dgm:pt modelId="{82364C09-4D90-4B11-98AF-0CC7BD26E572}" type="sibTrans" cxnId="{186AAF06-5A4D-48D4-BDB6-8DED18A025C9}">
      <dgm:prSet/>
      <dgm:spPr/>
      <dgm:t>
        <a:bodyPr/>
        <a:lstStyle/>
        <a:p>
          <a:endParaRPr lang="en-AU"/>
        </a:p>
      </dgm:t>
    </dgm:pt>
    <dgm:pt modelId="{84040396-E4CA-4555-8A04-FF788A7A5A8A}">
      <dgm:prSet custT="1"/>
      <dgm:spPr/>
      <dgm:t>
        <a:bodyPr/>
        <a:lstStyle/>
        <a:p>
          <a:endParaRPr lang="en-AU" sz="700" b="0" dirty="0"/>
        </a:p>
      </dgm:t>
    </dgm:pt>
    <dgm:pt modelId="{B07E919B-4BF7-4EEF-9343-183C539074C8}" type="parTrans" cxnId="{AAE0E7CE-4771-42CD-AF83-6153E2D9F9CD}">
      <dgm:prSet/>
      <dgm:spPr/>
      <dgm:t>
        <a:bodyPr/>
        <a:lstStyle/>
        <a:p>
          <a:endParaRPr lang="en-AU"/>
        </a:p>
      </dgm:t>
    </dgm:pt>
    <dgm:pt modelId="{4CF7AD93-B29B-45CB-81DC-0337B8465F3C}" type="sibTrans" cxnId="{AAE0E7CE-4771-42CD-AF83-6153E2D9F9CD}">
      <dgm:prSet/>
      <dgm:spPr/>
      <dgm:t>
        <a:bodyPr/>
        <a:lstStyle/>
        <a:p>
          <a:endParaRPr lang="en-AU"/>
        </a:p>
      </dgm:t>
    </dgm:pt>
    <dgm:pt modelId="{AC0C06E9-339B-4592-8FF7-BA2A7D993A16}">
      <dgm:prSet custT="1"/>
      <dgm:spPr/>
      <dgm:t>
        <a:bodyPr/>
        <a:lstStyle/>
        <a:p>
          <a:endParaRPr lang="en-AU" sz="700" b="0" dirty="0"/>
        </a:p>
      </dgm:t>
    </dgm:pt>
    <dgm:pt modelId="{44AFDF5F-6090-4810-8C93-A4C4E00009F3}" type="parTrans" cxnId="{2E3559B7-1BBB-4CD8-9213-E536FB214A97}">
      <dgm:prSet/>
      <dgm:spPr/>
      <dgm:t>
        <a:bodyPr/>
        <a:lstStyle/>
        <a:p>
          <a:endParaRPr lang="en-AU"/>
        </a:p>
      </dgm:t>
    </dgm:pt>
    <dgm:pt modelId="{E147257E-22EE-4111-9F58-0485F50A54EF}" type="sibTrans" cxnId="{2E3559B7-1BBB-4CD8-9213-E536FB214A97}">
      <dgm:prSet/>
      <dgm:spPr/>
      <dgm:t>
        <a:bodyPr/>
        <a:lstStyle/>
        <a:p>
          <a:endParaRPr lang="en-AU"/>
        </a:p>
      </dgm:t>
    </dgm:pt>
    <dgm:pt modelId="{74A9B058-5AF4-4AD8-8B75-B9C7F88DC269}">
      <dgm:prSet custT="1"/>
      <dgm:spPr/>
      <dgm:t>
        <a:bodyPr/>
        <a:lstStyle/>
        <a:p>
          <a:endParaRPr lang="en-AU" sz="700" b="0" dirty="0"/>
        </a:p>
      </dgm:t>
    </dgm:pt>
    <dgm:pt modelId="{D43D7CDA-CF17-42C8-8BC7-1D482563F87A}" type="parTrans" cxnId="{BA031997-7C33-42D0-8C0C-E2CFB01ECA67}">
      <dgm:prSet/>
      <dgm:spPr/>
      <dgm:t>
        <a:bodyPr/>
        <a:lstStyle/>
        <a:p>
          <a:endParaRPr lang="en-AU"/>
        </a:p>
      </dgm:t>
    </dgm:pt>
    <dgm:pt modelId="{93DB41FC-28EE-4DA6-9E63-C7E05404A20B}" type="sibTrans" cxnId="{BA031997-7C33-42D0-8C0C-E2CFB01ECA67}">
      <dgm:prSet/>
      <dgm:spPr/>
      <dgm:t>
        <a:bodyPr/>
        <a:lstStyle/>
        <a:p>
          <a:endParaRPr lang="en-AU"/>
        </a:p>
      </dgm:t>
    </dgm:pt>
    <dgm:pt modelId="{7FCBFF08-5A1C-4813-A8A1-9D0AAE6D525F}">
      <dgm:prSet custT="1"/>
      <dgm:spPr/>
      <dgm:t>
        <a:bodyPr/>
        <a:lstStyle/>
        <a:p>
          <a:endParaRPr lang="en-AU" sz="700" b="0" dirty="0"/>
        </a:p>
      </dgm:t>
    </dgm:pt>
    <dgm:pt modelId="{06920D53-7BDB-468A-82E7-080B10C93023}" type="parTrans" cxnId="{DEAF6338-F6DC-4AC9-B63D-2490AC9FB4B9}">
      <dgm:prSet/>
      <dgm:spPr/>
      <dgm:t>
        <a:bodyPr/>
        <a:lstStyle/>
        <a:p>
          <a:endParaRPr lang="en-AU"/>
        </a:p>
      </dgm:t>
    </dgm:pt>
    <dgm:pt modelId="{D71D3049-56A5-4AD9-8D5C-854229090849}" type="sibTrans" cxnId="{DEAF6338-F6DC-4AC9-B63D-2490AC9FB4B9}">
      <dgm:prSet/>
      <dgm:spPr/>
      <dgm:t>
        <a:bodyPr/>
        <a:lstStyle/>
        <a:p>
          <a:endParaRPr lang="en-AU"/>
        </a:p>
      </dgm:t>
    </dgm:pt>
    <dgm:pt modelId="{82DEAF14-A9C0-4C7E-BC53-3E093FDE2AF7}">
      <dgm:prSet custT="1"/>
      <dgm:spPr/>
      <dgm:t>
        <a:bodyPr/>
        <a:lstStyle/>
        <a:p>
          <a:endParaRPr lang="en-AU" sz="700" b="0" dirty="0"/>
        </a:p>
      </dgm:t>
    </dgm:pt>
    <dgm:pt modelId="{2BFBEEE2-8D47-472A-B20C-D2C28BE3444B}" type="parTrans" cxnId="{E24D5E17-56F0-4BB2-8C10-7E2FAB2B8378}">
      <dgm:prSet/>
      <dgm:spPr/>
      <dgm:t>
        <a:bodyPr/>
        <a:lstStyle/>
        <a:p>
          <a:endParaRPr lang="en-AU"/>
        </a:p>
      </dgm:t>
    </dgm:pt>
    <dgm:pt modelId="{AEF6126D-31E2-4E33-8B6C-51C3C11D7834}" type="sibTrans" cxnId="{E24D5E17-56F0-4BB2-8C10-7E2FAB2B8378}">
      <dgm:prSet/>
      <dgm:spPr/>
      <dgm:t>
        <a:bodyPr/>
        <a:lstStyle/>
        <a:p>
          <a:endParaRPr lang="en-AU"/>
        </a:p>
      </dgm:t>
    </dgm:pt>
    <dgm:pt modelId="{86DB2D4B-360E-4D13-8CA0-80FECA3285C6}">
      <dgm:prSet custT="1"/>
      <dgm:spPr/>
      <dgm:t>
        <a:bodyPr/>
        <a:lstStyle/>
        <a:p>
          <a:endParaRPr lang="en-AU" sz="700" b="0" dirty="0"/>
        </a:p>
      </dgm:t>
    </dgm:pt>
    <dgm:pt modelId="{AADFCAFC-6DE4-4247-B08E-614113F24FF9}" type="parTrans" cxnId="{FDD11351-5145-48B4-856A-6E61A3520BB2}">
      <dgm:prSet/>
      <dgm:spPr/>
      <dgm:t>
        <a:bodyPr/>
        <a:lstStyle/>
        <a:p>
          <a:endParaRPr lang="en-AU"/>
        </a:p>
      </dgm:t>
    </dgm:pt>
    <dgm:pt modelId="{8811147B-DC2C-4CB6-8359-D4BDE2B2ACA2}" type="sibTrans" cxnId="{FDD11351-5145-48B4-856A-6E61A3520BB2}">
      <dgm:prSet/>
      <dgm:spPr/>
      <dgm:t>
        <a:bodyPr/>
        <a:lstStyle/>
        <a:p>
          <a:endParaRPr lang="en-AU"/>
        </a:p>
      </dgm:t>
    </dgm:pt>
    <dgm:pt modelId="{DC450CB4-071F-419D-B06D-1A59AF57E993}">
      <dgm:prSet custT="1"/>
      <dgm:spPr/>
      <dgm:t>
        <a:bodyPr/>
        <a:lstStyle/>
        <a:p>
          <a:endParaRPr lang="en-AU" sz="700" b="0" dirty="0"/>
        </a:p>
      </dgm:t>
    </dgm:pt>
    <dgm:pt modelId="{8E7682F4-7E53-4A7D-A2D4-BFBE312BF6E2}" type="parTrans" cxnId="{55CFF05D-DBFE-4623-AB0D-BCDA4F164997}">
      <dgm:prSet/>
      <dgm:spPr/>
      <dgm:t>
        <a:bodyPr/>
        <a:lstStyle/>
        <a:p>
          <a:endParaRPr lang="en-AU"/>
        </a:p>
      </dgm:t>
    </dgm:pt>
    <dgm:pt modelId="{DEB8CD4A-785A-4A83-83AF-752415DAC5BE}" type="sibTrans" cxnId="{55CFF05D-DBFE-4623-AB0D-BCDA4F164997}">
      <dgm:prSet/>
      <dgm:spPr/>
      <dgm:t>
        <a:bodyPr/>
        <a:lstStyle/>
        <a:p>
          <a:endParaRPr lang="en-AU"/>
        </a:p>
      </dgm:t>
    </dgm:pt>
    <dgm:pt modelId="{B5A5C9B3-0CA8-2D49-A410-9D236ED932B9}">
      <dgm:prSet phldrT="[Text]" custT="1"/>
      <dgm:spPr/>
      <dgm:t>
        <a:bodyPr/>
        <a:lstStyle/>
        <a:p>
          <a:r>
            <a:rPr lang="en-AU" sz="700" b="0" dirty="0"/>
            <a:t>Management Systems</a:t>
          </a:r>
        </a:p>
      </dgm:t>
    </dgm:pt>
    <dgm:pt modelId="{1D8A0186-0C4A-3D4C-ADDE-E54BFD2B50AA}" type="parTrans" cxnId="{736EBCA1-E29B-5C41-A84D-AF8830E136E2}">
      <dgm:prSet/>
      <dgm:spPr/>
      <dgm:t>
        <a:bodyPr/>
        <a:lstStyle/>
        <a:p>
          <a:endParaRPr lang="en-US"/>
        </a:p>
      </dgm:t>
    </dgm:pt>
    <dgm:pt modelId="{65A46DBE-3C13-F241-B985-19C22071DE93}" type="sibTrans" cxnId="{736EBCA1-E29B-5C41-A84D-AF8830E136E2}">
      <dgm:prSet/>
      <dgm:spPr/>
      <dgm:t>
        <a:bodyPr/>
        <a:lstStyle/>
        <a:p>
          <a:endParaRPr lang="en-US"/>
        </a:p>
      </dgm:t>
    </dgm:pt>
    <dgm:pt modelId="{79925D71-E0F8-694A-B168-4E4011952472}">
      <dgm:prSet phldrT="[Text]" custT="1"/>
      <dgm:spPr/>
      <dgm:t>
        <a:bodyPr/>
        <a:lstStyle/>
        <a:p>
          <a:endParaRPr lang="en-AU" sz="700" b="0" dirty="0"/>
        </a:p>
      </dgm:t>
    </dgm:pt>
    <dgm:pt modelId="{B6B17F0C-A766-924F-99D2-7A9675D6E39D}" type="parTrans" cxnId="{D212817D-1630-C44A-8D69-A71A49510DAB}">
      <dgm:prSet/>
      <dgm:spPr/>
      <dgm:t>
        <a:bodyPr/>
        <a:lstStyle/>
        <a:p>
          <a:endParaRPr lang="en-US"/>
        </a:p>
      </dgm:t>
    </dgm:pt>
    <dgm:pt modelId="{DC354951-B34A-484D-BFD6-88ECF468D61E}" type="sibTrans" cxnId="{D212817D-1630-C44A-8D69-A71A49510DAB}">
      <dgm:prSet/>
      <dgm:spPr/>
      <dgm:t>
        <a:bodyPr/>
        <a:lstStyle/>
        <a:p>
          <a:endParaRPr lang="en-US"/>
        </a:p>
      </dgm:t>
    </dgm:pt>
    <dgm:pt modelId="{EDF9A704-3C5B-BD4A-B8B5-D7E2AD166D45}">
      <dgm:prSet phldrT="[Text]" custT="1"/>
      <dgm:spPr/>
      <dgm:t>
        <a:bodyPr/>
        <a:lstStyle/>
        <a:p>
          <a:r>
            <a:rPr lang="en-AU" sz="700" b="0" dirty="0"/>
            <a:t>Morale</a:t>
          </a:r>
        </a:p>
      </dgm:t>
    </dgm:pt>
    <dgm:pt modelId="{5F27BB5D-D27F-C942-9959-901CF98890A1}" type="parTrans" cxnId="{58287D21-8FE6-B547-85D4-E27914BB74BA}">
      <dgm:prSet/>
      <dgm:spPr/>
      <dgm:t>
        <a:bodyPr/>
        <a:lstStyle/>
        <a:p>
          <a:endParaRPr lang="en-US"/>
        </a:p>
      </dgm:t>
    </dgm:pt>
    <dgm:pt modelId="{9B0565EC-9522-B844-870D-2C3808993B31}" type="sibTrans" cxnId="{58287D21-8FE6-B547-85D4-E27914BB74BA}">
      <dgm:prSet/>
      <dgm:spPr/>
      <dgm:t>
        <a:bodyPr/>
        <a:lstStyle/>
        <a:p>
          <a:endParaRPr lang="en-US"/>
        </a:p>
      </dgm:t>
    </dgm:pt>
    <dgm:pt modelId="{A424FD98-7C1E-C742-AEA2-BDDB3FC61635}">
      <dgm:prSet phldrT="[Text]" custT="1"/>
      <dgm:spPr/>
      <dgm:t>
        <a:bodyPr/>
        <a:lstStyle/>
        <a:p>
          <a:endParaRPr lang="en-AU" sz="700" b="0" dirty="0"/>
        </a:p>
      </dgm:t>
    </dgm:pt>
    <dgm:pt modelId="{64322090-E808-B848-80A2-4065CF992C45}" type="parTrans" cxnId="{A63205C4-E518-4341-A5A2-D485124052EB}">
      <dgm:prSet/>
      <dgm:spPr/>
      <dgm:t>
        <a:bodyPr/>
        <a:lstStyle/>
        <a:p>
          <a:endParaRPr lang="en-US"/>
        </a:p>
      </dgm:t>
    </dgm:pt>
    <dgm:pt modelId="{EFA2B4E6-89A2-EE47-B0FC-2B000485BD69}" type="sibTrans" cxnId="{A63205C4-E518-4341-A5A2-D485124052EB}">
      <dgm:prSet/>
      <dgm:spPr/>
      <dgm:t>
        <a:bodyPr/>
        <a:lstStyle/>
        <a:p>
          <a:endParaRPr lang="en-US"/>
        </a:p>
      </dgm:t>
    </dgm:pt>
    <dgm:pt modelId="{37DB4643-4392-F240-8505-F47EB51EA681}">
      <dgm:prSet custT="1"/>
      <dgm:spPr/>
      <dgm:t>
        <a:bodyPr/>
        <a:lstStyle/>
        <a:p>
          <a:r>
            <a:rPr lang="en-AU" sz="700" b="0" dirty="0"/>
            <a:t>Try to aim for at least 50 as some of the best solutions are the least obvious or simple appear ‘impossible’ until they are examined in depth</a:t>
          </a:r>
        </a:p>
      </dgm:t>
    </dgm:pt>
    <dgm:pt modelId="{E83E32A7-26F4-644B-A230-442282B4B8DA}" type="parTrans" cxnId="{A6C89499-EA0B-6B43-99A3-310A06B94F85}">
      <dgm:prSet/>
      <dgm:spPr/>
      <dgm:t>
        <a:bodyPr/>
        <a:lstStyle/>
        <a:p>
          <a:endParaRPr lang="en-US"/>
        </a:p>
      </dgm:t>
    </dgm:pt>
    <dgm:pt modelId="{01B8A3DB-96D0-5E4C-BEB5-0FDEED76FCE7}" type="sibTrans" cxnId="{A6C89499-EA0B-6B43-99A3-310A06B94F85}">
      <dgm:prSet/>
      <dgm:spPr/>
      <dgm:t>
        <a:bodyPr/>
        <a:lstStyle/>
        <a:p>
          <a:endParaRPr lang="en-US"/>
        </a:p>
      </dgm:t>
    </dgm:pt>
    <dgm:pt modelId="{0B254898-2138-9842-8914-D90E187F272C}">
      <dgm:prSet custT="1"/>
      <dgm:spPr/>
      <dgm:t>
        <a:bodyPr/>
        <a:lstStyle/>
        <a:p>
          <a:endParaRPr lang="en-AU" sz="700" b="0" dirty="0"/>
        </a:p>
      </dgm:t>
    </dgm:pt>
    <dgm:pt modelId="{CD0B291A-6AAD-434B-90BF-E0EB91A8281D}" type="parTrans" cxnId="{BF058347-2554-064C-98FD-F0C6BC07E22B}">
      <dgm:prSet/>
      <dgm:spPr/>
      <dgm:t>
        <a:bodyPr/>
        <a:lstStyle/>
        <a:p>
          <a:endParaRPr lang="en-US"/>
        </a:p>
      </dgm:t>
    </dgm:pt>
    <dgm:pt modelId="{F8CEA080-6D92-B943-B249-3AC8B9C9A920}" type="sibTrans" cxnId="{BF058347-2554-064C-98FD-F0C6BC07E22B}">
      <dgm:prSet/>
      <dgm:spPr/>
      <dgm:t>
        <a:bodyPr/>
        <a:lstStyle/>
        <a:p>
          <a:endParaRPr lang="en-US"/>
        </a:p>
      </dgm:t>
    </dgm:pt>
    <dgm:pt modelId="{6B35CBF4-5CEC-4454-8358-F224FEA58919}">
      <dgm:prSet custT="1"/>
      <dgm:spPr/>
      <dgm:t>
        <a:bodyPr/>
        <a:lstStyle/>
        <a:p>
          <a:pPr algn="l"/>
          <a:r>
            <a:rPr lang="en-AU" sz="700" b="0" dirty="0"/>
            <a:t>Select the one (or more) that the group feels is most appropriate.</a:t>
          </a:r>
        </a:p>
        <a:p>
          <a:pPr algn="l"/>
          <a:endParaRPr lang="en-AU" sz="700" b="0" dirty="0"/>
        </a:p>
        <a:p>
          <a:pPr algn="l"/>
          <a:r>
            <a:rPr lang="en-AU" sz="700" b="0" dirty="0"/>
            <a:t>If need be, produce a sequential list of tasks. </a:t>
          </a:r>
        </a:p>
      </dgm:t>
    </dgm:pt>
    <dgm:pt modelId="{3EA17C60-8879-4471-9699-273F1DCCB3B4}" type="sibTrans" cxnId="{AEE89442-9496-4363-8873-2EE9096DA5E6}">
      <dgm:prSet/>
      <dgm:spPr/>
      <dgm:t>
        <a:bodyPr/>
        <a:lstStyle/>
        <a:p>
          <a:endParaRPr lang="en-AU"/>
        </a:p>
      </dgm:t>
    </dgm:pt>
    <dgm:pt modelId="{02BE6F84-2665-453B-A158-728A82B57D1D}" type="parTrans" cxnId="{AEE89442-9496-4363-8873-2EE9096DA5E6}">
      <dgm:prSet/>
      <dgm:spPr/>
      <dgm:t>
        <a:bodyPr/>
        <a:lstStyle/>
        <a:p>
          <a:endParaRPr lang="en-AU"/>
        </a:p>
      </dgm:t>
    </dgm:pt>
    <dgm:pt modelId="{C7CAA9A3-01BC-4EE4-8089-881ED51561A8}" type="pres">
      <dgm:prSet presAssocID="{E2327E43-61B3-4E74-A0E7-DDDAD609D617}" presName="Name0" presStyleCnt="0">
        <dgm:presLayoutVars>
          <dgm:dir/>
          <dgm:animOne val="branch"/>
          <dgm:animLvl val="lvl"/>
        </dgm:presLayoutVars>
      </dgm:prSet>
      <dgm:spPr/>
    </dgm:pt>
    <dgm:pt modelId="{C995D041-C61B-48ED-BDD4-39F2B5C67D16}" type="pres">
      <dgm:prSet presAssocID="{A02CF934-3348-41B4-9D2D-B3244AB8ACA0}" presName="chaos" presStyleCnt="0"/>
      <dgm:spPr/>
    </dgm:pt>
    <dgm:pt modelId="{BB5F4504-EE34-44E2-958E-40C91E7C755F}" type="pres">
      <dgm:prSet presAssocID="{A02CF934-3348-41B4-9D2D-B3244AB8ACA0}" presName="parTx1" presStyleLbl="revTx" presStyleIdx="0" presStyleCnt="15"/>
      <dgm:spPr/>
    </dgm:pt>
    <dgm:pt modelId="{71570F41-9DCD-4371-951B-895638C3FDEA}" type="pres">
      <dgm:prSet presAssocID="{A02CF934-3348-41B4-9D2D-B3244AB8ACA0}" presName="desTx1" presStyleLbl="revTx" presStyleIdx="1" presStyleCnt="15">
        <dgm:presLayoutVars>
          <dgm:bulletEnabled val="1"/>
        </dgm:presLayoutVars>
      </dgm:prSet>
      <dgm:spPr/>
    </dgm:pt>
    <dgm:pt modelId="{474DA780-2202-4E6D-A69B-5ED817937563}" type="pres">
      <dgm:prSet presAssocID="{A02CF934-3348-41B4-9D2D-B3244AB8ACA0}" presName="c1" presStyleLbl="node1" presStyleIdx="0" presStyleCnt="19"/>
      <dgm:spPr>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dgm:spPr>
    </dgm:pt>
    <dgm:pt modelId="{6148EE33-E848-4841-983E-88E75EC79BD8}" type="pres">
      <dgm:prSet presAssocID="{A02CF934-3348-41B4-9D2D-B3244AB8ACA0}" presName="c2" presStyleLbl="node1" presStyleIdx="1" presStyleCnt="19"/>
      <dgm:spPr>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dgm:spPr>
    </dgm:pt>
    <dgm:pt modelId="{774957E0-20D5-41C1-B3EE-20F366146A9E}" type="pres">
      <dgm:prSet presAssocID="{A02CF934-3348-41B4-9D2D-B3244AB8ACA0}" presName="c3" presStyleLbl="node1" presStyleIdx="2" presStyleCnt="19"/>
      <dgm:spPr>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dgm:spPr>
    </dgm:pt>
    <dgm:pt modelId="{6175BBFE-D1BE-4A6F-AF11-AC85670F0E88}" type="pres">
      <dgm:prSet presAssocID="{A02CF934-3348-41B4-9D2D-B3244AB8ACA0}" presName="c4" presStyleLbl="node1" presStyleIdx="3" presStyleCnt="19"/>
      <dgm:spPr>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dgm:spPr>
    </dgm:pt>
    <dgm:pt modelId="{4EF27DB4-CE15-49FF-B856-5EF4BA77AB00}" type="pres">
      <dgm:prSet presAssocID="{A02CF934-3348-41B4-9D2D-B3244AB8ACA0}" presName="c5" presStyleLbl="node1" presStyleIdx="4" presStyleCnt="19"/>
      <dgm:spPr>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dgm:spPr>
    </dgm:pt>
    <dgm:pt modelId="{DB5F65FA-D0F9-4E2C-B8A8-8E0F505225BB}" type="pres">
      <dgm:prSet presAssocID="{A02CF934-3348-41B4-9D2D-B3244AB8ACA0}" presName="c6" presStyleLbl="node1" presStyleIdx="5" presStyleCnt="19"/>
      <dgm:spPr>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dgm:spPr>
    </dgm:pt>
    <dgm:pt modelId="{8DE4AFB9-2956-4285-9E78-9B78206DA562}" type="pres">
      <dgm:prSet presAssocID="{A02CF934-3348-41B4-9D2D-B3244AB8ACA0}" presName="c7" presStyleLbl="node1" presStyleIdx="6" presStyleCnt="19"/>
      <dgm:spPr>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dgm:spPr>
    </dgm:pt>
    <dgm:pt modelId="{813EDE09-2D67-42AF-AD9D-A49C95C4CC5C}" type="pres">
      <dgm:prSet presAssocID="{A02CF934-3348-41B4-9D2D-B3244AB8ACA0}" presName="c8" presStyleLbl="node1" presStyleIdx="7" presStyleCnt="19"/>
      <dgm:spPr>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dgm:spPr>
    </dgm:pt>
    <dgm:pt modelId="{827C7599-BC69-4F0F-BE42-E55FBF3B1405}" type="pres">
      <dgm:prSet presAssocID="{A02CF934-3348-41B4-9D2D-B3244AB8ACA0}" presName="c9" presStyleLbl="node1" presStyleIdx="8" presStyleCnt="19"/>
      <dgm:spPr>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dgm:spPr>
    </dgm:pt>
    <dgm:pt modelId="{FE075C8F-D57A-4607-8D48-44418C2DB0C7}" type="pres">
      <dgm:prSet presAssocID="{A02CF934-3348-41B4-9D2D-B3244AB8ACA0}" presName="c10" presStyleLbl="node1" presStyleIdx="9" presStyleCnt="19"/>
      <dgm:spPr>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dgm:spPr>
    </dgm:pt>
    <dgm:pt modelId="{0EE7BE29-696B-40FA-B1E8-8F7B69270E22}" type="pres">
      <dgm:prSet presAssocID="{A02CF934-3348-41B4-9D2D-B3244AB8ACA0}" presName="c11" presStyleLbl="node1" presStyleIdx="10" presStyleCnt="19"/>
      <dgm:spPr>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dgm:spPr>
    </dgm:pt>
    <dgm:pt modelId="{E73F5FA9-DF4A-4356-A746-62850B97C87C}" type="pres">
      <dgm:prSet presAssocID="{A02CF934-3348-41B4-9D2D-B3244AB8ACA0}" presName="c12" presStyleLbl="node1" presStyleIdx="11" presStyleCnt="19"/>
      <dgm:spPr>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dgm:spPr>
    </dgm:pt>
    <dgm:pt modelId="{69366799-626E-4901-A4A3-7E2730539532}" type="pres">
      <dgm:prSet presAssocID="{A02CF934-3348-41B4-9D2D-B3244AB8ACA0}" presName="c13" presStyleLbl="node1" presStyleIdx="12" presStyleCnt="19"/>
      <dgm:spPr>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dgm:spPr>
    </dgm:pt>
    <dgm:pt modelId="{919C05F4-FF2F-437F-89E9-5BA5AE9AAC69}" type="pres">
      <dgm:prSet presAssocID="{A02CF934-3348-41B4-9D2D-B3244AB8ACA0}" presName="c14" presStyleLbl="node1" presStyleIdx="13" presStyleCnt="19"/>
      <dgm:spPr>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dgm:spPr>
    </dgm:pt>
    <dgm:pt modelId="{CB87A71E-E404-4BF1-9798-CA2A30E2CCC8}" type="pres">
      <dgm:prSet presAssocID="{A02CF934-3348-41B4-9D2D-B3244AB8ACA0}" presName="c15" presStyleLbl="node1" presStyleIdx="14" presStyleCnt="19"/>
      <dgm:spPr>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dgm:spPr>
    </dgm:pt>
    <dgm:pt modelId="{5968D1C6-E735-4156-BFAE-1B3321A07EB2}" type="pres">
      <dgm:prSet presAssocID="{A02CF934-3348-41B4-9D2D-B3244AB8ACA0}" presName="c16" presStyleLbl="node1" presStyleIdx="15" presStyleCnt="19"/>
      <dgm:spPr>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dgm:spPr>
    </dgm:pt>
    <dgm:pt modelId="{F729BB28-CCC3-45E8-9B11-E956865A45CE}" type="pres">
      <dgm:prSet presAssocID="{A02CF934-3348-41B4-9D2D-B3244AB8ACA0}" presName="c17" presStyleLbl="node1" presStyleIdx="16" presStyleCnt="19"/>
      <dgm:spPr>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dgm:spPr>
    </dgm:pt>
    <dgm:pt modelId="{29ADDE90-24DC-40A2-8921-0DF7EFCE4675}" type="pres">
      <dgm:prSet presAssocID="{A02CF934-3348-41B4-9D2D-B3244AB8ACA0}" presName="c18" presStyleLbl="node1" presStyleIdx="17" presStyleCnt="19"/>
      <dgm:spPr>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dgm:spPr>
    </dgm:pt>
    <dgm:pt modelId="{71076286-04D6-4F0B-9A56-7A7A118D2EB0}" type="pres">
      <dgm:prSet presAssocID="{D7AD91B0-750A-4629-820A-22AEB3D58AB1}" presName="chevronComposite1" presStyleCnt="0"/>
      <dgm:spPr/>
    </dgm:pt>
    <dgm:pt modelId="{5B2E0DC2-5DAF-40A7-94F3-DE5175641FEE}" type="pres">
      <dgm:prSet presAssocID="{D7AD91B0-750A-4629-820A-22AEB3D58AB1}" presName="chevron1" presStyleLbl="sibTrans2D1" presStyleIdx="0" presStyleCnt="7"/>
      <dgm:spPr>
        <a:gradFill flip="none" rotWithShape="0">
          <a:gsLst>
            <a:gs pos="0">
              <a:srgbClr val="63BDCB">
                <a:shade val="30000"/>
                <a:satMod val="115000"/>
              </a:srgbClr>
            </a:gs>
            <a:gs pos="50000">
              <a:srgbClr val="63BDCB">
                <a:shade val="67500"/>
                <a:satMod val="115000"/>
              </a:srgbClr>
            </a:gs>
            <a:gs pos="100000">
              <a:srgbClr val="63BDCB">
                <a:shade val="100000"/>
                <a:satMod val="115000"/>
              </a:srgbClr>
            </a:gs>
          </a:gsLst>
          <a:lin ang="18900000" scaled="1"/>
          <a:tileRect/>
        </a:gradFill>
      </dgm:spPr>
    </dgm:pt>
    <dgm:pt modelId="{A53C165E-42E5-4F63-AAD1-CFC61258A651}" type="pres">
      <dgm:prSet presAssocID="{D7AD91B0-750A-4629-820A-22AEB3D58AB1}" presName="spChevron1" presStyleCnt="0"/>
      <dgm:spPr/>
    </dgm:pt>
    <dgm:pt modelId="{73B8E0DC-58BA-4B1E-82DB-90AF49CCD584}" type="pres">
      <dgm:prSet presAssocID="{F0E55D25-95EB-4E02-BBC5-508600442444}" presName="middle" presStyleCnt="0"/>
      <dgm:spPr/>
    </dgm:pt>
    <dgm:pt modelId="{4BCFC4F1-13A2-467F-9F7D-EF5B18C7CC26}" type="pres">
      <dgm:prSet presAssocID="{F0E55D25-95EB-4E02-BBC5-508600442444}" presName="parTxMid" presStyleLbl="revTx" presStyleIdx="2" presStyleCnt="15"/>
      <dgm:spPr/>
    </dgm:pt>
    <dgm:pt modelId="{1D1E0FF2-1BE1-440D-A041-64BAAD1EE192}" type="pres">
      <dgm:prSet presAssocID="{F0E55D25-95EB-4E02-BBC5-508600442444}" presName="desTxMid" presStyleLbl="revTx" presStyleIdx="3" presStyleCnt="15">
        <dgm:presLayoutVars>
          <dgm:bulletEnabled val="1"/>
        </dgm:presLayoutVars>
      </dgm:prSet>
      <dgm:spPr/>
    </dgm:pt>
    <dgm:pt modelId="{6021A2FC-93BC-431E-8AFA-E56825307C29}" type="pres">
      <dgm:prSet presAssocID="{F0E55D25-95EB-4E02-BBC5-508600442444}" presName="spMid" presStyleCnt="0"/>
      <dgm:spPr/>
    </dgm:pt>
    <dgm:pt modelId="{DF643458-D55A-47EF-AA39-61D7C74A7C12}" type="pres">
      <dgm:prSet presAssocID="{B098CA71-C837-413F-BDCB-C3C063D82E77}" presName="chevronComposite1" presStyleCnt="0"/>
      <dgm:spPr/>
    </dgm:pt>
    <dgm:pt modelId="{45149F33-1DB3-4F3F-BE29-C59F9073866A}" type="pres">
      <dgm:prSet presAssocID="{B098CA71-C837-413F-BDCB-C3C063D82E77}" presName="chevron1" presStyleLbl="sibTrans2D1" presStyleIdx="1" presStyleCnt="7"/>
      <dgm:spPr>
        <a:gradFill flip="none" rotWithShape="0">
          <a:gsLst>
            <a:gs pos="0">
              <a:srgbClr val="63BDCB">
                <a:shade val="30000"/>
                <a:satMod val="115000"/>
              </a:srgbClr>
            </a:gs>
            <a:gs pos="50000">
              <a:srgbClr val="63BDCB">
                <a:shade val="67500"/>
                <a:satMod val="115000"/>
              </a:srgbClr>
            </a:gs>
            <a:gs pos="100000">
              <a:srgbClr val="63BDCB">
                <a:shade val="100000"/>
                <a:satMod val="115000"/>
              </a:srgbClr>
            </a:gs>
          </a:gsLst>
          <a:lin ang="18900000" scaled="1"/>
          <a:tileRect/>
        </a:gradFill>
      </dgm:spPr>
    </dgm:pt>
    <dgm:pt modelId="{EB212356-BB33-46F7-B1F5-67366B8EF128}" type="pres">
      <dgm:prSet presAssocID="{B098CA71-C837-413F-BDCB-C3C063D82E77}" presName="spChevron1" presStyleCnt="0"/>
      <dgm:spPr/>
    </dgm:pt>
    <dgm:pt modelId="{34865D7E-7FFC-4583-A5F2-BE5A964D38AF}" type="pres">
      <dgm:prSet presAssocID="{951AC066-42C7-4A97-825A-F299E583FE27}" presName="middle" presStyleCnt="0"/>
      <dgm:spPr/>
    </dgm:pt>
    <dgm:pt modelId="{DC0B1BA6-6697-4519-82FC-DF28BACE6BE9}" type="pres">
      <dgm:prSet presAssocID="{951AC066-42C7-4A97-825A-F299E583FE27}" presName="parTxMid" presStyleLbl="revTx" presStyleIdx="4" presStyleCnt="15"/>
      <dgm:spPr/>
    </dgm:pt>
    <dgm:pt modelId="{F1DBFE6D-129A-4596-AF11-803385CEA8F5}" type="pres">
      <dgm:prSet presAssocID="{951AC066-42C7-4A97-825A-F299E583FE27}" presName="desTxMid" presStyleLbl="revTx" presStyleIdx="5" presStyleCnt="15">
        <dgm:presLayoutVars>
          <dgm:bulletEnabled val="1"/>
        </dgm:presLayoutVars>
      </dgm:prSet>
      <dgm:spPr/>
    </dgm:pt>
    <dgm:pt modelId="{3F100850-0F71-4892-A04B-810CC4F82E12}" type="pres">
      <dgm:prSet presAssocID="{951AC066-42C7-4A97-825A-F299E583FE27}" presName="spMid" presStyleCnt="0"/>
      <dgm:spPr/>
    </dgm:pt>
    <dgm:pt modelId="{2F8FBB72-E7F5-46DD-89B5-0A38CC660BE2}" type="pres">
      <dgm:prSet presAssocID="{82E61CD5-5A15-45AC-8111-67A15FCB3C84}" presName="chevronComposite1" presStyleCnt="0"/>
      <dgm:spPr/>
    </dgm:pt>
    <dgm:pt modelId="{0600FD2B-3F78-4EDC-B539-525CFAE1C84C}" type="pres">
      <dgm:prSet presAssocID="{82E61CD5-5A15-45AC-8111-67A15FCB3C84}" presName="chevron1" presStyleLbl="sibTrans2D1" presStyleIdx="2" presStyleCnt="7"/>
      <dgm:spPr>
        <a:gradFill flip="none" rotWithShape="0">
          <a:gsLst>
            <a:gs pos="0">
              <a:srgbClr val="63BDCB">
                <a:shade val="30000"/>
                <a:satMod val="115000"/>
              </a:srgbClr>
            </a:gs>
            <a:gs pos="50000">
              <a:srgbClr val="63BDCB">
                <a:shade val="67500"/>
                <a:satMod val="115000"/>
              </a:srgbClr>
            </a:gs>
            <a:gs pos="100000">
              <a:srgbClr val="63BDCB">
                <a:shade val="100000"/>
                <a:satMod val="115000"/>
              </a:srgbClr>
            </a:gs>
          </a:gsLst>
          <a:lin ang="18900000" scaled="1"/>
          <a:tileRect/>
        </a:gradFill>
      </dgm:spPr>
    </dgm:pt>
    <dgm:pt modelId="{46EBD46E-482C-44BB-9028-02CBB5145514}" type="pres">
      <dgm:prSet presAssocID="{82E61CD5-5A15-45AC-8111-67A15FCB3C84}" presName="spChevron1" presStyleCnt="0"/>
      <dgm:spPr/>
    </dgm:pt>
    <dgm:pt modelId="{780000DB-1C7F-4925-A63C-FBA1C5FF812F}" type="pres">
      <dgm:prSet presAssocID="{13041E62-54AB-48B4-86B2-891E601AE21E}" presName="middle" presStyleCnt="0"/>
      <dgm:spPr/>
    </dgm:pt>
    <dgm:pt modelId="{4B7310C1-DF7A-4205-8174-1648A20F6C07}" type="pres">
      <dgm:prSet presAssocID="{13041E62-54AB-48B4-86B2-891E601AE21E}" presName="parTxMid" presStyleLbl="revTx" presStyleIdx="6" presStyleCnt="15"/>
      <dgm:spPr/>
    </dgm:pt>
    <dgm:pt modelId="{A98E1BE9-CCDB-4533-B0BD-D0FE652D020F}" type="pres">
      <dgm:prSet presAssocID="{13041E62-54AB-48B4-86B2-891E601AE21E}" presName="desTxMid" presStyleLbl="revTx" presStyleIdx="7" presStyleCnt="15">
        <dgm:presLayoutVars>
          <dgm:bulletEnabled val="1"/>
        </dgm:presLayoutVars>
      </dgm:prSet>
      <dgm:spPr/>
    </dgm:pt>
    <dgm:pt modelId="{D841A3CE-C463-47A0-9E99-2D4873A273F3}" type="pres">
      <dgm:prSet presAssocID="{13041E62-54AB-48B4-86B2-891E601AE21E}" presName="spMid" presStyleCnt="0"/>
      <dgm:spPr/>
    </dgm:pt>
    <dgm:pt modelId="{E50D4CCE-E4CC-4A63-A10C-1471EEEFEA70}" type="pres">
      <dgm:prSet presAssocID="{332C329C-92AC-452D-8F14-945C8CD361F5}" presName="chevronComposite1" presStyleCnt="0"/>
      <dgm:spPr/>
    </dgm:pt>
    <dgm:pt modelId="{C9768ACB-3795-42C3-8585-175C04E1B565}" type="pres">
      <dgm:prSet presAssocID="{332C329C-92AC-452D-8F14-945C8CD361F5}" presName="chevron1" presStyleLbl="sibTrans2D1" presStyleIdx="3" presStyleCnt="7"/>
      <dgm:spPr>
        <a:gradFill flip="none" rotWithShape="0">
          <a:gsLst>
            <a:gs pos="0">
              <a:srgbClr val="63BDCB">
                <a:shade val="30000"/>
                <a:satMod val="115000"/>
              </a:srgbClr>
            </a:gs>
            <a:gs pos="50000">
              <a:srgbClr val="63BDCB">
                <a:shade val="67500"/>
                <a:satMod val="115000"/>
              </a:srgbClr>
            </a:gs>
            <a:gs pos="100000">
              <a:srgbClr val="63BDCB">
                <a:shade val="100000"/>
                <a:satMod val="115000"/>
              </a:srgbClr>
            </a:gs>
          </a:gsLst>
          <a:lin ang="18900000" scaled="1"/>
          <a:tileRect/>
        </a:gradFill>
      </dgm:spPr>
    </dgm:pt>
    <dgm:pt modelId="{D9BAA150-B1BB-4CEA-A6EA-1669A131FC2F}" type="pres">
      <dgm:prSet presAssocID="{332C329C-92AC-452D-8F14-945C8CD361F5}" presName="spChevron1" presStyleCnt="0"/>
      <dgm:spPr/>
    </dgm:pt>
    <dgm:pt modelId="{4DD2368B-CC95-4C8D-8C93-4709800C7705}" type="pres">
      <dgm:prSet presAssocID="{C4CA91C6-4E59-475E-99AB-CA58AE929957}" presName="middle" presStyleCnt="0"/>
      <dgm:spPr/>
    </dgm:pt>
    <dgm:pt modelId="{14D75C0D-23B0-425A-8A74-4451C314EFBE}" type="pres">
      <dgm:prSet presAssocID="{C4CA91C6-4E59-475E-99AB-CA58AE929957}" presName="parTxMid" presStyleLbl="revTx" presStyleIdx="8" presStyleCnt="15"/>
      <dgm:spPr/>
    </dgm:pt>
    <dgm:pt modelId="{E6282406-B7F7-4905-AB59-BB81A6D322AC}" type="pres">
      <dgm:prSet presAssocID="{C4CA91C6-4E59-475E-99AB-CA58AE929957}" presName="desTxMid" presStyleLbl="revTx" presStyleIdx="9" presStyleCnt="15" custScaleY="127909" custLinFactNeighborY="17007">
        <dgm:presLayoutVars>
          <dgm:bulletEnabled val="1"/>
        </dgm:presLayoutVars>
      </dgm:prSet>
      <dgm:spPr/>
    </dgm:pt>
    <dgm:pt modelId="{46440E88-9673-4112-9F70-3BCBAAC1FDAC}" type="pres">
      <dgm:prSet presAssocID="{C4CA91C6-4E59-475E-99AB-CA58AE929957}" presName="spMid" presStyleCnt="0"/>
      <dgm:spPr/>
    </dgm:pt>
    <dgm:pt modelId="{FA892BA7-AB11-417D-A929-DF461ACEAB41}" type="pres">
      <dgm:prSet presAssocID="{74213B11-E42A-4FA9-80E2-3751C81B96F2}" presName="chevronComposite1" presStyleCnt="0"/>
      <dgm:spPr/>
    </dgm:pt>
    <dgm:pt modelId="{082EE34F-CC41-47B1-B11E-C6D390247D6E}" type="pres">
      <dgm:prSet presAssocID="{74213B11-E42A-4FA9-80E2-3751C81B96F2}" presName="chevron1" presStyleLbl="sibTrans2D1" presStyleIdx="4" presStyleCnt="7"/>
      <dgm:spPr>
        <a:gradFill flip="none" rotWithShape="0">
          <a:gsLst>
            <a:gs pos="0">
              <a:srgbClr val="63BDCB">
                <a:shade val="30000"/>
                <a:satMod val="115000"/>
              </a:srgbClr>
            </a:gs>
            <a:gs pos="50000">
              <a:srgbClr val="63BDCB">
                <a:shade val="67500"/>
                <a:satMod val="115000"/>
              </a:srgbClr>
            </a:gs>
            <a:gs pos="100000">
              <a:srgbClr val="63BDCB">
                <a:shade val="100000"/>
                <a:satMod val="115000"/>
              </a:srgbClr>
            </a:gs>
          </a:gsLst>
          <a:lin ang="18900000" scaled="1"/>
          <a:tileRect/>
        </a:gradFill>
      </dgm:spPr>
    </dgm:pt>
    <dgm:pt modelId="{00624F77-2A42-4B99-9B16-30DCD5D33768}" type="pres">
      <dgm:prSet presAssocID="{74213B11-E42A-4FA9-80E2-3751C81B96F2}" presName="spChevron1" presStyleCnt="0"/>
      <dgm:spPr/>
    </dgm:pt>
    <dgm:pt modelId="{8CA65877-56BB-484C-B16C-DB874E3B10B3}" type="pres">
      <dgm:prSet presAssocID="{4142A9B5-DC48-4D85-A2BF-F3A0D8CE2262}" presName="middle" presStyleCnt="0"/>
      <dgm:spPr/>
    </dgm:pt>
    <dgm:pt modelId="{F0936A8D-6AE4-4ECE-AAF1-D28C84924424}" type="pres">
      <dgm:prSet presAssocID="{4142A9B5-DC48-4D85-A2BF-F3A0D8CE2262}" presName="parTxMid" presStyleLbl="revTx" presStyleIdx="10" presStyleCnt="15"/>
      <dgm:spPr/>
    </dgm:pt>
    <dgm:pt modelId="{DE2A401F-C031-4C48-A688-423BD56A1359}" type="pres">
      <dgm:prSet presAssocID="{4142A9B5-DC48-4D85-A2BF-F3A0D8CE2262}" presName="desTxMid" presStyleLbl="revTx" presStyleIdx="11" presStyleCnt="15">
        <dgm:presLayoutVars>
          <dgm:bulletEnabled val="1"/>
        </dgm:presLayoutVars>
      </dgm:prSet>
      <dgm:spPr/>
    </dgm:pt>
    <dgm:pt modelId="{A0FF68C8-574A-4952-BC64-738B503D722E}" type="pres">
      <dgm:prSet presAssocID="{4142A9B5-DC48-4D85-A2BF-F3A0D8CE2262}" presName="spMid" presStyleCnt="0"/>
      <dgm:spPr/>
    </dgm:pt>
    <dgm:pt modelId="{76502383-3DEC-4E2D-BD44-AD8315F78E48}" type="pres">
      <dgm:prSet presAssocID="{2149B09A-C707-4E8B-8105-2983513CA5AD}" presName="chevronComposite1" presStyleCnt="0"/>
      <dgm:spPr/>
    </dgm:pt>
    <dgm:pt modelId="{25F34515-4356-4519-BAC4-EB9C55CF11AD}" type="pres">
      <dgm:prSet presAssocID="{2149B09A-C707-4E8B-8105-2983513CA5AD}" presName="chevron1" presStyleLbl="sibTrans2D1" presStyleIdx="5" presStyleCnt="7"/>
      <dgm:spPr>
        <a:gradFill flip="none" rotWithShape="0">
          <a:gsLst>
            <a:gs pos="0">
              <a:srgbClr val="63BDCB">
                <a:shade val="30000"/>
                <a:satMod val="115000"/>
              </a:srgbClr>
            </a:gs>
            <a:gs pos="50000">
              <a:srgbClr val="63BDCB">
                <a:shade val="67500"/>
                <a:satMod val="115000"/>
              </a:srgbClr>
            </a:gs>
            <a:gs pos="100000">
              <a:srgbClr val="63BDCB">
                <a:shade val="100000"/>
                <a:satMod val="115000"/>
              </a:srgbClr>
            </a:gs>
          </a:gsLst>
          <a:lin ang="18900000" scaled="1"/>
          <a:tileRect/>
        </a:gradFill>
      </dgm:spPr>
    </dgm:pt>
    <dgm:pt modelId="{F67354CE-1BF3-4348-A628-3C644171F405}" type="pres">
      <dgm:prSet presAssocID="{2149B09A-C707-4E8B-8105-2983513CA5AD}" presName="spChevron1" presStyleCnt="0"/>
      <dgm:spPr/>
    </dgm:pt>
    <dgm:pt modelId="{5BBC03E9-F554-4B40-8E5E-29AF8E9F22E2}" type="pres">
      <dgm:prSet presAssocID="{AA11D052-2D68-4253-A2CD-A72248E97528}" presName="middle" presStyleCnt="0"/>
      <dgm:spPr/>
    </dgm:pt>
    <dgm:pt modelId="{8D3F2463-A002-4956-B9C7-0C2F113D58E6}" type="pres">
      <dgm:prSet presAssocID="{AA11D052-2D68-4253-A2CD-A72248E97528}" presName="parTxMid" presStyleLbl="revTx" presStyleIdx="12" presStyleCnt="15"/>
      <dgm:spPr/>
    </dgm:pt>
    <dgm:pt modelId="{459B6AEF-9334-4DD0-8FFB-DFBFD855D981}" type="pres">
      <dgm:prSet presAssocID="{AA11D052-2D68-4253-A2CD-A72248E97528}" presName="desTxMid" presStyleLbl="revTx" presStyleIdx="13" presStyleCnt="15">
        <dgm:presLayoutVars>
          <dgm:bulletEnabled val="1"/>
        </dgm:presLayoutVars>
      </dgm:prSet>
      <dgm:spPr/>
    </dgm:pt>
    <dgm:pt modelId="{F319B504-F62A-4D95-B4C6-CF6C0DDAB4A1}" type="pres">
      <dgm:prSet presAssocID="{AA11D052-2D68-4253-A2CD-A72248E97528}" presName="spMid" presStyleCnt="0"/>
      <dgm:spPr/>
    </dgm:pt>
    <dgm:pt modelId="{A634DF7F-209C-4275-8F9F-ECA71137A8BC}" type="pres">
      <dgm:prSet presAssocID="{DD1B3116-4D61-4A4E-ABE7-E8BB30FA1DE8}" presName="chevronComposite1" presStyleCnt="0"/>
      <dgm:spPr/>
    </dgm:pt>
    <dgm:pt modelId="{ADE95642-2C39-4871-BA80-2262A2612114}" type="pres">
      <dgm:prSet presAssocID="{DD1B3116-4D61-4A4E-ABE7-E8BB30FA1DE8}" presName="chevron1" presStyleLbl="sibTrans2D1" presStyleIdx="6" presStyleCnt="7"/>
      <dgm:spPr>
        <a:gradFill flip="none" rotWithShape="0">
          <a:gsLst>
            <a:gs pos="0">
              <a:srgbClr val="63BDCB">
                <a:shade val="30000"/>
                <a:satMod val="115000"/>
              </a:srgbClr>
            </a:gs>
            <a:gs pos="50000">
              <a:srgbClr val="63BDCB">
                <a:shade val="67500"/>
                <a:satMod val="115000"/>
              </a:srgbClr>
            </a:gs>
            <a:gs pos="100000">
              <a:srgbClr val="63BDCB">
                <a:shade val="100000"/>
                <a:satMod val="115000"/>
              </a:srgbClr>
            </a:gs>
          </a:gsLst>
          <a:lin ang="18900000" scaled="1"/>
          <a:tileRect/>
        </a:gradFill>
      </dgm:spPr>
    </dgm:pt>
    <dgm:pt modelId="{AFDD28EA-AF27-49E8-B6DB-78B44A10BEFD}" type="pres">
      <dgm:prSet presAssocID="{DD1B3116-4D61-4A4E-ABE7-E8BB30FA1DE8}" presName="spChevron1" presStyleCnt="0"/>
      <dgm:spPr/>
    </dgm:pt>
    <dgm:pt modelId="{E7356335-D787-4AD5-B2B6-377210371BE8}" type="pres">
      <dgm:prSet presAssocID="{E850DD32-44EA-4E54-9AD9-C552A2B2E135}" presName="last" presStyleCnt="0"/>
      <dgm:spPr/>
    </dgm:pt>
    <dgm:pt modelId="{1A01CE1D-E7F0-42DC-BF47-C256286B148F}" type="pres">
      <dgm:prSet presAssocID="{E850DD32-44EA-4E54-9AD9-C552A2B2E135}" presName="circleTx" presStyleLbl="node1" presStyleIdx="18" presStyleCnt="19"/>
      <dgm:spPr/>
    </dgm:pt>
    <dgm:pt modelId="{7433F70F-25ED-42F5-A72F-B0259904E148}" type="pres">
      <dgm:prSet presAssocID="{E850DD32-44EA-4E54-9AD9-C552A2B2E135}" presName="desTxN" presStyleLbl="revTx" presStyleIdx="14" presStyleCnt="15">
        <dgm:presLayoutVars>
          <dgm:bulletEnabled val="1"/>
        </dgm:presLayoutVars>
      </dgm:prSet>
      <dgm:spPr/>
    </dgm:pt>
    <dgm:pt modelId="{4464B5C0-8993-4ACC-9C90-D21FA895519C}" type="pres">
      <dgm:prSet presAssocID="{E850DD32-44EA-4E54-9AD9-C552A2B2E135}" presName="spN" presStyleCnt="0"/>
      <dgm:spPr/>
    </dgm:pt>
  </dgm:ptLst>
  <dgm:cxnLst>
    <dgm:cxn modelId="{D7CBA401-4164-4AB0-8F0C-F8447B563CA1}" srcId="{13041E62-54AB-48B4-86B2-891E601AE21E}" destId="{02C795C1-B35D-44B3-B255-CCE89BC5C9DE}" srcOrd="0" destOrd="0" parTransId="{CF164E81-3A06-4227-882E-A74A6F23F300}" sibTransId="{ADE48FAD-6DC0-4C64-A8E2-D6F34412CA8C}"/>
    <dgm:cxn modelId="{5C671702-6B48-4C0E-BC66-861EE99CE705}" type="presOf" srcId="{DC450CB4-071F-419D-B06D-1A59AF57E993}" destId="{1D1E0FF2-1BE1-440D-A041-64BAAD1EE192}" srcOrd="0" destOrd="5" presId="urn:microsoft.com/office/officeart/2009/3/layout/RandomtoResultProcess"/>
    <dgm:cxn modelId="{5B247A03-CAFC-4125-8D09-55221115F1C8}" type="presOf" srcId="{6B0E856B-AB66-4A68-A29D-B34C1B281B2F}" destId="{7433F70F-25ED-42F5-A72F-B0259904E148}" srcOrd="0" destOrd="0" presId="urn:microsoft.com/office/officeart/2009/3/layout/RandomtoResultProcess"/>
    <dgm:cxn modelId="{186AAF06-5A4D-48D4-BDB6-8DED18A025C9}" srcId="{951AC066-42C7-4A97-825A-F299E583FE27}" destId="{03ACB277-E24A-48CB-930A-4105C8F9390A}" srcOrd="11" destOrd="0" parTransId="{59C0655C-FCAD-4B90-A42B-0EFCD2DA2986}" sibTransId="{82364C09-4D90-4B11-98AF-0CC7BD26E572}"/>
    <dgm:cxn modelId="{50312908-121C-4283-A930-1F5BF8752D83}" type="presOf" srcId="{1C8BCEA2-4243-4195-9B56-A3A399852250}" destId="{1D1E0FF2-1BE1-440D-A041-64BAAD1EE192}" srcOrd="0" destOrd="1" presId="urn:microsoft.com/office/officeart/2009/3/layout/RandomtoResultProcess"/>
    <dgm:cxn modelId="{CDFB850C-CE18-4F85-BD22-8CE778A892C6}" srcId="{F0E55D25-95EB-4E02-BBC5-508600442444}" destId="{D39F0E80-ABB7-42ED-9FDA-A70DF6F19AD3}" srcOrd="2" destOrd="0" parTransId="{82BACEFB-B5DF-466D-9CE9-017243879C5A}" sibTransId="{AE7E35E1-EA29-4428-9CFA-E04F965B7394}"/>
    <dgm:cxn modelId="{E24D5E17-56F0-4BB2-8C10-7E2FAB2B8378}" srcId="{AA11D052-2D68-4253-A2CD-A72248E97528}" destId="{82DEAF14-A9C0-4C7E-BC53-3E093FDE2AF7}" srcOrd="1" destOrd="0" parTransId="{2BFBEEE2-8D47-472A-B20C-D2C28BE3444B}" sibTransId="{AEF6126D-31E2-4E33-8B6C-51C3C11D7834}"/>
    <dgm:cxn modelId="{78D62D1C-6891-41E6-BC3A-B41F58DB5C92}" srcId="{E2327E43-61B3-4E74-A0E7-DDDAD609D617}" destId="{A02CF934-3348-41B4-9D2D-B3244AB8ACA0}" srcOrd="0" destOrd="0" parTransId="{B62AEF83-A6E6-4772-8628-52F3BB54FFBB}" sibTransId="{D7AD91B0-750A-4629-820A-22AEB3D58AB1}"/>
    <dgm:cxn modelId="{A002BD1D-76D5-49D8-8A44-B356AF839BE4}" type="presOf" srcId="{7E68C955-5842-47F8-B8A7-0E51D632888B}" destId="{71570F41-9DCD-4371-951B-895638C3FDEA}" srcOrd="0" destOrd="4" presId="urn:microsoft.com/office/officeart/2009/3/layout/RandomtoResultProcess"/>
    <dgm:cxn modelId="{E0B1231F-B035-43EF-BBBA-2D888D4002F3}" srcId="{E850DD32-44EA-4E54-9AD9-C552A2B2E135}" destId="{DF607819-AD51-4ABA-82C4-DD9702B91462}" srcOrd="3" destOrd="0" parTransId="{1216BC69-F160-4333-AD37-DD4C34E09A2B}" sibTransId="{F02A7E0D-71E5-4089-B4DD-F34FD9805BF6}"/>
    <dgm:cxn modelId="{ABB9E71F-7D07-4666-9BA5-6F2F94B86E32}" type="presOf" srcId="{781298B5-CCD8-42F0-B738-0D87300609FE}" destId="{71570F41-9DCD-4371-951B-895638C3FDEA}" srcOrd="0" destOrd="2" presId="urn:microsoft.com/office/officeart/2009/3/layout/RandomtoResultProcess"/>
    <dgm:cxn modelId="{17D53D20-39F1-40BE-B70D-82CA14E49E0D}" srcId="{F0E55D25-95EB-4E02-BBC5-508600442444}" destId="{12383DF7-6204-4095-A5EE-44435EEE0811}" srcOrd="9" destOrd="0" parTransId="{4C9EA59D-1D37-4F43-BADE-842EF511F03C}" sibTransId="{15123F06-7345-46D6-A3F5-862F9732D76B}"/>
    <dgm:cxn modelId="{A06E3B21-757A-46B1-93A8-B1FFC5CCFA16}" type="presOf" srcId="{6C80DF98-840C-428B-93A8-9A6629DB1305}" destId="{F1DBFE6D-129A-4596-AF11-803385CEA8F5}" srcOrd="0" destOrd="14" presId="urn:microsoft.com/office/officeart/2009/3/layout/RandomtoResultProcess"/>
    <dgm:cxn modelId="{58287D21-8FE6-B547-85D4-E27914BB74BA}" srcId="{951AC066-42C7-4A97-825A-F299E583FE27}" destId="{EDF9A704-3C5B-BD4A-B8B5-D7E2AD166D45}" srcOrd="4" destOrd="0" parTransId="{5F27BB5D-D27F-C942-9959-901CF98890A1}" sibTransId="{9B0565EC-9522-B844-870D-2C3808993B31}"/>
    <dgm:cxn modelId="{7462D222-0EE2-4993-A362-159313C6C759}" srcId="{F0E55D25-95EB-4E02-BBC5-508600442444}" destId="{1C8BCEA2-4243-4195-9B56-A3A399852250}" srcOrd="1" destOrd="0" parTransId="{8D0ACE74-91CD-4057-8955-B9E76015536A}" sibTransId="{B662F0F9-FE22-44BC-99E9-E6B19689C80F}"/>
    <dgm:cxn modelId="{D1333825-4D51-428C-8E3D-94580ACC96E0}" srcId="{F0E55D25-95EB-4E02-BBC5-508600442444}" destId="{0882F89E-CC1D-41C0-9F06-121BE97B9241}" srcOrd="8" destOrd="0" parTransId="{A994495A-FB85-4BCD-86B0-0EFDEDF5FE25}" sibTransId="{428733AC-27CE-4292-A83B-E23D8B3B3EBB}"/>
    <dgm:cxn modelId="{77D97C26-BF75-444C-952A-67FA0509954C}" type="presOf" srcId="{06ED328F-7AD4-428B-9556-5C3646A3B03C}" destId="{7433F70F-25ED-42F5-A72F-B0259904E148}" srcOrd="0" destOrd="2" presId="urn:microsoft.com/office/officeart/2009/3/layout/RandomtoResultProcess"/>
    <dgm:cxn modelId="{6E5C6B2B-F727-46E6-9C33-0289541DAF60}" type="presOf" srcId="{F0E55D25-95EB-4E02-BBC5-508600442444}" destId="{4BCFC4F1-13A2-467F-9F7D-EF5B18C7CC26}" srcOrd="0" destOrd="0" presId="urn:microsoft.com/office/officeart/2009/3/layout/RandomtoResultProcess"/>
    <dgm:cxn modelId="{9DC81F2E-6C3B-4DD0-AB1E-6808EDBD0AB9}" type="presOf" srcId="{13041E62-54AB-48B4-86B2-891E601AE21E}" destId="{4B7310C1-DF7A-4205-8174-1648A20F6C07}" srcOrd="0" destOrd="0" presId="urn:microsoft.com/office/officeart/2009/3/layout/RandomtoResultProcess"/>
    <dgm:cxn modelId="{E5B4F92F-038D-42A8-902A-5ED62E328C74}" type="presOf" srcId="{86DB2D4B-360E-4D13-8CA0-80FECA3285C6}" destId="{7433F70F-25ED-42F5-A72F-B0259904E148}" srcOrd="0" destOrd="1" presId="urn:microsoft.com/office/officeart/2009/3/layout/RandomtoResultProcess"/>
    <dgm:cxn modelId="{DD1CA830-51A0-4B6D-A550-22D275DA74F1}" type="presOf" srcId="{24B55383-F90B-43B1-925A-123CB1029033}" destId="{DE2A401F-C031-4C48-A688-423BD56A1359}" srcOrd="0" destOrd="4" presId="urn:microsoft.com/office/officeart/2009/3/layout/RandomtoResultProcess"/>
    <dgm:cxn modelId="{D0D41834-4F52-48DC-A8A8-79FE4F60C6CA}" type="presOf" srcId="{DF607819-AD51-4ABA-82C4-DD9702B91462}" destId="{7433F70F-25ED-42F5-A72F-B0259904E148}" srcOrd="0" destOrd="3" presId="urn:microsoft.com/office/officeart/2009/3/layout/RandomtoResultProcess"/>
    <dgm:cxn modelId="{8FB01B36-91E8-4EAB-945F-DC26F5F30682}" type="presOf" srcId="{0882F89E-CC1D-41C0-9F06-121BE97B9241}" destId="{1D1E0FF2-1BE1-440D-A041-64BAAD1EE192}" srcOrd="0" destOrd="8" presId="urn:microsoft.com/office/officeart/2009/3/layout/RandomtoResultProcess"/>
    <dgm:cxn modelId="{DEAF6338-F6DC-4AC9-B63D-2490AC9FB4B9}" srcId="{4142A9B5-DC48-4D85-A2BF-F3A0D8CE2262}" destId="{7FCBFF08-5A1C-4813-A8A1-9D0AAE6D525F}" srcOrd="3" destOrd="0" parTransId="{06920D53-7BDB-468A-82E7-080B10C93023}" sibTransId="{D71D3049-56A5-4AD9-8D5C-854229090849}"/>
    <dgm:cxn modelId="{B85F1339-C977-4B75-B18F-22B7ABF33916}" type="presOf" srcId="{1D58D8F1-60D3-409B-BF38-8BE9450D89A0}" destId="{F1DBFE6D-129A-4596-AF11-803385CEA8F5}" srcOrd="0" destOrd="9" presId="urn:microsoft.com/office/officeart/2009/3/layout/RandomtoResultProcess"/>
    <dgm:cxn modelId="{64D6213C-E50B-40D8-9EC5-9593E04D831D}" srcId="{951AC066-42C7-4A97-825A-F299E583FE27}" destId="{6C80DF98-840C-428B-93A8-9A6629DB1305}" srcOrd="14" destOrd="0" parTransId="{1721D6F5-6105-407B-AA46-C9A7F8D52383}" sibTransId="{32AAFEB2-0C94-4CD2-A4A0-D8D0B1E0F505}"/>
    <dgm:cxn modelId="{FEA9C43C-8015-4461-997D-006CDC829B6E}" type="presOf" srcId="{D39F0E80-ABB7-42ED-9FDA-A70DF6F19AD3}" destId="{1D1E0FF2-1BE1-440D-A041-64BAAD1EE192}" srcOrd="0" destOrd="2" presId="urn:microsoft.com/office/officeart/2009/3/layout/RandomtoResultProcess"/>
    <dgm:cxn modelId="{10774242-8F41-464E-AB43-1E3DD0DA4203}" srcId="{951AC066-42C7-4A97-825A-F299E583FE27}" destId="{1FC4722F-7275-4F99-82FB-D22585C57E53}" srcOrd="10" destOrd="0" parTransId="{75E59B1D-A884-4602-A788-6EB6D1C13916}" sibTransId="{3C0DD726-A4FC-458A-A537-2C14393EA08D}"/>
    <dgm:cxn modelId="{AEE89442-9496-4363-8873-2EE9096DA5E6}" srcId="{C4CA91C6-4E59-475E-99AB-CA58AE929957}" destId="{6B35CBF4-5CEC-4454-8358-F224FEA58919}" srcOrd="0" destOrd="0" parTransId="{02BE6F84-2665-453B-A158-728A82B57D1D}" sibTransId="{3EA17C60-8879-4471-9699-273F1DCCB3B4}"/>
    <dgm:cxn modelId="{C21E6C44-4542-4EBF-925C-DFAEB62E6559}" type="presOf" srcId="{44EAD0BB-833B-4317-8914-65A091C13C5B}" destId="{DE2A401F-C031-4C48-A688-423BD56A1359}" srcOrd="0" destOrd="2" presId="urn:microsoft.com/office/officeart/2009/3/layout/RandomtoResultProcess"/>
    <dgm:cxn modelId="{BF058347-2554-064C-98FD-F0C6BC07E22B}" srcId="{13041E62-54AB-48B4-86B2-891E601AE21E}" destId="{0B254898-2138-9842-8914-D90E187F272C}" srcOrd="3" destOrd="0" parTransId="{CD0B291A-6AAD-434B-90BF-E0EB91A8281D}" sibTransId="{F8CEA080-6D92-B943-B249-3AC8B9C9A920}"/>
    <dgm:cxn modelId="{E5328A47-6B59-4E4C-AEE3-B74E841AEC9C}" srcId="{F0E55D25-95EB-4E02-BBC5-508600442444}" destId="{5E42B24E-54A4-4510-AFC9-2F09F444A525}" srcOrd="3" destOrd="0" parTransId="{25729726-FCB3-49B9-A227-64DCDD51C246}" sibTransId="{F69B8C9A-1DBA-4A88-B13D-916EA5DD3D0A}"/>
    <dgm:cxn modelId="{0AB16C49-6F62-4B8B-A16F-DAB8A610FE89}" type="presOf" srcId="{FB8C66D7-24AB-4070-8BBE-3BB9841FF19B}" destId="{F1DBFE6D-129A-4596-AF11-803385CEA8F5}" srcOrd="0" destOrd="12" presId="urn:microsoft.com/office/officeart/2009/3/layout/RandomtoResultProcess"/>
    <dgm:cxn modelId="{52177D49-48A9-467E-9D12-B52575801A24}" type="presOf" srcId="{84040396-E4CA-4555-8A04-FF788A7A5A8A}" destId="{F1DBFE6D-129A-4596-AF11-803385CEA8F5}" srcOrd="0" destOrd="13" presId="urn:microsoft.com/office/officeart/2009/3/layout/RandomtoResultProcess"/>
    <dgm:cxn modelId="{DF35BA4A-22BD-4FFF-B6FA-CCEF38F2ECB3}" srcId="{F0E55D25-95EB-4E02-BBC5-508600442444}" destId="{2421C9BF-3203-4873-BB4D-4442D32237B2}" srcOrd="4" destOrd="0" parTransId="{639A036B-0153-46C5-A5E6-FF6286070624}" sibTransId="{A3DC3DF3-4877-48B8-A559-939B6D0909B5}"/>
    <dgm:cxn modelId="{07BDBA4A-FAD3-42C2-8A1E-000D094486B8}" type="presOf" srcId="{2421C9BF-3203-4873-BB4D-4442D32237B2}" destId="{1D1E0FF2-1BE1-440D-A041-64BAAD1EE192}" srcOrd="0" destOrd="4" presId="urn:microsoft.com/office/officeart/2009/3/layout/RandomtoResultProcess"/>
    <dgm:cxn modelId="{C5EC2A4C-7048-4A8C-AEDC-2959011ED86D}" type="presOf" srcId="{AC0C06E9-339B-4592-8FF7-BA2A7D993A16}" destId="{A98E1BE9-CCDB-4533-B0BD-D0FE652D020F}" srcOrd="0" destOrd="1" presId="urn:microsoft.com/office/officeart/2009/3/layout/RandomtoResultProcess"/>
    <dgm:cxn modelId="{A11FB04E-5E44-4159-AF56-A717E43B687E}" type="presOf" srcId="{5587293F-2C19-4243-BDFF-DD8CB440D434}" destId="{F1DBFE6D-129A-4596-AF11-803385CEA8F5}" srcOrd="0" destOrd="7" presId="urn:microsoft.com/office/officeart/2009/3/layout/RandomtoResultProcess"/>
    <dgm:cxn modelId="{707AEB4E-6676-4EE0-8979-385D827C3186}" type="presOf" srcId="{AA11D052-2D68-4253-A2CD-A72248E97528}" destId="{8D3F2463-A002-4956-B9C7-0C2F113D58E6}" srcOrd="0" destOrd="0" presId="urn:microsoft.com/office/officeart/2009/3/layout/RandomtoResultProcess"/>
    <dgm:cxn modelId="{FDD11351-5145-48B4-856A-6E61A3520BB2}" srcId="{E850DD32-44EA-4E54-9AD9-C552A2B2E135}" destId="{86DB2D4B-360E-4D13-8CA0-80FECA3285C6}" srcOrd="1" destOrd="0" parTransId="{AADFCAFC-6DE4-4247-B08E-614113F24FF9}" sibTransId="{8811147B-DC2C-4CB6-8359-D4BDE2B2ACA2}"/>
    <dgm:cxn modelId="{E8A74451-8B59-4453-B7BD-2503664F02A3}" srcId="{E2327E43-61B3-4E74-A0E7-DDDAD609D617}" destId="{4142A9B5-DC48-4D85-A2BF-F3A0D8CE2262}" srcOrd="5" destOrd="0" parTransId="{6C47C1F1-B96D-4338-9236-8769682ED02F}" sibTransId="{2149B09A-C707-4E8B-8105-2983513CA5AD}"/>
    <dgm:cxn modelId="{51B31453-BED2-4584-BAF0-28585560FA87}" srcId="{E2327E43-61B3-4E74-A0E7-DDDAD609D617}" destId="{C4CA91C6-4E59-475E-99AB-CA58AE929957}" srcOrd="4" destOrd="0" parTransId="{EEFC04C5-2E86-453F-8DF7-6B3F9D440DF2}" sibTransId="{74213B11-E42A-4FA9-80E2-3751C81B96F2}"/>
    <dgm:cxn modelId="{FB1D3754-6751-4649-84FE-7B65784B673A}" type="presOf" srcId="{67A1CCE7-3BE2-4F86-A6AE-D94E7C590B97}" destId="{1D1E0FF2-1BE1-440D-A041-64BAAD1EE192}" srcOrd="0" destOrd="12" presId="urn:microsoft.com/office/officeart/2009/3/layout/RandomtoResultProcess"/>
    <dgm:cxn modelId="{C38E1D59-6862-4686-95C2-4A86DD3415E0}" type="presOf" srcId="{6058E37C-36C1-458B-AF61-5668E2183985}" destId="{71570F41-9DCD-4371-951B-895638C3FDEA}" srcOrd="0" destOrd="0" presId="urn:microsoft.com/office/officeart/2009/3/layout/RandomtoResultProcess"/>
    <dgm:cxn modelId="{55CFF05D-DBFE-4623-AB0D-BCDA4F164997}" srcId="{F0E55D25-95EB-4E02-BBC5-508600442444}" destId="{DC450CB4-071F-419D-B06D-1A59AF57E993}" srcOrd="5" destOrd="0" parTransId="{8E7682F4-7E53-4A7D-A2D4-BFBE312BF6E2}" sibTransId="{DEB8CD4A-785A-4A83-83AF-752415DAC5BE}"/>
    <dgm:cxn modelId="{FF2D0961-D4A6-974F-8D74-505B6D1BC08D}" type="presOf" srcId="{A424FD98-7C1E-C742-AEA2-BDDB3FC61635}" destId="{F1DBFE6D-129A-4596-AF11-803385CEA8F5}" srcOrd="0" destOrd="3" presId="urn:microsoft.com/office/officeart/2009/3/layout/RandomtoResultProcess"/>
    <dgm:cxn modelId="{D1B02364-EC49-424F-B403-77DE5D3DAD6C}" srcId="{AA11D052-2D68-4253-A2CD-A72248E97528}" destId="{189523A3-14AF-4266-93CD-603501347C1A}" srcOrd="0" destOrd="0" parTransId="{B29B406E-C331-492C-A35F-1B7B9C53E573}" sibTransId="{55B3C295-4DC6-4948-BFE1-ACE248BC585D}"/>
    <dgm:cxn modelId="{572E0469-D4F7-4F55-9918-52F8F395A3D2}" srcId="{E2327E43-61B3-4E74-A0E7-DDDAD609D617}" destId="{951AC066-42C7-4A97-825A-F299E583FE27}" srcOrd="2" destOrd="0" parTransId="{745D50C6-C804-43E5-83A8-3C82F5D5D231}" sibTransId="{82E61CD5-5A15-45AC-8111-67A15FCB3C84}"/>
    <dgm:cxn modelId="{9AAB2069-8D00-48AF-8630-6D59E1B7BA23}" srcId="{951AC066-42C7-4A97-825A-F299E583FE27}" destId="{FB8C66D7-24AB-4070-8BBE-3BB9841FF19B}" srcOrd="12" destOrd="0" parTransId="{ACD01D45-0D22-4379-B2E5-30C762FAFD18}" sibTransId="{DFEE6BF6-FCDD-437E-A09D-92EA02632330}"/>
    <dgm:cxn modelId="{2327B96E-2FCB-4C3F-BF11-0B8C17F020C9}" type="presOf" srcId="{189523A3-14AF-4266-93CD-603501347C1A}" destId="{459B6AEF-9334-4DD0-8FFB-DFBFD855D981}" srcOrd="0" destOrd="0" presId="urn:microsoft.com/office/officeart/2009/3/layout/RandomtoResultProcess"/>
    <dgm:cxn modelId="{1C26F16E-1C52-F649-806E-A7EEEB2FC1EA}" type="presOf" srcId="{37DB4643-4392-F240-8505-F47EB51EA681}" destId="{A98E1BE9-CCDB-4533-B0BD-D0FE652D020F}" srcOrd="0" destOrd="4" presId="urn:microsoft.com/office/officeart/2009/3/layout/RandomtoResultProcess"/>
    <dgm:cxn modelId="{ECCEAA70-CC2C-43E3-976C-2BBA77CFF4F0}" type="presOf" srcId="{951AC066-42C7-4A97-825A-F299E583FE27}" destId="{DC0B1BA6-6697-4519-82FC-DF28BACE6BE9}" srcOrd="0" destOrd="0" presId="urn:microsoft.com/office/officeart/2009/3/layout/RandomtoResultProcess"/>
    <dgm:cxn modelId="{70F2787A-B17D-514D-B147-7CD29FCAA735}" type="presOf" srcId="{79925D71-E0F8-694A-B168-4E4011952472}" destId="{F1DBFE6D-129A-4596-AF11-803385CEA8F5}" srcOrd="0" destOrd="1" presId="urn:microsoft.com/office/officeart/2009/3/layout/RandomtoResultProcess"/>
    <dgm:cxn modelId="{F9B2687B-81C9-44C3-B2A9-1A328B318EFC}" srcId="{A02CF934-3348-41B4-9D2D-B3244AB8ACA0}" destId="{7E68C955-5842-47F8-B8A7-0E51D632888B}" srcOrd="4" destOrd="0" parTransId="{6E30244C-22BD-4CE1-9FA1-5CF3EF5202F0}" sibTransId="{74E63B07-D147-47FF-B425-D0AEADE7E71B}"/>
    <dgm:cxn modelId="{D3D7297C-3FE9-46A4-B489-9AD6CDBA16A9}" type="presOf" srcId="{74A9B058-5AF4-4AD8-8B75-B9C7F88DC269}" destId="{DE2A401F-C031-4C48-A688-423BD56A1359}" srcOrd="0" destOrd="1" presId="urn:microsoft.com/office/officeart/2009/3/layout/RandomtoResultProcess"/>
    <dgm:cxn modelId="{6180B57C-D9B4-475D-977F-A193627CC3C0}" type="presOf" srcId="{04408A95-CCAB-457A-AC3A-411409A1B5F4}" destId="{1D1E0FF2-1BE1-440D-A041-64BAAD1EE192}" srcOrd="0" destOrd="7" presId="urn:microsoft.com/office/officeart/2009/3/layout/RandomtoResultProcess"/>
    <dgm:cxn modelId="{D212817D-1630-C44A-8D69-A71A49510DAB}" srcId="{951AC066-42C7-4A97-825A-F299E583FE27}" destId="{79925D71-E0F8-694A-B168-4E4011952472}" srcOrd="1" destOrd="0" parTransId="{B6B17F0C-A766-924F-99D2-7A9675D6E39D}" sibTransId="{DC354951-B34A-484D-BFD6-88ECF468D61E}"/>
    <dgm:cxn modelId="{8AFECD7F-FF40-470A-9556-8385EADD8114}" srcId="{4142A9B5-DC48-4D85-A2BF-F3A0D8CE2262}" destId="{24B55383-F90B-43B1-925A-123CB1029033}" srcOrd="4" destOrd="0" parTransId="{5D2AA777-C63F-40A6-B21B-96740CB9A3E3}" sibTransId="{845040E3-FD94-43BF-8E2F-B5FE3525C993}"/>
    <dgm:cxn modelId="{CA49DB7F-373F-44FA-B950-131C910FE9F6}" srcId="{4142A9B5-DC48-4D85-A2BF-F3A0D8CE2262}" destId="{44EAD0BB-833B-4317-8914-65A091C13C5B}" srcOrd="2" destOrd="0" parTransId="{0E5AB3B3-3CD4-4436-B349-20BE9879E869}" sibTransId="{46D1641E-13A1-4E05-BCCF-459A9FC3D7B2}"/>
    <dgm:cxn modelId="{76589181-84CA-4E68-A3E7-DDA4ACE25DFF}" type="presOf" srcId="{7FCBFF08-5A1C-4813-A8A1-9D0AAE6D525F}" destId="{DE2A401F-C031-4C48-A688-423BD56A1359}" srcOrd="0" destOrd="3" presId="urn:microsoft.com/office/officeart/2009/3/layout/RandomtoResultProcess"/>
    <dgm:cxn modelId="{9B953A85-C763-4C26-A98D-8356F1778A0C}" srcId="{F0E55D25-95EB-4E02-BBC5-508600442444}" destId="{D3527EBB-2BA9-4CFC-AC3B-6593D42D8AFC}" srcOrd="6" destOrd="0" parTransId="{4A49D7DC-5DFA-4EB4-9C40-B62F0C343914}" sibTransId="{6788A5BF-E6F7-400A-B2C8-323CCC3EF443}"/>
    <dgm:cxn modelId="{18D57D85-E612-454F-978B-A2083A279E79}" type="presOf" srcId="{5681E1EA-AFB7-4BAC-B1FF-3FB88D3B23CE}" destId="{71570F41-9DCD-4371-951B-895638C3FDEA}" srcOrd="0" destOrd="3" presId="urn:microsoft.com/office/officeart/2009/3/layout/RandomtoResultProcess"/>
    <dgm:cxn modelId="{53600A8C-DA30-4EFA-8F2D-579E1FCE61D8}" srcId="{951AC066-42C7-4A97-825A-F299E583FE27}" destId="{02548B3D-BBD7-4FFB-B703-5EAAC531CB14}" srcOrd="5" destOrd="0" parTransId="{9DE5325A-2355-487E-A38A-246428E5DA1D}" sibTransId="{65D3CB10-422B-4DD0-AA31-65DBD736BF3B}"/>
    <dgm:cxn modelId="{E94DC88E-BED0-43E1-803E-57447308800B}" type="presOf" srcId="{6B35CBF4-5CEC-4454-8358-F224FEA58919}" destId="{E6282406-B7F7-4905-AB59-BB81A6D322AC}" srcOrd="0" destOrd="0" presId="urn:microsoft.com/office/officeart/2009/3/layout/RandomtoResultProcess"/>
    <dgm:cxn modelId="{EA9E7290-E123-4F68-B1B0-42C0E22AB1DF}" type="presOf" srcId="{72648D7A-8F4F-46B4-BA69-B3017543CF8A}" destId="{F1DBFE6D-129A-4596-AF11-803385CEA8F5}" srcOrd="0" destOrd="8" presId="urn:microsoft.com/office/officeart/2009/3/layout/RandomtoResultProcess"/>
    <dgm:cxn modelId="{4C742E91-2F13-4098-850F-1BB916C2B25F}" srcId="{E2327E43-61B3-4E74-A0E7-DDDAD609D617}" destId="{E850DD32-44EA-4E54-9AD9-C552A2B2E135}" srcOrd="7" destOrd="0" parTransId="{9AEBFBD7-037F-4C2E-8747-0E45D55D4760}" sibTransId="{E52D197C-943E-4EBF-9028-C4069FFD0183}"/>
    <dgm:cxn modelId="{AAD64593-33F1-4591-89AA-5D14E97A7DFD}" srcId="{F0E55D25-95EB-4E02-BBC5-508600442444}" destId="{67A1CCE7-3BE2-4F86-A6AE-D94E7C590B97}" srcOrd="12" destOrd="0" parTransId="{AF65B336-42A8-457B-B569-27EEC02E521F}" sibTransId="{70E3DDF4-C9EC-48D6-A500-224A96FC28E3}"/>
    <dgm:cxn modelId="{7B85CE94-7E97-4B10-AD68-A4CC7359821C}" srcId="{E850DD32-44EA-4E54-9AD9-C552A2B2E135}" destId="{06ED328F-7AD4-428B-9556-5C3646A3B03C}" srcOrd="2" destOrd="0" parTransId="{52BB6C95-2C40-4964-AE1F-ED6239B4C264}" sibTransId="{812A2FCE-D012-4C84-9CBE-C2898D2AE84A}"/>
    <dgm:cxn modelId="{BA031997-7C33-42D0-8C0C-E2CFB01ECA67}" srcId="{4142A9B5-DC48-4D85-A2BF-F3A0D8CE2262}" destId="{74A9B058-5AF4-4AD8-8B75-B9C7F88DC269}" srcOrd="1" destOrd="0" parTransId="{D43D7CDA-CF17-42C8-8BC7-1D482563F87A}" sibTransId="{93DB41FC-28EE-4DA6-9E63-C7E05404A20B}"/>
    <dgm:cxn modelId="{35FFB998-9E80-4529-827B-4A30CB38B221}" type="presOf" srcId="{03ACCD10-607B-4D02-B230-CC4F71BB1328}" destId="{F1DBFE6D-129A-4596-AF11-803385CEA8F5}" srcOrd="0" destOrd="6" presId="urn:microsoft.com/office/officeart/2009/3/layout/RandomtoResultProcess"/>
    <dgm:cxn modelId="{A6C89499-EA0B-6B43-99A3-310A06B94F85}" srcId="{13041E62-54AB-48B4-86B2-891E601AE21E}" destId="{37DB4643-4392-F240-8505-F47EB51EA681}" srcOrd="4" destOrd="0" parTransId="{E83E32A7-26F4-644B-A230-442282B4B8DA}" sibTransId="{01B8A3DB-96D0-5E4C-BEB5-0FDEED76FCE7}"/>
    <dgm:cxn modelId="{D5EABE9A-515D-41E5-B6D0-249791DDBCFB}" srcId="{951AC066-42C7-4A97-825A-F299E583FE27}" destId="{86519E48-6814-4494-8A06-2A33D87D143D}" srcOrd="0" destOrd="0" parTransId="{B924AD2C-90C0-476D-8804-2A0C02BA7B57}" sibTransId="{703B02D3-6BC9-4302-A54A-367DD4E9272E}"/>
    <dgm:cxn modelId="{C010959C-4A3F-4BA5-B618-02088AA4C4E2}" srcId="{951AC066-42C7-4A97-825A-F299E583FE27}" destId="{1D58D8F1-60D3-409B-BF38-8BE9450D89A0}" srcOrd="9" destOrd="0" parTransId="{A100D78F-F81A-46C5-A7B5-D2C51E167DC2}" sibTransId="{D7AEDE77-4677-44D9-A864-DCAFB4B8B468}"/>
    <dgm:cxn modelId="{C18F609F-8CE9-4F65-B88D-406E617F863C}" srcId="{951AC066-42C7-4A97-825A-F299E583FE27}" destId="{5587293F-2C19-4243-BDFF-DD8CB440D434}" srcOrd="7" destOrd="0" parTransId="{50F9C1CA-DCA2-4A31-B219-B6F34CBEBB5B}" sibTransId="{53A0793A-3B80-42F1-910B-E5AE36E5CCCD}"/>
    <dgm:cxn modelId="{736EBCA1-E29B-5C41-A84D-AF8830E136E2}" srcId="{951AC066-42C7-4A97-825A-F299E583FE27}" destId="{B5A5C9B3-0CA8-2D49-A410-9D236ED932B9}" srcOrd="2" destOrd="0" parTransId="{1D8A0186-0C4A-3D4C-ADDE-E54BFD2B50AA}" sibTransId="{65A46DBE-3C13-F241-B985-19C22071DE93}"/>
    <dgm:cxn modelId="{DC63C7A1-63D2-4F75-9DD7-8CC561455683}" srcId="{951AC066-42C7-4A97-825A-F299E583FE27}" destId="{72648D7A-8F4F-46B4-BA69-B3017543CF8A}" srcOrd="8" destOrd="0" parTransId="{897536AB-5FE3-44EB-8F37-6132486AFB04}" sibTransId="{E15D498A-73D2-4DDC-B35B-4FD380640C5E}"/>
    <dgm:cxn modelId="{F47EA7A2-FC03-49EA-96AD-2636271DB813}" type="presOf" srcId="{12383DF7-6204-4095-A5EE-44435EEE0811}" destId="{1D1E0FF2-1BE1-440D-A041-64BAAD1EE192}" srcOrd="0" destOrd="9" presId="urn:microsoft.com/office/officeart/2009/3/layout/RandomtoResultProcess"/>
    <dgm:cxn modelId="{D38C78A3-D8F0-4838-8877-A926A755C610}" srcId="{A02CF934-3348-41B4-9D2D-B3244AB8ACA0}" destId="{5178F4BE-2827-45D8-9B02-E82AD021EEE2}" srcOrd="1" destOrd="0" parTransId="{B0001354-DA40-4933-B14C-AB609F6EDF0B}" sibTransId="{2580E248-10C5-4C94-8D46-84CEBD4D7CA2}"/>
    <dgm:cxn modelId="{2C4C4AA5-ABDA-4352-8AA9-E926BC130167}" type="presOf" srcId="{1FC4722F-7275-4F99-82FB-D22585C57E53}" destId="{F1DBFE6D-129A-4596-AF11-803385CEA8F5}" srcOrd="0" destOrd="10" presId="urn:microsoft.com/office/officeart/2009/3/layout/RandomtoResultProcess"/>
    <dgm:cxn modelId="{2D27A0A5-DFFE-45AC-8090-8EACABC06EF4}" type="presOf" srcId="{5E42B24E-54A4-4510-AFC9-2F09F444A525}" destId="{1D1E0FF2-1BE1-440D-A041-64BAAD1EE192}" srcOrd="0" destOrd="3" presId="urn:microsoft.com/office/officeart/2009/3/layout/RandomtoResultProcess"/>
    <dgm:cxn modelId="{F74963B0-E4C9-B24D-907C-9743232C25BE}" type="presOf" srcId="{0B254898-2138-9842-8914-D90E187F272C}" destId="{A98E1BE9-CCDB-4533-B0BD-D0FE652D020F}" srcOrd="0" destOrd="3" presId="urn:microsoft.com/office/officeart/2009/3/layout/RandomtoResultProcess"/>
    <dgm:cxn modelId="{D10F8AB0-3F47-4B7D-95AF-CD2734FC995E}" type="presOf" srcId="{03ACB277-E24A-48CB-930A-4105C8F9390A}" destId="{F1DBFE6D-129A-4596-AF11-803385CEA8F5}" srcOrd="0" destOrd="11" presId="urn:microsoft.com/office/officeart/2009/3/layout/RandomtoResultProcess"/>
    <dgm:cxn modelId="{8372A8B4-5FEB-4579-9CE8-F6778DBDEA7D}" srcId="{E2327E43-61B3-4E74-A0E7-DDDAD609D617}" destId="{13041E62-54AB-48B4-86B2-891E601AE21E}" srcOrd="3" destOrd="0" parTransId="{D42232B1-DB30-4823-942D-AA106865C674}" sibTransId="{332C329C-92AC-452D-8F14-945C8CD361F5}"/>
    <dgm:cxn modelId="{295208B6-09D0-49A3-BE40-8F42036D4162}" srcId="{951AC066-42C7-4A97-825A-F299E583FE27}" destId="{03ACCD10-607B-4D02-B230-CC4F71BB1328}" srcOrd="6" destOrd="0" parTransId="{255D0CEA-2B7E-4973-9712-994E1FAB7602}" sibTransId="{EC23DA2A-A5D2-4822-BF0E-9EA6F3BA3FB3}"/>
    <dgm:cxn modelId="{D1F015B6-BC3B-4C47-8872-711A2EC686EA}" srcId="{E850DD32-44EA-4E54-9AD9-C552A2B2E135}" destId="{6B0E856B-AB66-4A68-A29D-B34C1B281B2F}" srcOrd="0" destOrd="0" parTransId="{42B95834-3058-402F-94B8-3FAE90E173AB}" sibTransId="{76639EB6-034C-4F3A-A123-D0F3856250D1}"/>
    <dgm:cxn modelId="{A12CDAB6-905D-417D-B4DF-55889D7588E9}" type="presOf" srcId="{02C795C1-B35D-44B3-B255-CCE89BC5C9DE}" destId="{A98E1BE9-CCDB-4533-B0BD-D0FE652D020F}" srcOrd="0" destOrd="0" presId="urn:microsoft.com/office/officeart/2009/3/layout/RandomtoResultProcess"/>
    <dgm:cxn modelId="{2E3559B7-1BBB-4CD8-9213-E536FB214A97}" srcId="{13041E62-54AB-48B4-86B2-891E601AE21E}" destId="{AC0C06E9-339B-4592-8FF7-BA2A7D993A16}" srcOrd="1" destOrd="0" parTransId="{44AFDF5F-6090-4810-8C93-A4C4E00009F3}" sibTransId="{E147257E-22EE-4111-9F58-0485F50A54EF}"/>
    <dgm:cxn modelId="{C40137B9-1D4E-496E-9D8E-D18789BD13F7}" srcId="{A02CF934-3348-41B4-9D2D-B3244AB8ACA0}" destId="{781298B5-CCD8-42F0-B738-0D87300609FE}" srcOrd="2" destOrd="0" parTransId="{6E58158B-0CF5-480F-970D-9A5DEED19216}" sibTransId="{620464D9-5B1B-4903-AF6E-9B2AEFAA8EC2}"/>
    <dgm:cxn modelId="{1B03CEBA-527D-4065-8465-FF9470234EAC}" type="presOf" srcId="{A02CF934-3348-41B4-9D2D-B3244AB8ACA0}" destId="{BB5F4504-EE34-44E2-958E-40C91E7C755F}" srcOrd="0" destOrd="0" presId="urn:microsoft.com/office/officeart/2009/3/layout/RandomtoResultProcess"/>
    <dgm:cxn modelId="{30B2B2C1-4CB8-4FEA-9A91-A5B2B92ABB3E}" type="presOf" srcId="{D3527EBB-2BA9-4CFC-AC3B-6593D42D8AFC}" destId="{1D1E0FF2-1BE1-440D-A041-64BAAD1EE192}" srcOrd="0" destOrd="6" presId="urn:microsoft.com/office/officeart/2009/3/layout/RandomtoResultProcess"/>
    <dgm:cxn modelId="{A63205C4-E518-4341-A5A2-D485124052EB}" srcId="{951AC066-42C7-4A97-825A-F299E583FE27}" destId="{A424FD98-7C1E-C742-AEA2-BDDB3FC61635}" srcOrd="3" destOrd="0" parTransId="{64322090-E808-B848-80A2-4065CF992C45}" sibTransId="{EFA2B4E6-89A2-EE47-B0FC-2B000485BD69}"/>
    <dgm:cxn modelId="{3A9B0CC4-63E4-4029-8ED4-2375093652E3}" type="presOf" srcId="{E850DD32-44EA-4E54-9AD9-C552A2B2E135}" destId="{1A01CE1D-E7F0-42DC-BF47-C256286B148F}" srcOrd="0" destOrd="0" presId="urn:microsoft.com/office/officeart/2009/3/layout/RandomtoResultProcess"/>
    <dgm:cxn modelId="{9DAFB3C8-87A8-419B-A50B-05FA32311103}" srcId="{F0E55D25-95EB-4E02-BBC5-508600442444}" destId="{C5D22842-A262-4E91-880D-3D54FA43FCE1}" srcOrd="10" destOrd="0" parTransId="{67A67FF8-C078-4467-A60B-7C7B23F77669}" sibTransId="{1D765128-F49B-4AB0-9DBE-C4628571EAAA}"/>
    <dgm:cxn modelId="{52F7A5C9-60BA-4ACF-8CBD-0B98BB0A34DF}" srcId="{F0E55D25-95EB-4E02-BBC5-508600442444}" destId="{F4AC9191-706B-490D-A082-A0A7651CEC3E}" srcOrd="0" destOrd="0" parTransId="{78A5D386-D0CD-4C34-BA53-53FE346B800B}" sibTransId="{D1F7FE6E-68E3-4D62-88DC-9A41D3D41EAB}"/>
    <dgm:cxn modelId="{AACD0ECA-EBC0-458C-81F7-15E53FC56630}" type="presOf" srcId="{86519E48-6814-4494-8A06-2A33D87D143D}" destId="{F1DBFE6D-129A-4596-AF11-803385CEA8F5}" srcOrd="0" destOrd="0" presId="urn:microsoft.com/office/officeart/2009/3/layout/RandomtoResultProcess"/>
    <dgm:cxn modelId="{2E5564CB-2CB8-4714-AE20-297C7F04A8E8}" srcId="{A02CF934-3348-41B4-9D2D-B3244AB8ACA0}" destId="{6058E37C-36C1-458B-AF61-5668E2183985}" srcOrd="0" destOrd="0" parTransId="{07D4E17C-34DE-4973-82EF-9428A14C8DDA}" sibTransId="{1C33D677-D197-4E0E-AF4C-481D9A313E0A}"/>
    <dgm:cxn modelId="{56AAB1CB-8D71-4168-9D56-918AC28C9266}" type="presOf" srcId="{F1AB142F-FCDE-464E-A980-C88A47D4408A}" destId="{DE2A401F-C031-4C48-A688-423BD56A1359}" srcOrd="0" destOrd="0" presId="urn:microsoft.com/office/officeart/2009/3/layout/RandomtoResultProcess"/>
    <dgm:cxn modelId="{15F1C3CD-531C-45B1-832A-28E27FBE5C97}" srcId="{E2327E43-61B3-4E74-A0E7-DDDAD609D617}" destId="{AA11D052-2D68-4253-A2CD-A72248E97528}" srcOrd="6" destOrd="0" parTransId="{EF99F8A7-DF41-4AD5-BB23-B80A6323691D}" sibTransId="{DD1B3116-4D61-4A4E-ABE7-E8BB30FA1DE8}"/>
    <dgm:cxn modelId="{AAE0E7CE-4771-42CD-AF83-6153E2D9F9CD}" srcId="{951AC066-42C7-4A97-825A-F299E583FE27}" destId="{84040396-E4CA-4555-8A04-FF788A7A5A8A}" srcOrd="13" destOrd="0" parTransId="{B07E919B-4BF7-4EEF-9343-183C539074C8}" sibTransId="{4CF7AD93-B29B-45CB-81DC-0337B8465F3C}"/>
    <dgm:cxn modelId="{E8C4B3CF-4C04-402D-BE5C-411A665DAFB6}" type="presOf" srcId="{F4AC9191-706B-490D-A082-A0A7651CEC3E}" destId="{1D1E0FF2-1BE1-440D-A041-64BAAD1EE192}" srcOrd="0" destOrd="0" presId="urn:microsoft.com/office/officeart/2009/3/layout/RandomtoResultProcess"/>
    <dgm:cxn modelId="{D8318CD0-49DE-4B9C-889B-39ED9CA49048}" srcId="{F0E55D25-95EB-4E02-BBC5-508600442444}" destId="{04408A95-CCAB-457A-AC3A-411409A1B5F4}" srcOrd="7" destOrd="0" parTransId="{0487AF41-2D3C-4C78-A1AA-514F993B1B43}" sibTransId="{3E87B503-D752-4720-92A4-478CD60A5202}"/>
    <dgm:cxn modelId="{32AA2BD1-ECCB-4434-97C8-1D10B0BEA8F4}" type="presOf" srcId="{4142A9B5-DC48-4D85-A2BF-F3A0D8CE2262}" destId="{F0936A8D-6AE4-4ECE-AAF1-D28C84924424}" srcOrd="0" destOrd="0" presId="urn:microsoft.com/office/officeart/2009/3/layout/RandomtoResultProcess"/>
    <dgm:cxn modelId="{278A88D1-7E67-4FFE-8AE4-FC13A9FEB979}" type="presOf" srcId="{5F5EE8E0-6D5D-4CB1-AAB9-B298DE971592}" destId="{A98E1BE9-CCDB-4533-B0BD-D0FE652D020F}" srcOrd="0" destOrd="2" presId="urn:microsoft.com/office/officeart/2009/3/layout/RandomtoResultProcess"/>
    <dgm:cxn modelId="{846BBBD4-75E6-4274-B26C-CE6BB89C56A0}" srcId="{A02CF934-3348-41B4-9D2D-B3244AB8ACA0}" destId="{5681E1EA-AFB7-4BAC-B1FF-3FB88D3B23CE}" srcOrd="3" destOrd="0" parTransId="{734F94E5-D81E-4DF2-8239-CC1625D9F81B}" sibTransId="{47519B9D-9419-4187-813B-23F921A89BB2}"/>
    <dgm:cxn modelId="{E2AF61D6-EC19-43EC-8197-1A7AEF61C788}" srcId="{AA11D052-2D68-4253-A2CD-A72248E97528}" destId="{A54F4C77-888C-43D3-B3D0-74FD8A5CBA54}" srcOrd="2" destOrd="0" parTransId="{78ABF33E-2972-4A92-8D27-1AE6C4E42964}" sibTransId="{B382474B-BAEA-4EBC-9F9B-86F92A97310F}"/>
    <dgm:cxn modelId="{886195D7-D75C-A34D-9DEA-C3C93E517932}" type="presOf" srcId="{EDF9A704-3C5B-BD4A-B8B5-D7E2AD166D45}" destId="{F1DBFE6D-129A-4596-AF11-803385CEA8F5}" srcOrd="0" destOrd="4" presId="urn:microsoft.com/office/officeart/2009/3/layout/RandomtoResultProcess"/>
    <dgm:cxn modelId="{7897BFE0-1021-473D-A9E7-16C175B042B0}" srcId="{E2327E43-61B3-4E74-A0E7-DDDAD609D617}" destId="{F0E55D25-95EB-4E02-BBC5-508600442444}" srcOrd="1" destOrd="0" parTransId="{5B2BA466-714F-46F9-AF29-4F99AFD82179}" sibTransId="{B098CA71-C837-413F-BDCB-C3C063D82E77}"/>
    <dgm:cxn modelId="{999E72E3-A464-4E5B-A1A9-42568B0901CD}" srcId="{4142A9B5-DC48-4D85-A2BF-F3A0D8CE2262}" destId="{F1AB142F-FCDE-464E-A980-C88A47D4408A}" srcOrd="0" destOrd="0" parTransId="{605B443B-FD5A-4796-8271-111C57FC40DD}" sibTransId="{B3A41E5D-A61E-4851-8561-BFCBA9A18D67}"/>
    <dgm:cxn modelId="{285658E4-ECE2-FE44-B8EA-87064E7F0194}" type="presOf" srcId="{B5A5C9B3-0CA8-2D49-A410-9D236ED932B9}" destId="{F1DBFE6D-129A-4596-AF11-803385CEA8F5}" srcOrd="0" destOrd="2" presId="urn:microsoft.com/office/officeart/2009/3/layout/RandomtoResultProcess"/>
    <dgm:cxn modelId="{AD0E6FE4-EEE5-4DDE-AF16-A54ACF883075}" srcId="{F0E55D25-95EB-4E02-BBC5-508600442444}" destId="{85A4C649-C341-4937-9516-A6A61ED2A7D8}" srcOrd="11" destOrd="0" parTransId="{D927B532-9D32-4D16-94CB-92888F95816B}" sibTransId="{F55549D3-32E4-4F47-B11A-7F67C4129518}"/>
    <dgm:cxn modelId="{2A8E32E7-FE06-4F84-950A-1B042E24CABB}" srcId="{13041E62-54AB-48B4-86B2-891E601AE21E}" destId="{5F5EE8E0-6D5D-4CB1-AAB9-B298DE971592}" srcOrd="2" destOrd="0" parTransId="{4637CF36-49F4-4A9C-AC20-1A1EEF70BA20}" sibTransId="{ECFAA80E-850C-4716-B2B0-9E5C97C22AB2}"/>
    <dgm:cxn modelId="{CF8DFBED-CADF-4064-9CB0-DDF4667954F0}" type="presOf" srcId="{A54F4C77-888C-43D3-B3D0-74FD8A5CBA54}" destId="{459B6AEF-9334-4DD0-8FFB-DFBFD855D981}" srcOrd="0" destOrd="2" presId="urn:microsoft.com/office/officeart/2009/3/layout/RandomtoResultProcess"/>
    <dgm:cxn modelId="{6297D1EE-13A1-4B46-BA00-3C429ACF769E}" type="presOf" srcId="{5178F4BE-2827-45D8-9B02-E82AD021EEE2}" destId="{71570F41-9DCD-4371-951B-895638C3FDEA}" srcOrd="0" destOrd="1" presId="urn:microsoft.com/office/officeart/2009/3/layout/RandomtoResultProcess"/>
    <dgm:cxn modelId="{342A67EF-576C-48D9-8228-6EF0EA347638}" type="presOf" srcId="{E2327E43-61B3-4E74-A0E7-DDDAD609D617}" destId="{C7CAA9A3-01BC-4EE4-8089-881ED51561A8}" srcOrd="0" destOrd="0" presId="urn:microsoft.com/office/officeart/2009/3/layout/RandomtoResultProcess"/>
    <dgm:cxn modelId="{115ED1F2-9FFA-4D59-B827-C4B7B29CFEF3}" type="presOf" srcId="{02548B3D-BBD7-4FFB-B703-5EAAC531CB14}" destId="{F1DBFE6D-129A-4596-AF11-803385CEA8F5}" srcOrd="0" destOrd="5" presId="urn:microsoft.com/office/officeart/2009/3/layout/RandomtoResultProcess"/>
    <dgm:cxn modelId="{5642A6F4-D5CA-4BD7-803C-73B8C462AF63}" type="presOf" srcId="{85A4C649-C341-4937-9516-A6A61ED2A7D8}" destId="{1D1E0FF2-1BE1-440D-A041-64BAAD1EE192}" srcOrd="0" destOrd="11" presId="urn:microsoft.com/office/officeart/2009/3/layout/RandomtoResultProcess"/>
    <dgm:cxn modelId="{AC0EB4F6-C377-45AC-BA46-BBBD5B299586}" type="presOf" srcId="{C5D22842-A262-4E91-880D-3D54FA43FCE1}" destId="{1D1E0FF2-1BE1-440D-A041-64BAAD1EE192}" srcOrd="0" destOrd="10" presId="urn:microsoft.com/office/officeart/2009/3/layout/RandomtoResultProcess"/>
    <dgm:cxn modelId="{9DE86EF9-C0A5-44B3-BC57-8A57568AE762}" type="presOf" srcId="{82DEAF14-A9C0-4C7E-BC53-3E093FDE2AF7}" destId="{459B6AEF-9334-4DD0-8FFB-DFBFD855D981}" srcOrd="0" destOrd="1" presId="urn:microsoft.com/office/officeart/2009/3/layout/RandomtoResultProcess"/>
    <dgm:cxn modelId="{0CEA4CFF-AAD4-4ABD-ACAD-254C5FB2F930}" type="presOf" srcId="{C4CA91C6-4E59-475E-99AB-CA58AE929957}" destId="{14D75C0D-23B0-425A-8A74-4451C314EFBE}" srcOrd="0" destOrd="0" presId="urn:microsoft.com/office/officeart/2009/3/layout/RandomtoResultProcess"/>
    <dgm:cxn modelId="{2E5F312D-77A7-4655-84EC-97351D78A557}" type="presParOf" srcId="{C7CAA9A3-01BC-4EE4-8089-881ED51561A8}" destId="{C995D041-C61B-48ED-BDD4-39F2B5C67D16}" srcOrd="0" destOrd="0" presId="urn:microsoft.com/office/officeart/2009/3/layout/RandomtoResultProcess"/>
    <dgm:cxn modelId="{B6934F8C-1301-4954-A859-5377D5A7951B}" type="presParOf" srcId="{C995D041-C61B-48ED-BDD4-39F2B5C67D16}" destId="{BB5F4504-EE34-44E2-958E-40C91E7C755F}" srcOrd="0" destOrd="0" presId="urn:microsoft.com/office/officeart/2009/3/layout/RandomtoResultProcess"/>
    <dgm:cxn modelId="{AD9575DA-C400-4DDF-A09E-9DAC7F97193D}" type="presParOf" srcId="{C995D041-C61B-48ED-BDD4-39F2B5C67D16}" destId="{71570F41-9DCD-4371-951B-895638C3FDEA}" srcOrd="1" destOrd="0" presId="urn:microsoft.com/office/officeart/2009/3/layout/RandomtoResultProcess"/>
    <dgm:cxn modelId="{7BFFF303-AB7A-4B08-B53F-A4A02A436C69}" type="presParOf" srcId="{C995D041-C61B-48ED-BDD4-39F2B5C67D16}" destId="{474DA780-2202-4E6D-A69B-5ED817937563}" srcOrd="2" destOrd="0" presId="urn:microsoft.com/office/officeart/2009/3/layout/RandomtoResultProcess"/>
    <dgm:cxn modelId="{4257963D-5B8E-46E9-8599-996DBFF538C0}" type="presParOf" srcId="{C995D041-C61B-48ED-BDD4-39F2B5C67D16}" destId="{6148EE33-E848-4841-983E-88E75EC79BD8}" srcOrd="3" destOrd="0" presId="urn:microsoft.com/office/officeart/2009/3/layout/RandomtoResultProcess"/>
    <dgm:cxn modelId="{F274FCF3-D58E-4503-8162-73A5D129AA12}" type="presParOf" srcId="{C995D041-C61B-48ED-BDD4-39F2B5C67D16}" destId="{774957E0-20D5-41C1-B3EE-20F366146A9E}" srcOrd="4" destOrd="0" presId="urn:microsoft.com/office/officeart/2009/3/layout/RandomtoResultProcess"/>
    <dgm:cxn modelId="{AD185DD9-104F-4827-8287-A708391CF4AC}" type="presParOf" srcId="{C995D041-C61B-48ED-BDD4-39F2B5C67D16}" destId="{6175BBFE-D1BE-4A6F-AF11-AC85670F0E88}" srcOrd="5" destOrd="0" presId="urn:microsoft.com/office/officeart/2009/3/layout/RandomtoResultProcess"/>
    <dgm:cxn modelId="{C87FD3BB-3482-4A6B-BFA6-698E04FA66D7}" type="presParOf" srcId="{C995D041-C61B-48ED-BDD4-39F2B5C67D16}" destId="{4EF27DB4-CE15-49FF-B856-5EF4BA77AB00}" srcOrd="6" destOrd="0" presId="urn:microsoft.com/office/officeart/2009/3/layout/RandomtoResultProcess"/>
    <dgm:cxn modelId="{5580819F-7B82-46BA-9941-B2B2FEE78C59}" type="presParOf" srcId="{C995D041-C61B-48ED-BDD4-39F2B5C67D16}" destId="{DB5F65FA-D0F9-4E2C-B8A8-8E0F505225BB}" srcOrd="7" destOrd="0" presId="urn:microsoft.com/office/officeart/2009/3/layout/RandomtoResultProcess"/>
    <dgm:cxn modelId="{E2D05C28-1F0A-4093-9E88-72292EA9B658}" type="presParOf" srcId="{C995D041-C61B-48ED-BDD4-39F2B5C67D16}" destId="{8DE4AFB9-2956-4285-9E78-9B78206DA562}" srcOrd="8" destOrd="0" presId="urn:microsoft.com/office/officeart/2009/3/layout/RandomtoResultProcess"/>
    <dgm:cxn modelId="{3D9253D1-F144-4208-8419-4B95419A5930}" type="presParOf" srcId="{C995D041-C61B-48ED-BDD4-39F2B5C67D16}" destId="{813EDE09-2D67-42AF-AD9D-A49C95C4CC5C}" srcOrd="9" destOrd="0" presId="urn:microsoft.com/office/officeart/2009/3/layout/RandomtoResultProcess"/>
    <dgm:cxn modelId="{0E769AE1-66D1-403E-B174-9D9C05E5A69B}" type="presParOf" srcId="{C995D041-C61B-48ED-BDD4-39F2B5C67D16}" destId="{827C7599-BC69-4F0F-BE42-E55FBF3B1405}" srcOrd="10" destOrd="0" presId="urn:microsoft.com/office/officeart/2009/3/layout/RandomtoResultProcess"/>
    <dgm:cxn modelId="{DCC5E83C-F64F-47E7-A5CB-19B661100862}" type="presParOf" srcId="{C995D041-C61B-48ED-BDD4-39F2B5C67D16}" destId="{FE075C8F-D57A-4607-8D48-44418C2DB0C7}" srcOrd="11" destOrd="0" presId="urn:microsoft.com/office/officeart/2009/3/layout/RandomtoResultProcess"/>
    <dgm:cxn modelId="{CEDE4DA3-21E7-48C6-8B0B-AB3B6922A921}" type="presParOf" srcId="{C995D041-C61B-48ED-BDD4-39F2B5C67D16}" destId="{0EE7BE29-696B-40FA-B1E8-8F7B69270E22}" srcOrd="12" destOrd="0" presId="urn:microsoft.com/office/officeart/2009/3/layout/RandomtoResultProcess"/>
    <dgm:cxn modelId="{C7AF28BF-B7AB-4AE0-8439-E648D4BC0B98}" type="presParOf" srcId="{C995D041-C61B-48ED-BDD4-39F2B5C67D16}" destId="{E73F5FA9-DF4A-4356-A746-62850B97C87C}" srcOrd="13" destOrd="0" presId="urn:microsoft.com/office/officeart/2009/3/layout/RandomtoResultProcess"/>
    <dgm:cxn modelId="{FF2701AD-E93E-48D8-8CAC-CDEA61B65F98}" type="presParOf" srcId="{C995D041-C61B-48ED-BDD4-39F2B5C67D16}" destId="{69366799-626E-4901-A4A3-7E2730539532}" srcOrd="14" destOrd="0" presId="urn:microsoft.com/office/officeart/2009/3/layout/RandomtoResultProcess"/>
    <dgm:cxn modelId="{A529C06A-41F6-4A2A-9837-59793CAD8323}" type="presParOf" srcId="{C995D041-C61B-48ED-BDD4-39F2B5C67D16}" destId="{919C05F4-FF2F-437F-89E9-5BA5AE9AAC69}" srcOrd="15" destOrd="0" presId="urn:microsoft.com/office/officeart/2009/3/layout/RandomtoResultProcess"/>
    <dgm:cxn modelId="{9B8BE961-C71A-4211-8EA4-D9B705927776}" type="presParOf" srcId="{C995D041-C61B-48ED-BDD4-39F2B5C67D16}" destId="{CB87A71E-E404-4BF1-9798-CA2A30E2CCC8}" srcOrd="16" destOrd="0" presId="urn:microsoft.com/office/officeart/2009/3/layout/RandomtoResultProcess"/>
    <dgm:cxn modelId="{80C68E2D-99F0-4A01-B183-F79EF5034ED2}" type="presParOf" srcId="{C995D041-C61B-48ED-BDD4-39F2B5C67D16}" destId="{5968D1C6-E735-4156-BFAE-1B3321A07EB2}" srcOrd="17" destOrd="0" presId="urn:microsoft.com/office/officeart/2009/3/layout/RandomtoResultProcess"/>
    <dgm:cxn modelId="{F2BBF7F1-0C4D-4276-BF36-4CBFDA3EFD15}" type="presParOf" srcId="{C995D041-C61B-48ED-BDD4-39F2B5C67D16}" destId="{F729BB28-CCC3-45E8-9B11-E956865A45CE}" srcOrd="18" destOrd="0" presId="urn:microsoft.com/office/officeart/2009/3/layout/RandomtoResultProcess"/>
    <dgm:cxn modelId="{FAD2907E-F353-4CBC-A745-38E12AA6C7F9}" type="presParOf" srcId="{C995D041-C61B-48ED-BDD4-39F2B5C67D16}" destId="{29ADDE90-24DC-40A2-8921-0DF7EFCE4675}" srcOrd="19" destOrd="0" presId="urn:microsoft.com/office/officeart/2009/3/layout/RandomtoResultProcess"/>
    <dgm:cxn modelId="{EAA897FC-127D-4EAC-9A73-903167BA9DC9}" type="presParOf" srcId="{C7CAA9A3-01BC-4EE4-8089-881ED51561A8}" destId="{71076286-04D6-4F0B-9A56-7A7A118D2EB0}" srcOrd="1" destOrd="0" presId="urn:microsoft.com/office/officeart/2009/3/layout/RandomtoResultProcess"/>
    <dgm:cxn modelId="{6766249F-CFB2-4FC5-950E-0C810ADEA7D9}" type="presParOf" srcId="{71076286-04D6-4F0B-9A56-7A7A118D2EB0}" destId="{5B2E0DC2-5DAF-40A7-94F3-DE5175641FEE}" srcOrd="0" destOrd="0" presId="urn:microsoft.com/office/officeart/2009/3/layout/RandomtoResultProcess"/>
    <dgm:cxn modelId="{4C0398A2-5DAE-4A71-9F8C-EDF53F0D5596}" type="presParOf" srcId="{71076286-04D6-4F0B-9A56-7A7A118D2EB0}" destId="{A53C165E-42E5-4F63-AAD1-CFC61258A651}" srcOrd="1" destOrd="0" presId="urn:microsoft.com/office/officeart/2009/3/layout/RandomtoResultProcess"/>
    <dgm:cxn modelId="{A958FAFC-A614-470F-9620-B77B09C7159D}" type="presParOf" srcId="{C7CAA9A3-01BC-4EE4-8089-881ED51561A8}" destId="{73B8E0DC-58BA-4B1E-82DB-90AF49CCD584}" srcOrd="2" destOrd="0" presId="urn:microsoft.com/office/officeart/2009/3/layout/RandomtoResultProcess"/>
    <dgm:cxn modelId="{95BB1813-B146-4E27-BE98-7C3FC3F55E07}" type="presParOf" srcId="{73B8E0DC-58BA-4B1E-82DB-90AF49CCD584}" destId="{4BCFC4F1-13A2-467F-9F7D-EF5B18C7CC26}" srcOrd="0" destOrd="0" presId="urn:microsoft.com/office/officeart/2009/3/layout/RandomtoResultProcess"/>
    <dgm:cxn modelId="{AB735A46-B609-4C66-B9EC-DD9938F29E52}" type="presParOf" srcId="{73B8E0DC-58BA-4B1E-82DB-90AF49CCD584}" destId="{1D1E0FF2-1BE1-440D-A041-64BAAD1EE192}" srcOrd="1" destOrd="0" presId="urn:microsoft.com/office/officeart/2009/3/layout/RandomtoResultProcess"/>
    <dgm:cxn modelId="{1CFB1A0E-3090-430C-8907-28A2A7A81A3A}" type="presParOf" srcId="{73B8E0DC-58BA-4B1E-82DB-90AF49CCD584}" destId="{6021A2FC-93BC-431E-8AFA-E56825307C29}" srcOrd="2" destOrd="0" presId="urn:microsoft.com/office/officeart/2009/3/layout/RandomtoResultProcess"/>
    <dgm:cxn modelId="{AEA53F1A-3B5F-497C-A659-509B1CA6826A}" type="presParOf" srcId="{C7CAA9A3-01BC-4EE4-8089-881ED51561A8}" destId="{DF643458-D55A-47EF-AA39-61D7C74A7C12}" srcOrd="3" destOrd="0" presId="urn:microsoft.com/office/officeart/2009/3/layout/RandomtoResultProcess"/>
    <dgm:cxn modelId="{5FA6809E-5D35-4A87-86C8-BB9809C95945}" type="presParOf" srcId="{DF643458-D55A-47EF-AA39-61D7C74A7C12}" destId="{45149F33-1DB3-4F3F-BE29-C59F9073866A}" srcOrd="0" destOrd="0" presId="urn:microsoft.com/office/officeart/2009/3/layout/RandomtoResultProcess"/>
    <dgm:cxn modelId="{4E6ACA38-CAB7-4472-80C0-3EA238D4DCDD}" type="presParOf" srcId="{DF643458-D55A-47EF-AA39-61D7C74A7C12}" destId="{EB212356-BB33-46F7-B1F5-67366B8EF128}" srcOrd="1" destOrd="0" presId="urn:microsoft.com/office/officeart/2009/3/layout/RandomtoResultProcess"/>
    <dgm:cxn modelId="{B68DB39A-7D5E-49B7-863A-E1C0BD31B1BA}" type="presParOf" srcId="{C7CAA9A3-01BC-4EE4-8089-881ED51561A8}" destId="{34865D7E-7FFC-4583-A5F2-BE5A964D38AF}" srcOrd="4" destOrd="0" presId="urn:microsoft.com/office/officeart/2009/3/layout/RandomtoResultProcess"/>
    <dgm:cxn modelId="{2E794AE3-2AE8-45C0-BB21-F03322B2A3B6}" type="presParOf" srcId="{34865D7E-7FFC-4583-A5F2-BE5A964D38AF}" destId="{DC0B1BA6-6697-4519-82FC-DF28BACE6BE9}" srcOrd="0" destOrd="0" presId="urn:microsoft.com/office/officeart/2009/3/layout/RandomtoResultProcess"/>
    <dgm:cxn modelId="{0C803EB1-D3E8-4C02-A011-91CD76DE6977}" type="presParOf" srcId="{34865D7E-7FFC-4583-A5F2-BE5A964D38AF}" destId="{F1DBFE6D-129A-4596-AF11-803385CEA8F5}" srcOrd="1" destOrd="0" presId="urn:microsoft.com/office/officeart/2009/3/layout/RandomtoResultProcess"/>
    <dgm:cxn modelId="{201A24D3-C189-4174-8D81-FBB374875EB0}" type="presParOf" srcId="{34865D7E-7FFC-4583-A5F2-BE5A964D38AF}" destId="{3F100850-0F71-4892-A04B-810CC4F82E12}" srcOrd="2" destOrd="0" presId="urn:microsoft.com/office/officeart/2009/3/layout/RandomtoResultProcess"/>
    <dgm:cxn modelId="{63F663D5-3522-45D6-AB1C-E78F4FA7FBEF}" type="presParOf" srcId="{C7CAA9A3-01BC-4EE4-8089-881ED51561A8}" destId="{2F8FBB72-E7F5-46DD-89B5-0A38CC660BE2}" srcOrd="5" destOrd="0" presId="urn:microsoft.com/office/officeart/2009/3/layout/RandomtoResultProcess"/>
    <dgm:cxn modelId="{37323F54-298D-4886-9633-078D7C879E66}" type="presParOf" srcId="{2F8FBB72-E7F5-46DD-89B5-0A38CC660BE2}" destId="{0600FD2B-3F78-4EDC-B539-525CFAE1C84C}" srcOrd="0" destOrd="0" presId="urn:microsoft.com/office/officeart/2009/3/layout/RandomtoResultProcess"/>
    <dgm:cxn modelId="{6C5FC6F0-8E2C-475B-B5CD-5F8DAB039203}" type="presParOf" srcId="{2F8FBB72-E7F5-46DD-89B5-0A38CC660BE2}" destId="{46EBD46E-482C-44BB-9028-02CBB5145514}" srcOrd="1" destOrd="0" presId="urn:microsoft.com/office/officeart/2009/3/layout/RandomtoResultProcess"/>
    <dgm:cxn modelId="{D47ACEBE-886D-4400-AAEF-84897D739BA8}" type="presParOf" srcId="{C7CAA9A3-01BC-4EE4-8089-881ED51561A8}" destId="{780000DB-1C7F-4925-A63C-FBA1C5FF812F}" srcOrd="6" destOrd="0" presId="urn:microsoft.com/office/officeart/2009/3/layout/RandomtoResultProcess"/>
    <dgm:cxn modelId="{C65B1344-EA0C-4AAA-889A-B1A25A1FC60A}" type="presParOf" srcId="{780000DB-1C7F-4925-A63C-FBA1C5FF812F}" destId="{4B7310C1-DF7A-4205-8174-1648A20F6C07}" srcOrd="0" destOrd="0" presId="urn:microsoft.com/office/officeart/2009/3/layout/RandomtoResultProcess"/>
    <dgm:cxn modelId="{E2629595-6C9D-47D5-8586-4F42659DF557}" type="presParOf" srcId="{780000DB-1C7F-4925-A63C-FBA1C5FF812F}" destId="{A98E1BE9-CCDB-4533-B0BD-D0FE652D020F}" srcOrd="1" destOrd="0" presId="urn:microsoft.com/office/officeart/2009/3/layout/RandomtoResultProcess"/>
    <dgm:cxn modelId="{8378D04F-67BB-49BB-BF4B-9AF214770A20}" type="presParOf" srcId="{780000DB-1C7F-4925-A63C-FBA1C5FF812F}" destId="{D841A3CE-C463-47A0-9E99-2D4873A273F3}" srcOrd="2" destOrd="0" presId="urn:microsoft.com/office/officeart/2009/3/layout/RandomtoResultProcess"/>
    <dgm:cxn modelId="{771B96C7-7D5C-4C99-A131-0065E892384E}" type="presParOf" srcId="{C7CAA9A3-01BC-4EE4-8089-881ED51561A8}" destId="{E50D4CCE-E4CC-4A63-A10C-1471EEEFEA70}" srcOrd="7" destOrd="0" presId="urn:microsoft.com/office/officeart/2009/3/layout/RandomtoResultProcess"/>
    <dgm:cxn modelId="{FC69E2D5-133E-45BB-8DD9-7AE08EDB3FD7}" type="presParOf" srcId="{E50D4CCE-E4CC-4A63-A10C-1471EEEFEA70}" destId="{C9768ACB-3795-42C3-8585-175C04E1B565}" srcOrd="0" destOrd="0" presId="urn:microsoft.com/office/officeart/2009/3/layout/RandomtoResultProcess"/>
    <dgm:cxn modelId="{6129BE1D-5616-4D6A-A09D-C0DA5E8E7AE9}" type="presParOf" srcId="{E50D4CCE-E4CC-4A63-A10C-1471EEEFEA70}" destId="{D9BAA150-B1BB-4CEA-A6EA-1669A131FC2F}" srcOrd="1" destOrd="0" presId="urn:microsoft.com/office/officeart/2009/3/layout/RandomtoResultProcess"/>
    <dgm:cxn modelId="{BD930519-066B-435A-B232-AAF37A261B59}" type="presParOf" srcId="{C7CAA9A3-01BC-4EE4-8089-881ED51561A8}" destId="{4DD2368B-CC95-4C8D-8C93-4709800C7705}" srcOrd="8" destOrd="0" presId="urn:microsoft.com/office/officeart/2009/3/layout/RandomtoResultProcess"/>
    <dgm:cxn modelId="{2BF37D8A-2FED-4AF7-B937-15867591A727}" type="presParOf" srcId="{4DD2368B-CC95-4C8D-8C93-4709800C7705}" destId="{14D75C0D-23B0-425A-8A74-4451C314EFBE}" srcOrd="0" destOrd="0" presId="urn:microsoft.com/office/officeart/2009/3/layout/RandomtoResultProcess"/>
    <dgm:cxn modelId="{0C1BE2F4-D582-4318-A935-230550A4151F}" type="presParOf" srcId="{4DD2368B-CC95-4C8D-8C93-4709800C7705}" destId="{E6282406-B7F7-4905-AB59-BB81A6D322AC}" srcOrd="1" destOrd="0" presId="urn:microsoft.com/office/officeart/2009/3/layout/RandomtoResultProcess"/>
    <dgm:cxn modelId="{05C738F0-80BD-414C-9975-629AE3FA52A6}" type="presParOf" srcId="{4DD2368B-CC95-4C8D-8C93-4709800C7705}" destId="{46440E88-9673-4112-9F70-3BCBAAC1FDAC}" srcOrd="2" destOrd="0" presId="urn:microsoft.com/office/officeart/2009/3/layout/RandomtoResultProcess"/>
    <dgm:cxn modelId="{621B0C0C-B936-4264-B209-C2DC77EB6C51}" type="presParOf" srcId="{C7CAA9A3-01BC-4EE4-8089-881ED51561A8}" destId="{FA892BA7-AB11-417D-A929-DF461ACEAB41}" srcOrd="9" destOrd="0" presId="urn:microsoft.com/office/officeart/2009/3/layout/RandomtoResultProcess"/>
    <dgm:cxn modelId="{E6CC6995-5431-4E22-879E-CA527EBFA17F}" type="presParOf" srcId="{FA892BA7-AB11-417D-A929-DF461ACEAB41}" destId="{082EE34F-CC41-47B1-B11E-C6D390247D6E}" srcOrd="0" destOrd="0" presId="urn:microsoft.com/office/officeart/2009/3/layout/RandomtoResultProcess"/>
    <dgm:cxn modelId="{9F4649F3-403D-48B1-8C0D-6CB84E20B8FF}" type="presParOf" srcId="{FA892BA7-AB11-417D-A929-DF461ACEAB41}" destId="{00624F77-2A42-4B99-9B16-30DCD5D33768}" srcOrd="1" destOrd="0" presId="urn:microsoft.com/office/officeart/2009/3/layout/RandomtoResultProcess"/>
    <dgm:cxn modelId="{6B46CB5A-2AAB-4791-96B3-618A9DD37041}" type="presParOf" srcId="{C7CAA9A3-01BC-4EE4-8089-881ED51561A8}" destId="{8CA65877-56BB-484C-B16C-DB874E3B10B3}" srcOrd="10" destOrd="0" presId="urn:microsoft.com/office/officeart/2009/3/layout/RandomtoResultProcess"/>
    <dgm:cxn modelId="{B3EDCE7D-4464-4ADE-920E-0F63AC6ECE0F}" type="presParOf" srcId="{8CA65877-56BB-484C-B16C-DB874E3B10B3}" destId="{F0936A8D-6AE4-4ECE-AAF1-D28C84924424}" srcOrd="0" destOrd="0" presId="urn:microsoft.com/office/officeart/2009/3/layout/RandomtoResultProcess"/>
    <dgm:cxn modelId="{FC0ABF60-A084-4BD9-8C5F-6EFDD1D72321}" type="presParOf" srcId="{8CA65877-56BB-484C-B16C-DB874E3B10B3}" destId="{DE2A401F-C031-4C48-A688-423BD56A1359}" srcOrd="1" destOrd="0" presId="urn:microsoft.com/office/officeart/2009/3/layout/RandomtoResultProcess"/>
    <dgm:cxn modelId="{FE9E3CEC-E56B-44AC-B27A-985E6734A8FF}" type="presParOf" srcId="{8CA65877-56BB-484C-B16C-DB874E3B10B3}" destId="{A0FF68C8-574A-4952-BC64-738B503D722E}" srcOrd="2" destOrd="0" presId="urn:microsoft.com/office/officeart/2009/3/layout/RandomtoResultProcess"/>
    <dgm:cxn modelId="{4F71881D-89AA-4B14-AC56-C82FA211BB9E}" type="presParOf" srcId="{C7CAA9A3-01BC-4EE4-8089-881ED51561A8}" destId="{76502383-3DEC-4E2D-BD44-AD8315F78E48}" srcOrd="11" destOrd="0" presId="urn:microsoft.com/office/officeart/2009/3/layout/RandomtoResultProcess"/>
    <dgm:cxn modelId="{64D32783-E610-482D-BE26-D0C0B19C0A99}" type="presParOf" srcId="{76502383-3DEC-4E2D-BD44-AD8315F78E48}" destId="{25F34515-4356-4519-BAC4-EB9C55CF11AD}" srcOrd="0" destOrd="0" presId="urn:microsoft.com/office/officeart/2009/3/layout/RandomtoResultProcess"/>
    <dgm:cxn modelId="{D6B3CA2A-90CB-42F6-BE85-84349D0DEC5F}" type="presParOf" srcId="{76502383-3DEC-4E2D-BD44-AD8315F78E48}" destId="{F67354CE-1BF3-4348-A628-3C644171F405}" srcOrd="1" destOrd="0" presId="urn:microsoft.com/office/officeart/2009/3/layout/RandomtoResultProcess"/>
    <dgm:cxn modelId="{BE5DC147-8FB7-4B14-941D-5004AB01EDB4}" type="presParOf" srcId="{C7CAA9A3-01BC-4EE4-8089-881ED51561A8}" destId="{5BBC03E9-F554-4B40-8E5E-29AF8E9F22E2}" srcOrd="12" destOrd="0" presId="urn:microsoft.com/office/officeart/2009/3/layout/RandomtoResultProcess"/>
    <dgm:cxn modelId="{241C4F0E-76F0-4F4B-B330-6CCD69EAC651}" type="presParOf" srcId="{5BBC03E9-F554-4B40-8E5E-29AF8E9F22E2}" destId="{8D3F2463-A002-4956-B9C7-0C2F113D58E6}" srcOrd="0" destOrd="0" presId="urn:microsoft.com/office/officeart/2009/3/layout/RandomtoResultProcess"/>
    <dgm:cxn modelId="{0B4FDD6B-66A8-4882-91E5-9034BA74C7B2}" type="presParOf" srcId="{5BBC03E9-F554-4B40-8E5E-29AF8E9F22E2}" destId="{459B6AEF-9334-4DD0-8FFB-DFBFD855D981}" srcOrd="1" destOrd="0" presId="urn:microsoft.com/office/officeart/2009/3/layout/RandomtoResultProcess"/>
    <dgm:cxn modelId="{CAAEB7E5-17BD-43DD-9753-BAAFF64EE95B}" type="presParOf" srcId="{5BBC03E9-F554-4B40-8E5E-29AF8E9F22E2}" destId="{F319B504-F62A-4D95-B4C6-CF6C0DDAB4A1}" srcOrd="2" destOrd="0" presId="urn:microsoft.com/office/officeart/2009/3/layout/RandomtoResultProcess"/>
    <dgm:cxn modelId="{0943710A-5D3D-4047-9D8A-17A83E6AE213}" type="presParOf" srcId="{C7CAA9A3-01BC-4EE4-8089-881ED51561A8}" destId="{A634DF7F-209C-4275-8F9F-ECA71137A8BC}" srcOrd="13" destOrd="0" presId="urn:microsoft.com/office/officeart/2009/3/layout/RandomtoResultProcess"/>
    <dgm:cxn modelId="{3F7A3F60-74DD-4725-8A02-2716A2CDE74C}" type="presParOf" srcId="{A634DF7F-209C-4275-8F9F-ECA71137A8BC}" destId="{ADE95642-2C39-4871-BA80-2262A2612114}" srcOrd="0" destOrd="0" presId="urn:microsoft.com/office/officeart/2009/3/layout/RandomtoResultProcess"/>
    <dgm:cxn modelId="{DE6F7437-ECDC-496D-81ED-D744EC725361}" type="presParOf" srcId="{A634DF7F-209C-4275-8F9F-ECA71137A8BC}" destId="{AFDD28EA-AF27-49E8-B6DB-78B44A10BEFD}" srcOrd="1" destOrd="0" presId="urn:microsoft.com/office/officeart/2009/3/layout/RandomtoResultProcess"/>
    <dgm:cxn modelId="{5F4001AB-3E51-4A89-BED4-DA7A9ABAD7DC}" type="presParOf" srcId="{C7CAA9A3-01BC-4EE4-8089-881ED51561A8}" destId="{E7356335-D787-4AD5-B2B6-377210371BE8}" srcOrd="14" destOrd="0" presId="urn:microsoft.com/office/officeart/2009/3/layout/RandomtoResultProcess"/>
    <dgm:cxn modelId="{26AA346C-0DB1-4BB4-9B65-EEA1953B4633}" type="presParOf" srcId="{E7356335-D787-4AD5-B2B6-377210371BE8}" destId="{1A01CE1D-E7F0-42DC-BF47-C256286B148F}" srcOrd="0" destOrd="0" presId="urn:microsoft.com/office/officeart/2009/3/layout/RandomtoResultProcess"/>
    <dgm:cxn modelId="{9F461565-5912-4AE7-B9EB-AFD4C9257C6C}" type="presParOf" srcId="{E7356335-D787-4AD5-B2B6-377210371BE8}" destId="{7433F70F-25ED-42F5-A72F-B0259904E148}" srcOrd="1" destOrd="0" presId="urn:microsoft.com/office/officeart/2009/3/layout/RandomtoResultProcess"/>
    <dgm:cxn modelId="{95BE98A9-A0CF-495F-A1B6-9243E48A5055}" type="presParOf" srcId="{E7356335-D787-4AD5-B2B6-377210371BE8}" destId="{4464B5C0-8993-4ACC-9C90-D21FA895519C}" srcOrd="2"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48C346-8C0A-7043-BD2D-45860FD18949}" type="doc">
      <dgm:prSet loTypeId="urn:microsoft.com/office/officeart/2005/8/layout/vProcess5" loCatId="cycle" qsTypeId="urn:microsoft.com/office/officeart/2005/8/quickstyle/simple1" qsCatId="simple" csTypeId="urn:microsoft.com/office/officeart/2005/8/colors/colorful1" csCatId="colorful" phldr="1"/>
      <dgm:spPr/>
      <dgm:t>
        <a:bodyPr/>
        <a:lstStyle/>
        <a:p>
          <a:endParaRPr lang="en-US"/>
        </a:p>
      </dgm:t>
    </dgm:pt>
    <dgm:pt modelId="{37767F5D-E66C-B74B-BFF0-BF1534B948E8}">
      <dgm:prSet phldrT="[Text]"/>
      <dgm:spPr/>
      <dgm:t>
        <a:bodyPr/>
        <a:lstStyle/>
        <a:p>
          <a:r>
            <a:rPr lang="en-US" dirty="0"/>
            <a:t>Employee</a:t>
          </a:r>
        </a:p>
      </dgm:t>
    </dgm:pt>
    <dgm:pt modelId="{58A93BBB-05AA-1748-BC0B-A2A1F8DADE66}" type="parTrans" cxnId="{34F0F6CA-4E86-A045-9B0F-68D974118690}">
      <dgm:prSet/>
      <dgm:spPr/>
      <dgm:t>
        <a:bodyPr/>
        <a:lstStyle/>
        <a:p>
          <a:endParaRPr lang="en-US"/>
        </a:p>
      </dgm:t>
    </dgm:pt>
    <dgm:pt modelId="{381E5E5B-1476-A741-9C35-89581CC2EC0E}" type="sibTrans" cxnId="{34F0F6CA-4E86-A045-9B0F-68D974118690}">
      <dgm:prSet/>
      <dgm:spPr/>
      <dgm:t>
        <a:bodyPr/>
        <a:lstStyle/>
        <a:p>
          <a:endParaRPr lang="en-US"/>
        </a:p>
      </dgm:t>
    </dgm:pt>
    <dgm:pt modelId="{B12413B8-BA9F-8F45-9B92-C9700D0E11C6}">
      <dgm:prSet phldrT="[Text]"/>
      <dgm:spPr/>
      <dgm:t>
        <a:bodyPr/>
        <a:lstStyle/>
        <a:p>
          <a:r>
            <a:rPr lang="en-US" dirty="0"/>
            <a:t>Businessperson</a:t>
          </a:r>
        </a:p>
      </dgm:t>
    </dgm:pt>
    <dgm:pt modelId="{F4B14C7D-62D5-B14F-9454-2AEBF314ED34}" type="parTrans" cxnId="{B37F9EAC-467D-7A46-BB44-5945F0F245CB}">
      <dgm:prSet/>
      <dgm:spPr/>
      <dgm:t>
        <a:bodyPr/>
        <a:lstStyle/>
        <a:p>
          <a:endParaRPr lang="en-US"/>
        </a:p>
      </dgm:t>
    </dgm:pt>
    <dgm:pt modelId="{1F67E76D-F873-2346-9668-966E3F89A01F}" type="sibTrans" cxnId="{B37F9EAC-467D-7A46-BB44-5945F0F245CB}">
      <dgm:prSet/>
      <dgm:spPr/>
      <dgm:t>
        <a:bodyPr/>
        <a:lstStyle/>
        <a:p>
          <a:endParaRPr lang="en-US"/>
        </a:p>
      </dgm:t>
    </dgm:pt>
    <dgm:pt modelId="{3D8EE9CC-B9C6-1C4E-8468-661259451160}">
      <dgm:prSet phldrT="[Text]"/>
      <dgm:spPr/>
      <dgm:t>
        <a:bodyPr/>
        <a:lstStyle/>
        <a:p>
          <a:r>
            <a:rPr lang="en-US" dirty="0"/>
            <a:t>Business owner</a:t>
          </a:r>
        </a:p>
      </dgm:t>
    </dgm:pt>
    <dgm:pt modelId="{3C2555A9-5A6F-8941-9BD6-968E6FBDE6DF}" type="parTrans" cxnId="{F08C2E81-A833-4240-919F-2888BE5E01DF}">
      <dgm:prSet/>
      <dgm:spPr/>
      <dgm:t>
        <a:bodyPr/>
        <a:lstStyle/>
        <a:p>
          <a:endParaRPr lang="en-US"/>
        </a:p>
      </dgm:t>
    </dgm:pt>
    <dgm:pt modelId="{C0BDEC64-D7D5-AB4E-9587-A0EDE9313B5A}" type="sibTrans" cxnId="{F08C2E81-A833-4240-919F-2888BE5E01DF}">
      <dgm:prSet/>
      <dgm:spPr/>
      <dgm:t>
        <a:bodyPr/>
        <a:lstStyle/>
        <a:p>
          <a:endParaRPr lang="en-US"/>
        </a:p>
      </dgm:t>
    </dgm:pt>
    <dgm:pt modelId="{DB973CBE-E6C5-114B-8287-9105F49D2F09}">
      <dgm:prSet phldrT="[Text]"/>
      <dgm:spPr/>
      <dgm:t>
        <a:bodyPr/>
        <a:lstStyle/>
        <a:p>
          <a:r>
            <a:rPr lang="en-US" dirty="0"/>
            <a:t>Investor</a:t>
          </a:r>
        </a:p>
      </dgm:t>
    </dgm:pt>
    <dgm:pt modelId="{CB12A93F-3D81-D641-B0BA-A7C15BEC2E56}" type="parTrans" cxnId="{D5FDDE1B-B308-B249-B6CC-8CCB781D46A2}">
      <dgm:prSet/>
      <dgm:spPr/>
      <dgm:t>
        <a:bodyPr/>
        <a:lstStyle/>
        <a:p>
          <a:endParaRPr lang="en-US"/>
        </a:p>
      </dgm:t>
    </dgm:pt>
    <dgm:pt modelId="{96D3B264-1821-4747-8987-499A0CD8DB90}" type="sibTrans" cxnId="{D5FDDE1B-B308-B249-B6CC-8CCB781D46A2}">
      <dgm:prSet/>
      <dgm:spPr/>
      <dgm:t>
        <a:bodyPr/>
        <a:lstStyle/>
        <a:p>
          <a:endParaRPr lang="en-US"/>
        </a:p>
      </dgm:t>
    </dgm:pt>
    <dgm:pt modelId="{39BAAC1B-BD34-044F-8594-630A41B223A5}" type="pres">
      <dgm:prSet presAssocID="{8B48C346-8C0A-7043-BD2D-45860FD18949}" presName="outerComposite" presStyleCnt="0">
        <dgm:presLayoutVars>
          <dgm:chMax val="5"/>
          <dgm:dir/>
          <dgm:resizeHandles val="exact"/>
        </dgm:presLayoutVars>
      </dgm:prSet>
      <dgm:spPr/>
    </dgm:pt>
    <dgm:pt modelId="{0D1B2859-F541-A244-89B6-25976A82C9E9}" type="pres">
      <dgm:prSet presAssocID="{8B48C346-8C0A-7043-BD2D-45860FD18949}" presName="dummyMaxCanvas" presStyleCnt="0">
        <dgm:presLayoutVars/>
      </dgm:prSet>
      <dgm:spPr/>
    </dgm:pt>
    <dgm:pt modelId="{F5B19200-E63D-AC4D-AB3E-3129D1013E67}" type="pres">
      <dgm:prSet presAssocID="{8B48C346-8C0A-7043-BD2D-45860FD18949}" presName="FourNodes_1" presStyleLbl="node1" presStyleIdx="0" presStyleCnt="4">
        <dgm:presLayoutVars>
          <dgm:bulletEnabled val="1"/>
        </dgm:presLayoutVars>
      </dgm:prSet>
      <dgm:spPr/>
    </dgm:pt>
    <dgm:pt modelId="{8F298C64-F32A-C146-AAC5-C6A13AEAD80A}" type="pres">
      <dgm:prSet presAssocID="{8B48C346-8C0A-7043-BD2D-45860FD18949}" presName="FourNodes_2" presStyleLbl="node1" presStyleIdx="1" presStyleCnt="4">
        <dgm:presLayoutVars>
          <dgm:bulletEnabled val="1"/>
        </dgm:presLayoutVars>
      </dgm:prSet>
      <dgm:spPr/>
    </dgm:pt>
    <dgm:pt modelId="{105831E4-89B0-6D47-ABE7-2165734C544C}" type="pres">
      <dgm:prSet presAssocID="{8B48C346-8C0A-7043-BD2D-45860FD18949}" presName="FourNodes_3" presStyleLbl="node1" presStyleIdx="2" presStyleCnt="4">
        <dgm:presLayoutVars>
          <dgm:bulletEnabled val="1"/>
        </dgm:presLayoutVars>
      </dgm:prSet>
      <dgm:spPr/>
    </dgm:pt>
    <dgm:pt modelId="{0D9D7EB2-D65C-8D44-ADCB-4D08750A50FC}" type="pres">
      <dgm:prSet presAssocID="{8B48C346-8C0A-7043-BD2D-45860FD18949}" presName="FourNodes_4" presStyleLbl="node1" presStyleIdx="3" presStyleCnt="4">
        <dgm:presLayoutVars>
          <dgm:bulletEnabled val="1"/>
        </dgm:presLayoutVars>
      </dgm:prSet>
      <dgm:spPr/>
    </dgm:pt>
    <dgm:pt modelId="{CAEB77F2-93B2-7448-ACE4-D1FE8E2F1BA3}" type="pres">
      <dgm:prSet presAssocID="{8B48C346-8C0A-7043-BD2D-45860FD18949}" presName="FourConn_1-2" presStyleLbl="fgAccFollowNode1" presStyleIdx="0" presStyleCnt="3">
        <dgm:presLayoutVars>
          <dgm:bulletEnabled val="1"/>
        </dgm:presLayoutVars>
      </dgm:prSet>
      <dgm:spPr/>
    </dgm:pt>
    <dgm:pt modelId="{3FC24194-AB10-C74C-AAAB-5133F994F815}" type="pres">
      <dgm:prSet presAssocID="{8B48C346-8C0A-7043-BD2D-45860FD18949}" presName="FourConn_2-3" presStyleLbl="fgAccFollowNode1" presStyleIdx="1" presStyleCnt="3">
        <dgm:presLayoutVars>
          <dgm:bulletEnabled val="1"/>
        </dgm:presLayoutVars>
      </dgm:prSet>
      <dgm:spPr/>
    </dgm:pt>
    <dgm:pt modelId="{97520F0D-7506-4346-8AC4-C6D78226661C}" type="pres">
      <dgm:prSet presAssocID="{8B48C346-8C0A-7043-BD2D-45860FD18949}" presName="FourConn_3-4" presStyleLbl="fgAccFollowNode1" presStyleIdx="2" presStyleCnt="3">
        <dgm:presLayoutVars>
          <dgm:bulletEnabled val="1"/>
        </dgm:presLayoutVars>
      </dgm:prSet>
      <dgm:spPr/>
    </dgm:pt>
    <dgm:pt modelId="{979503BC-73AA-C247-85E5-B8EA72E743B1}" type="pres">
      <dgm:prSet presAssocID="{8B48C346-8C0A-7043-BD2D-45860FD18949}" presName="FourNodes_1_text" presStyleLbl="node1" presStyleIdx="3" presStyleCnt="4">
        <dgm:presLayoutVars>
          <dgm:bulletEnabled val="1"/>
        </dgm:presLayoutVars>
      </dgm:prSet>
      <dgm:spPr/>
    </dgm:pt>
    <dgm:pt modelId="{5DC73B76-5FCE-7D46-8894-9B2AAE06D9BA}" type="pres">
      <dgm:prSet presAssocID="{8B48C346-8C0A-7043-BD2D-45860FD18949}" presName="FourNodes_2_text" presStyleLbl="node1" presStyleIdx="3" presStyleCnt="4">
        <dgm:presLayoutVars>
          <dgm:bulletEnabled val="1"/>
        </dgm:presLayoutVars>
      </dgm:prSet>
      <dgm:spPr/>
    </dgm:pt>
    <dgm:pt modelId="{2F9F92CC-996C-8842-BD53-B4BAF7554B99}" type="pres">
      <dgm:prSet presAssocID="{8B48C346-8C0A-7043-BD2D-45860FD18949}" presName="FourNodes_3_text" presStyleLbl="node1" presStyleIdx="3" presStyleCnt="4">
        <dgm:presLayoutVars>
          <dgm:bulletEnabled val="1"/>
        </dgm:presLayoutVars>
      </dgm:prSet>
      <dgm:spPr/>
    </dgm:pt>
    <dgm:pt modelId="{0C88F4E2-695C-7641-B6C5-56A1C8534E69}" type="pres">
      <dgm:prSet presAssocID="{8B48C346-8C0A-7043-BD2D-45860FD18949}" presName="FourNodes_4_text" presStyleLbl="node1" presStyleIdx="3" presStyleCnt="4">
        <dgm:presLayoutVars>
          <dgm:bulletEnabled val="1"/>
        </dgm:presLayoutVars>
      </dgm:prSet>
      <dgm:spPr/>
    </dgm:pt>
  </dgm:ptLst>
  <dgm:cxnLst>
    <dgm:cxn modelId="{80A75507-501F-AA4A-87BE-5E04FD298230}" type="presOf" srcId="{37767F5D-E66C-B74B-BFF0-BF1534B948E8}" destId="{979503BC-73AA-C247-85E5-B8EA72E743B1}" srcOrd="1" destOrd="0" presId="urn:microsoft.com/office/officeart/2005/8/layout/vProcess5"/>
    <dgm:cxn modelId="{6E45081A-5593-8142-8627-EA32039BD7E1}" type="presOf" srcId="{3D8EE9CC-B9C6-1C4E-8468-661259451160}" destId="{2F9F92CC-996C-8842-BD53-B4BAF7554B99}" srcOrd="1" destOrd="0" presId="urn:microsoft.com/office/officeart/2005/8/layout/vProcess5"/>
    <dgm:cxn modelId="{D5FDDE1B-B308-B249-B6CC-8CCB781D46A2}" srcId="{8B48C346-8C0A-7043-BD2D-45860FD18949}" destId="{DB973CBE-E6C5-114B-8287-9105F49D2F09}" srcOrd="3" destOrd="0" parTransId="{CB12A93F-3D81-D641-B0BA-A7C15BEC2E56}" sibTransId="{96D3B264-1821-4747-8987-499A0CD8DB90}"/>
    <dgm:cxn modelId="{932DD81D-4485-3746-8F83-85F1E63101AD}" type="presOf" srcId="{DB973CBE-E6C5-114B-8287-9105F49D2F09}" destId="{0D9D7EB2-D65C-8D44-ADCB-4D08750A50FC}" srcOrd="0" destOrd="0" presId="urn:microsoft.com/office/officeart/2005/8/layout/vProcess5"/>
    <dgm:cxn modelId="{B17EF826-F6B0-FC40-B595-D22DFC0C6F13}" type="presOf" srcId="{381E5E5B-1476-A741-9C35-89581CC2EC0E}" destId="{CAEB77F2-93B2-7448-ACE4-D1FE8E2F1BA3}" srcOrd="0" destOrd="0" presId="urn:microsoft.com/office/officeart/2005/8/layout/vProcess5"/>
    <dgm:cxn modelId="{483B6B57-C693-FE4C-9B8A-DCD3F205ADB7}" type="presOf" srcId="{8B48C346-8C0A-7043-BD2D-45860FD18949}" destId="{39BAAC1B-BD34-044F-8594-630A41B223A5}" srcOrd="0" destOrd="0" presId="urn:microsoft.com/office/officeart/2005/8/layout/vProcess5"/>
    <dgm:cxn modelId="{3C73175D-6EAF-6146-8B73-E2A66E56D2FF}" type="presOf" srcId="{B12413B8-BA9F-8F45-9B92-C9700D0E11C6}" destId="{8F298C64-F32A-C146-AAC5-C6A13AEAD80A}" srcOrd="0" destOrd="0" presId="urn:microsoft.com/office/officeart/2005/8/layout/vProcess5"/>
    <dgm:cxn modelId="{BFD32D76-827F-7141-A396-16A11329F268}" type="presOf" srcId="{3D8EE9CC-B9C6-1C4E-8468-661259451160}" destId="{105831E4-89B0-6D47-ABE7-2165734C544C}" srcOrd="0" destOrd="0" presId="urn:microsoft.com/office/officeart/2005/8/layout/vProcess5"/>
    <dgm:cxn modelId="{F08C2E81-A833-4240-919F-2888BE5E01DF}" srcId="{8B48C346-8C0A-7043-BD2D-45860FD18949}" destId="{3D8EE9CC-B9C6-1C4E-8468-661259451160}" srcOrd="2" destOrd="0" parTransId="{3C2555A9-5A6F-8941-9BD6-968E6FBDE6DF}" sibTransId="{C0BDEC64-D7D5-AB4E-9587-A0EDE9313B5A}"/>
    <dgm:cxn modelId="{B37F9EAC-467D-7A46-BB44-5945F0F245CB}" srcId="{8B48C346-8C0A-7043-BD2D-45860FD18949}" destId="{B12413B8-BA9F-8F45-9B92-C9700D0E11C6}" srcOrd="1" destOrd="0" parTransId="{F4B14C7D-62D5-B14F-9454-2AEBF314ED34}" sibTransId="{1F67E76D-F873-2346-9668-966E3F89A01F}"/>
    <dgm:cxn modelId="{C6D6FDBE-1C49-FE41-9412-1BCB7482B0D2}" type="presOf" srcId="{37767F5D-E66C-B74B-BFF0-BF1534B948E8}" destId="{F5B19200-E63D-AC4D-AB3E-3129D1013E67}" srcOrd="0" destOrd="0" presId="urn:microsoft.com/office/officeart/2005/8/layout/vProcess5"/>
    <dgm:cxn modelId="{34F0F6CA-4E86-A045-9B0F-68D974118690}" srcId="{8B48C346-8C0A-7043-BD2D-45860FD18949}" destId="{37767F5D-E66C-B74B-BFF0-BF1534B948E8}" srcOrd="0" destOrd="0" parTransId="{58A93BBB-05AA-1748-BC0B-A2A1F8DADE66}" sibTransId="{381E5E5B-1476-A741-9C35-89581CC2EC0E}"/>
    <dgm:cxn modelId="{9F0DC1D7-D9BF-864B-A9E3-E2A6430D5F11}" type="presOf" srcId="{B12413B8-BA9F-8F45-9B92-C9700D0E11C6}" destId="{5DC73B76-5FCE-7D46-8894-9B2AAE06D9BA}" srcOrd="1" destOrd="0" presId="urn:microsoft.com/office/officeart/2005/8/layout/vProcess5"/>
    <dgm:cxn modelId="{69FAC5DB-8442-904F-98B7-96BEC38B1A9C}" type="presOf" srcId="{DB973CBE-E6C5-114B-8287-9105F49D2F09}" destId="{0C88F4E2-695C-7641-B6C5-56A1C8534E69}" srcOrd="1" destOrd="0" presId="urn:microsoft.com/office/officeart/2005/8/layout/vProcess5"/>
    <dgm:cxn modelId="{16AACEE3-ABB5-2747-8291-6B77139848CA}" type="presOf" srcId="{1F67E76D-F873-2346-9668-966E3F89A01F}" destId="{3FC24194-AB10-C74C-AAAB-5133F994F815}" srcOrd="0" destOrd="0" presId="urn:microsoft.com/office/officeart/2005/8/layout/vProcess5"/>
    <dgm:cxn modelId="{03D7FBF6-F302-8745-9843-1F672DA9A24D}" type="presOf" srcId="{C0BDEC64-D7D5-AB4E-9587-A0EDE9313B5A}" destId="{97520F0D-7506-4346-8AC4-C6D78226661C}" srcOrd="0" destOrd="0" presId="urn:microsoft.com/office/officeart/2005/8/layout/vProcess5"/>
    <dgm:cxn modelId="{35402DCE-0812-804E-9331-03BD7F85EF15}" type="presParOf" srcId="{39BAAC1B-BD34-044F-8594-630A41B223A5}" destId="{0D1B2859-F541-A244-89B6-25976A82C9E9}" srcOrd="0" destOrd="0" presId="urn:microsoft.com/office/officeart/2005/8/layout/vProcess5"/>
    <dgm:cxn modelId="{025164DB-B75A-1B40-ACFD-6FBDE8039A10}" type="presParOf" srcId="{39BAAC1B-BD34-044F-8594-630A41B223A5}" destId="{F5B19200-E63D-AC4D-AB3E-3129D1013E67}" srcOrd="1" destOrd="0" presId="urn:microsoft.com/office/officeart/2005/8/layout/vProcess5"/>
    <dgm:cxn modelId="{AA6CE100-9697-4B4D-9BE9-DB41837A8A96}" type="presParOf" srcId="{39BAAC1B-BD34-044F-8594-630A41B223A5}" destId="{8F298C64-F32A-C146-AAC5-C6A13AEAD80A}" srcOrd="2" destOrd="0" presId="urn:microsoft.com/office/officeart/2005/8/layout/vProcess5"/>
    <dgm:cxn modelId="{0664F9A6-24E4-5D41-8ACA-9A63B3CA99E6}" type="presParOf" srcId="{39BAAC1B-BD34-044F-8594-630A41B223A5}" destId="{105831E4-89B0-6D47-ABE7-2165734C544C}" srcOrd="3" destOrd="0" presId="urn:microsoft.com/office/officeart/2005/8/layout/vProcess5"/>
    <dgm:cxn modelId="{49DC0C87-B883-6C46-ABB3-4F0552E74D8E}" type="presParOf" srcId="{39BAAC1B-BD34-044F-8594-630A41B223A5}" destId="{0D9D7EB2-D65C-8D44-ADCB-4D08750A50FC}" srcOrd="4" destOrd="0" presId="urn:microsoft.com/office/officeart/2005/8/layout/vProcess5"/>
    <dgm:cxn modelId="{30A649F4-C3F9-5A46-AD97-29AB90975C03}" type="presParOf" srcId="{39BAAC1B-BD34-044F-8594-630A41B223A5}" destId="{CAEB77F2-93B2-7448-ACE4-D1FE8E2F1BA3}" srcOrd="5" destOrd="0" presId="urn:microsoft.com/office/officeart/2005/8/layout/vProcess5"/>
    <dgm:cxn modelId="{7D6A1DA5-D573-CD4D-A153-B13BD7050C0E}" type="presParOf" srcId="{39BAAC1B-BD34-044F-8594-630A41B223A5}" destId="{3FC24194-AB10-C74C-AAAB-5133F994F815}" srcOrd="6" destOrd="0" presId="urn:microsoft.com/office/officeart/2005/8/layout/vProcess5"/>
    <dgm:cxn modelId="{6D49697F-457E-C147-9D04-A071C27C2597}" type="presParOf" srcId="{39BAAC1B-BD34-044F-8594-630A41B223A5}" destId="{97520F0D-7506-4346-8AC4-C6D78226661C}" srcOrd="7" destOrd="0" presId="urn:microsoft.com/office/officeart/2005/8/layout/vProcess5"/>
    <dgm:cxn modelId="{3460267E-581B-A54D-BC16-A92344DA201F}" type="presParOf" srcId="{39BAAC1B-BD34-044F-8594-630A41B223A5}" destId="{979503BC-73AA-C247-85E5-B8EA72E743B1}" srcOrd="8" destOrd="0" presId="urn:microsoft.com/office/officeart/2005/8/layout/vProcess5"/>
    <dgm:cxn modelId="{55467867-727C-2943-80E3-9365B92D81FE}" type="presParOf" srcId="{39BAAC1B-BD34-044F-8594-630A41B223A5}" destId="{5DC73B76-5FCE-7D46-8894-9B2AAE06D9BA}" srcOrd="9" destOrd="0" presId="urn:microsoft.com/office/officeart/2005/8/layout/vProcess5"/>
    <dgm:cxn modelId="{EBA04F3C-C01C-2E4D-89CF-72C99CAD744A}" type="presParOf" srcId="{39BAAC1B-BD34-044F-8594-630A41B223A5}" destId="{2F9F92CC-996C-8842-BD53-B4BAF7554B99}" srcOrd="10" destOrd="0" presId="urn:microsoft.com/office/officeart/2005/8/layout/vProcess5"/>
    <dgm:cxn modelId="{694D7E7E-543D-8546-8674-3398754F521C}" type="presParOf" srcId="{39BAAC1B-BD34-044F-8594-630A41B223A5}" destId="{0C88F4E2-695C-7641-B6C5-56A1C8534E69}"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9E61FB-F7B7-6542-942C-1A99E71D01AF}" type="doc">
      <dgm:prSet loTypeId="urn:microsoft.com/office/officeart/2005/8/layout/hierarchy2" loCatId="cycle" qsTypeId="urn:microsoft.com/office/officeart/2005/8/quickstyle/simple5" qsCatId="simple" csTypeId="urn:microsoft.com/office/officeart/2005/8/colors/colorful2" csCatId="colorful" phldr="1"/>
      <dgm:spPr/>
      <dgm:t>
        <a:bodyPr/>
        <a:lstStyle/>
        <a:p>
          <a:endParaRPr lang="en-US"/>
        </a:p>
      </dgm:t>
    </dgm:pt>
    <dgm:pt modelId="{81B5AC3A-839F-144C-ACF9-5563F3DAB3F7}">
      <dgm:prSet phldrT="[Text]"/>
      <dgm:spPr/>
      <dgm:t>
        <a:bodyPr/>
        <a:lstStyle/>
        <a:p>
          <a:r>
            <a:rPr lang="en-US" dirty="0"/>
            <a:t>Student</a:t>
          </a:r>
        </a:p>
      </dgm:t>
    </dgm:pt>
    <dgm:pt modelId="{EC7E3B55-271A-F049-B111-F896D543D97D}" type="parTrans" cxnId="{818E7244-872C-E741-B425-BDFDA1DAA50A}">
      <dgm:prSet/>
      <dgm:spPr/>
      <dgm:t>
        <a:bodyPr/>
        <a:lstStyle/>
        <a:p>
          <a:endParaRPr lang="en-US"/>
        </a:p>
      </dgm:t>
    </dgm:pt>
    <dgm:pt modelId="{1F4AA0D0-9255-5C4A-849D-E5675EA3E8DE}" type="sibTrans" cxnId="{818E7244-872C-E741-B425-BDFDA1DAA50A}">
      <dgm:prSet/>
      <dgm:spPr/>
      <dgm:t>
        <a:bodyPr/>
        <a:lstStyle/>
        <a:p>
          <a:endParaRPr lang="en-US"/>
        </a:p>
      </dgm:t>
    </dgm:pt>
    <dgm:pt modelId="{892766D7-D148-2E4E-997F-B39806E3671E}">
      <dgm:prSet phldrT="[Text]"/>
      <dgm:spPr/>
      <dgm:t>
        <a:bodyPr/>
        <a:lstStyle/>
        <a:p>
          <a:r>
            <a:rPr lang="en-US" dirty="0"/>
            <a:t>Academic</a:t>
          </a:r>
        </a:p>
      </dgm:t>
    </dgm:pt>
    <dgm:pt modelId="{9B89A4BF-EBDB-4F42-AC62-586F64085D36}" type="parTrans" cxnId="{987A2F07-7CF0-D843-B84A-7899224D1C0D}">
      <dgm:prSet/>
      <dgm:spPr/>
      <dgm:t>
        <a:bodyPr/>
        <a:lstStyle/>
        <a:p>
          <a:endParaRPr lang="en-US"/>
        </a:p>
      </dgm:t>
    </dgm:pt>
    <dgm:pt modelId="{94D31633-0362-7549-84AA-E81EE3EAB4F3}" type="sibTrans" cxnId="{987A2F07-7CF0-D843-B84A-7899224D1C0D}">
      <dgm:prSet/>
      <dgm:spPr/>
      <dgm:t>
        <a:bodyPr/>
        <a:lstStyle/>
        <a:p>
          <a:endParaRPr lang="en-US"/>
        </a:p>
      </dgm:t>
    </dgm:pt>
    <dgm:pt modelId="{7BC5AE8E-03A6-1846-AC81-EA6A4DE6DADF}">
      <dgm:prSet phldrT="[Text]"/>
      <dgm:spPr/>
      <dgm:t>
        <a:bodyPr/>
        <a:lstStyle/>
        <a:p>
          <a:r>
            <a:rPr lang="en-US" dirty="0"/>
            <a:t>Business owner</a:t>
          </a:r>
        </a:p>
      </dgm:t>
    </dgm:pt>
    <dgm:pt modelId="{80ED9DC6-5C21-394C-A2E4-51DCDA1FF3DE}" type="parTrans" cxnId="{6DE53F37-0849-4F4C-A30B-864B88FF0046}">
      <dgm:prSet/>
      <dgm:spPr/>
      <dgm:t>
        <a:bodyPr/>
        <a:lstStyle/>
        <a:p>
          <a:endParaRPr lang="en-US"/>
        </a:p>
      </dgm:t>
    </dgm:pt>
    <dgm:pt modelId="{45CB581A-8712-9946-AC2F-9EF9B2ADE93E}" type="sibTrans" cxnId="{6DE53F37-0849-4F4C-A30B-864B88FF0046}">
      <dgm:prSet/>
      <dgm:spPr/>
      <dgm:t>
        <a:bodyPr/>
        <a:lstStyle/>
        <a:p>
          <a:endParaRPr lang="en-US"/>
        </a:p>
      </dgm:t>
    </dgm:pt>
    <dgm:pt modelId="{923173BA-1B74-C14D-9297-65B86B47855E}">
      <dgm:prSet phldrT="[Text]"/>
      <dgm:spPr/>
      <dgm:t>
        <a:bodyPr/>
        <a:lstStyle/>
        <a:p>
          <a:r>
            <a:rPr lang="en-US" dirty="0"/>
            <a:t>Employee</a:t>
          </a:r>
        </a:p>
      </dgm:t>
    </dgm:pt>
    <dgm:pt modelId="{B1AD32FC-8378-7749-8440-A62D7D764134}" type="parTrans" cxnId="{040E0101-339A-EF4C-88BA-B04E08DE400F}">
      <dgm:prSet/>
      <dgm:spPr/>
      <dgm:t>
        <a:bodyPr/>
        <a:lstStyle/>
        <a:p>
          <a:endParaRPr lang="en-US"/>
        </a:p>
      </dgm:t>
    </dgm:pt>
    <dgm:pt modelId="{70C8F6E3-EBB2-1043-87B1-2EE365C65CE8}" type="sibTrans" cxnId="{040E0101-339A-EF4C-88BA-B04E08DE400F}">
      <dgm:prSet/>
      <dgm:spPr/>
      <dgm:t>
        <a:bodyPr/>
        <a:lstStyle/>
        <a:p>
          <a:endParaRPr lang="en-US"/>
        </a:p>
      </dgm:t>
    </dgm:pt>
    <dgm:pt modelId="{EBEFC11B-B1E9-A94A-B262-A580FD805A17}">
      <dgm:prSet phldrT="[Text]"/>
      <dgm:spPr/>
      <dgm:t>
        <a:bodyPr/>
        <a:lstStyle/>
        <a:p>
          <a:r>
            <a:rPr lang="en-US" dirty="0"/>
            <a:t>Business</a:t>
          </a:r>
        </a:p>
      </dgm:t>
    </dgm:pt>
    <dgm:pt modelId="{0B4651D6-340E-B140-9CED-D5E5B228F980}" type="parTrans" cxnId="{FDD622F7-77C8-5E45-8EA6-022D6210CA21}">
      <dgm:prSet/>
      <dgm:spPr/>
      <dgm:t>
        <a:bodyPr/>
        <a:lstStyle/>
        <a:p>
          <a:endParaRPr lang="en-US"/>
        </a:p>
      </dgm:t>
    </dgm:pt>
    <dgm:pt modelId="{CE9A6C01-3C63-784E-BDDF-7A869EAC9966}" type="sibTrans" cxnId="{FDD622F7-77C8-5E45-8EA6-022D6210CA21}">
      <dgm:prSet/>
      <dgm:spPr/>
      <dgm:t>
        <a:bodyPr/>
        <a:lstStyle/>
        <a:p>
          <a:endParaRPr lang="en-US"/>
        </a:p>
      </dgm:t>
    </dgm:pt>
    <dgm:pt modelId="{50969CF7-8315-1B48-812D-46650BE028AA}">
      <dgm:prSet phldrT="[Text]"/>
      <dgm:spPr/>
      <dgm:t>
        <a:bodyPr/>
        <a:lstStyle/>
        <a:p>
          <a:r>
            <a:rPr lang="en-US" dirty="0"/>
            <a:t>Manager or specialist</a:t>
          </a:r>
        </a:p>
      </dgm:t>
    </dgm:pt>
    <dgm:pt modelId="{D237D50A-07FD-054D-B558-B254023AC2B7}" type="parTrans" cxnId="{C345D59A-E62A-0C4A-9EA0-A6F20EA33188}">
      <dgm:prSet/>
      <dgm:spPr/>
      <dgm:t>
        <a:bodyPr/>
        <a:lstStyle/>
        <a:p>
          <a:endParaRPr lang="en-US"/>
        </a:p>
      </dgm:t>
    </dgm:pt>
    <dgm:pt modelId="{616CFED5-68BE-634A-8F7F-CE2C6224B427}" type="sibTrans" cxnId="{C345D59A-E62A-0C4A-9EA0-A6F20EA33188}">
      <dgm:prSet/>
      <dgm:spPr/>
      <dgm:t>
        <a:bodyPr/>
        <a:lstStyle/>
        <a:p>
          <a:endParaRPr lang="en-US"/>
        </a:p>
      </dgm:t>
    </dgm:pt>
    <dgm:pt modelId="{B3CF78BD-8191-F643-84D6-932318DB6534}">
      <dgm:prSet phldrT="[Text]"/>
      <dgm:spPr/>
      <dgm:t>
        <a:bodyPr/>
        <a:lstStyle/>
        <a:p>
          <a:r>
            <a:rPr lang="en-US" dirty="0"/>
            <a:t>Consultant or contractor</a:t>
          </a:r>
        </a:p>
      </dgm:t>
    </dgm:pt>
    <dgm:pt modelId="{D31AC06D-29EC-E046-A498-2D664861CA6B}" type="parTrans" cxnId="{F3F782AE-587A-5948-B275-0AB9E603EC7C}">
      <dgm:prSet/>
      <dgm:spPr/>
      <dgm:t>
        <a:bodyPr/>
        <a:lstStyle/>
        <a:p>
          <a:endParaRPr lang="en-US"/>
        </a:p>
      </dgm:t>
    </dgm:pt>
    <dgm:pt modelId="{78F9E5D0-1FEA-C941-9073-27F12D240CB6}" type="sibTrans" cxnId="{F3F782AE-587A-5948-B275-0AB9E603EC7C}">
      <dgm:prSet/>
      <dgm:spPr/>
      <dgm:t>
        <a:bodyPr/>
        <a:lstStyle/>
        <a:p>
          <a:endParaRPr lang="en-US"/>
        </a:p>
      </dgm:t>
    </dgm:pt>
    <dgm:pt modelId="{4CC1D328-6BCA-0B4E-859C-9A93C399A40B}">
      <dgm:prSet phldrT="[Text]"/>
      <dgm:spPr/>
      <dgm:t>
        <a:bodyPr/>
        <a:lstStyle/>
        <a:p>
          <a:r>
            <a:rPr lang="en-US" dirty="0"/>
            <a:t>Investor</a:t>
          </a:r>
        </a:p>
      </dgm:t>
    </dgm:pt>
    <dgm:pt modelId="{C35F3837-FE80-AD40-88E7-2593D4C344A5}" type="parTrans" cxnId="{CF31BF87-107F-5C4F-8FAA-7C208FCA06DB}">
      <dgm:prSet/>
      <dgm:spPr/>
      <dgm:t>
        <a:bodyPr/>
        <a:lstStyle/>
        <a:p>
          <a:endParaRPr lang="en-US"/>
        </a:p>
      </dgm:t>
    </dgm:pt>
    <dgm:pt modelId="{AF3F2FE3-263A-B14C-8E6C-796B8075F18C}" type="sibTrans" cxnId="{CF31BF87-107F-5C4F-8FAA-7C208FCA06DB}">
      <dgm:prSet/>
      <dgm:spPr/>
      <dgm:t>
        <a:bodyPr/>
        <a:lstStyle/>
        <a:p>
          <a:endParaRPr lang="en-US"/>
        </a:p>
      </dgm:t>
    </dgm:pt>
    <dgm:pt modelId="{314B9B93-2C24-4B43-8A3A-83EEF8694EEF}">
      <dgm:prSet phldrT="[Text]"/>
      <dgm:spPr/>
      <dgm:t>
        <a:bodyPr/>
        <a:lstStyle/>
        <a:p>
          <a:r>
            <a:rPr lang="en-US" dirty="0"/>
            <a:t>Business owner</a:t>
          </a:r>
        </a:p>
      </dgm:t>
    </dgm:pt>
    <dgm:pt modelId="{7E647439-9481-004C-AE6E-5F9C08D02051}" type="parTrans" cxnId="{9A78FDC2-1F37-6C42-A67B-33FA2A9E9C91}">
      <dgm:prSet/>
      <dgm:spPr/>
      <dgm:t>
        <a:bodyPr/>
        <a:lstStyle/>
        <a:p>
          <a:endParaRPr lang="en-US"/>
        </a:p>
      </dgm:t>
    </dgm:pt>
    <dgm:pt modelId="{1FD4139B-6675-454E-B57F-E9C7D64FC17B}" type="sibTrans" cxnId="{9A78FDC2-1F37-6C42-A67B-33FA2A9E9C91}">
      <dgm:prSet/>
      <dgm:spPr/>
      <dgm:t>
        <a:bodyPr/>
        <a:lstStyle/>
        <a:p>
          <a:endParaRPr lang="en-US"/>
        </a:p>
      </dgm:t>
    </dgm:pt>
    <dgm:pt modelId="{4ADCD08D-EF03-BE48-BBF3-4B957429D1B9}">
      <dgm:prSet phldrT="[Text]"/>
      <dgm:spPr/>
      <dgm:t>
        <a:bodyPr/>
        <a:lstStyle/>
        <a:p>
          <a:r>
            <a:rPr lang="en-US" dirty="0"/>
            <a:t>Investor</a:t>
          </a:r>
        </a:p>
      </dgm:t>
    </dgm:pt>
    <dgm:pt modelId="{8F4802BE-129C-B349-B74D-D597A2D4959C}" type="parTrans" cxnId="{C1727F3B-513D-D847-8AFB-4892C8A8FD7B}">
      <dgm:prSet/>
      <dgm:spPr/>
      <dgm:t>
        <a:bodyPr/>
        <a:lstStyle/>
        <a:p>
          <a:endParaRPr lang="en-US"/>
        </a:p>
      </dgm:t>
    </dgm:pt>
    <dgm:pt modelId="{6F9221B6-DFA6-214A-B87E-EC21957B1F6C}" type="sibTrans" cxnId="{C1727F3B-513D-D847-8AFB-4892C8A8FD7B}">
      <dgm:prSet/>
      <dgm:spPr/>
      <dgm:t>
        <a:bodyPr/>
        <a:lstStyle/>
        <a:p>
          <a:endParaRPr lang="en-US"/>
        </a:p>
      </dgm:t>
    </dgm:pt>
    <dgm:pt modelId="{C5B6404D-9E81-704A-8CDC-D57E7B8C5C38}">
      <dgm:prSet phldrT="[Text]"/>
      <dgm:spPr/>
      <dgm:t>
        <a:bodyPr/>
        <a:lstStyle/>
        <a:p>
          <a:r>
            <a:rPr lang="en-US" dirty="0"/>
            <a:t>Investor</a:t>
          </a:r>
        </a:p>
      </dgm:t>
    </dgm:pt>
    <dgm:pt modelId="{C0B69E70-3CAE-894B-89DD-889BA42FDEEE}" type="parTrans" cxnId="{9FD2A297-FF13-2041-ADED-DDF3BAD4B786}">
      <dgm:prSet/>
      <dgm:spPr/>
      <dgm:t>
        <a:bodyPr/>
        <a:lstStyle/>
        <a:p>
          <a:endParaRPr lang="en-US"/>
        </a:p>
      </dgm:t>
    </dgm:pt>
    <dgm:pt modelId="{F3B6AA4B-314B-EE4E-BA61-D369B4B378BD}" type="sibTrans" cxnId="{9FD2A297-FF13-2041-ADED-DDF3BAD4B786}">
      <dgm:prSet/>
      <dgm:spPr/>
      <dgm:t>
        <a:bodyPr/>
        <a:lstStyle/>
        <a:p>
          <a:endParaRPr lang="en-US"/>
        </a:p>
      </dgm:t>
    </dgm:pt>
    <dgm:pt modelId="{00229BE1-793B-8943-80EB-DC3128FA5602}" type="pres">
      <dgm:prSet presAssocID="{6A9E61FB-F7B7-6542-942C-1A99E71D01AF}" presName="diagram" presStyleCnt="0">
        <dgm:presLayoutVars>
          <dgm:chPref val="1"/>
          <dgm:dir/>
          <dgm:animOne val="branch"/>
          <dgm:animLvl val="lvl"/>
          <dgm:resizeHandles val="exact"/>
        </dgm:presLayoutVars>
      </dgm:prSet>
      <dgm:spPr/>
    </dgm:pt>
    <dgm:pt modelId="{1D5DCE76-8E58-204B-B128-5A600A4149B1}" type="pres">
      <dgm:prSet presAssocID="{81B5AC3A-839F-144C-ACF9-5563F3DAB3F7}" presName="root1" presStyleCnt="0"/>
      <dgm:spPr/>
    </dgm:pt>
    <dgm:pt modelId="{021509B2-2F47-AF44-ACE5-2F3C84498EEA}" type="pres">
      <dgm:prSet presAssocID="{81B5AC3A-839F-144C-ACF9-5563F3DAB3F7}" presName="LevelOneTextNode" presStyleLbl="node0" presStyleIdx="0" presStyleCnt="1">
        <dgm:presLayoutVars>
          <dgm:chPref val="3"/>
        </dgm:presLayoutVars>
      </dgm:prSet>
      <dgm:spPr/>
    </dgm:pt>
    <dgm:pt modelId="{7596352C-FE7D-BC45-BCE1-A83B9D8C0F22}" type="pres">
      <dgm:prSet presAssocID="{81B5AC3A-839F-144C-ACF9-5563F3DAB3F7}" presName="level2hierChild" presStyleCnt="0"/>
      <dgm:spPr/>
    </dgm:pt>
    <dgm:pt modelId="{F52CF181-3B0D-6349-A106-8EE6CA0D42A7}" type="pres">
      <dgm:prSet presAssocID="{9B89A4BF-EBDB-4F42-AC62-586F64085D36}" presName="conn2-1" presStyleLbl="parChTrans1D2" presStyleIdx="0" presStyleCnt="3"/>
      <dgm:spPr/>
    </dgm:pt>
    <dgm:pt modelId="{069F9E43-06B4-7646-A49F-ABD1837B884C}" type="pres">
      <dgm:prSet presAssocID="{9B89A4BF-EBDB-4F42-AC62-586F64085D36}" presName="connTx" presStyleLbl="parChTrans1D2" presStyleIdx="0" presStyleCnt="3"/>
      <dgm:spPr/>
    </dgm:pt>
    <dgm:pt modelId="{C50A0FCA-EFB1-1947-A74B-6EA83752083D}" type="pres">
      <dgm:prSet presAssocID="{892766D7-D148-2E4E-997F-B39806E3671E}" presName="root2" presStyleCnt="0"/>
      <dgm:spPr/>
    </dgm:pt>
    <dgm:pt modelId="{BB44B0BA-585B-8C46-A09E-002D8FBD2E0D}" type="pres">
      <dgm:prSet presAssocID="{892766D7-D148-2E4E-997F-B39806E3671E}" presName="LevelTwoTextNode" presStyleLbl="node2" presStyleIdx="0" presStyleCnt="3">
        <dgm:presLayoutVars>
          <dgm:chPref val="3"/>
        </dgm:presLayoutVars>
      </dgm:prSet>
      <dgm:spPr/>
    </dgm:pt>
    <dgm:pt modelId="{22649759-1CCF-9945-94DE-36052AF97532}" type="pres">
      <dgm:prSet presAssocID="{892766D7-D148-2E4E-997F-B39806E3671E}" presName="level3hierChild" presStyleCnt="0"/>
      <dgm:spPr/>
    </dgm:pt>
    <dgm:pt modelId="{DF0F22AC-069E-4D4B-B83D-D5C192F7250F}" type="pres">
      <dgm:prSet presAssocID="{B1AD32FC-8378-7749-8440-A62D7D764134}" presName="conn2-1" presStyleLbl="parChTrans1D2" presStyleIdx="1" presStyleCnt="3"/>
      <dgm:spPr/>
    </dgm:pt>
    <dgm:pt modelId="{30E64B45-747F-5F40-96D2-943C8F8457F9}" type="pres">
      <dgm:prSet presAssocID="{B1AD32FC-8378-7749-8440-A62D7D764134}" presName="connTx" presStyleLbl="parChTrans1D2" presStyleIdx="1" presStyleCnt="3"/>
      <dgm:spPr/>
    </dgm:pt>
    <dgm:pt modelId="{CC1F5008-4DF7-3A4D-81FE-BADD17939847}" type="pres">
      <dgm:prSet presAssocID="{923173BA-1B74-C14D-9297-65B86B47855E}" presName="root2" presStyleCnt="0"/>
      <dgm:spPr/>
    </dgm:pt>
    <dgm:pt modelId="{7BE6171C-4E6D-DA47-8061-F8032D8CF10E}" type="pres">
      <dgm:prSet presAssocID="{923173BA-1B74-C14D-9297-65B86B47855E}" presName="LevelTwoTextNode" presStyleLbl="node2" presStyleIdx="1" presStyleCnt="3">
        <dgm:presLayoutVars>
          <dgm:chPref val="3"/>
        </dgm:presLayoutVars>
      </dgm:prSet>
      <dgm:spPr/>
    </dgm:pt>
    <dgm:pt modelId="{DBB3C528-D79C-B84B-B704-B89CBA6BEBC0}" type="pres">
      <dgm:prSet presAssocID="{923173BA-1B74-C14D-9297-65B86B47855E}" presName="level3hierChild" presStyleCnt="0"/>
      <dgm:spPr/>
    </dgm:pt>
    <dgm:pt modelId="{711B4839-1580-AE42-BE75-914DCA18DB8E}" type="pres">
      <dgm:prSet presAssocID="{D237D50A-07FD-054D-B558-B254023AC2B7}" presName="conn2-1" presStyleLbl="parChTrans1D3" presStyleIdx="0" presStyleCnt="4"/>
      <dgm:spPr/>
    </dgm:pt>
    <dgm:pt modelId="{21D61BDD-E4CE-934C-9D46-1FA2D8E35AF9}" type="pres">
      <dgm:prSet presAssocID="{D237D50A-07FD-054D-B558-B254023AC2B7}" presName="connTx" presStyleLbl="parChTrans1D3" presStyleIdx="0" presStyleCnt="4"/>
      <dgm:spPr/>
    </dgm:pt>
    <dgm:pt modelId="{A090652B-BC0E-F047-9104-D3D2BDCCE542}" type="pres">
      <dgm:prSet presAssocID="{50969CF7-8315-1B48-812D-46650BE028AA}" presName="root2" presStyleCnt="0"/>
      <dgm:spPr/>
    </dgm:pt>
    <dgm:pt modelId="{00FAA9B1-6D06-1449-A42F-2EE5DBFDCFA1}" type="pres">
      <dgm:prSet presAssocID="{50969CF7-8315-1B48-812D-46650BE028AA}" presName="LevelTwoTextNode" presStyleLbl="node3" presStyleIdx="0" presStyleCnt="4">
        <dgm:presLayoutVars>
          <dgm:chPref val="3"/>
        </dgm:presLayoutVars>
      </dgm:prSet>
      <dgm:spPr/>
    </dgm:pt>
    <dgm:pt modelId="{6FCDE61F-851D-8945-BC1F-FEC2BC468BEF}" type="pres">
      <dgm:prSet presAssocID="{50969CF7-8315-1B48-812D-46650BE028AA}" presName="level3hierChild" presStyleCnt="0"/>
      <dgm:spPr/>
    </dgm:pt>
    <dgm:pt modelId="{2789799D-1D3D-2841-9836-9A4DFB607005}" type="pres">
      <dgm:prSet presAssocID="{C0B69E70-3CAE-894B-89DD-889BA42FDEEE}" presName="conn2-1" presStyleLbl="parChTrans1D4" presStyleIdx="0" presStyleCnt="3"/>
      <dgm:spPr/>
    </dgm:pt>
    <dgm:pt modelId="{F789D8A0-0552-6449-B8F0-2001298E34BA}" type="pres">
      <dgm:prSet presAssocID="{C0B69E70-3CAE-894B-89DD-889BA42FDEEE}" presName="connTx" presStyleLbl="parChTrans1D4" presStyleIdx="0" presStyleCnt="3"/>
      <dgm:spPr/>
    </dgm:pt>
    <dgm:pt modelId="{987C2913-1938-7C45-A9B7-4520ACC6FFAC}" type="pres">
      <dgm:prSet presAssocID="{C5B6404D-9E81-704A-8CDC-D57E7B8C5C38}" presName="root2" presStyleCnt="0"/>
      <dgm:spPr/>
    </dgm:pt>
    <dgm:pt modelId="{EFD99E05-4410-4D47-A23C-C7E25D90F042}" type="pres">
      <dgm:prSet presAssocID="{C5B6404D-9E81-704A-8CDC-D57E7B8C5C38}" presName="LevelTwoTextNode" presStyleLbl="node4" presStyleIdx="0" presStyleCnt="3">
        <dgm:presLayoutVars>
          <dgm:chPref val="3"/>
        </dgm:presLayoutVars>
      </dgm:prSet>
      <dgm:spPr/>
    </dgm:pt>
    <dgm:pt modelId="{3C15EA79-0CA7-314F-9710-AA199A6414E6}" type="pres">
      <dgm:prSet presAssocID="{C5B6404D-9E81-704A-8CDC-D57E7B8C5C38}" presName="level3hierChild" presStyleCnt="0"/>
      <dgm:spPr/>
    </dgm:pt>
    <dgm:pt modelId="{BDFC335C-E2D7-864D-8E0E-991505B9FF1B}" type="pres">
      <dgm:prSet presAssocID="{D31AC06D-29EC-E046-A498-2D664861CA6B}" presName="conn2-1" presStyleLbl="parChTrans1D3" presStyleIdx="1" presStyleCnt="4"/>
      <dgm:spPr/>
    </dgm:pt>
    <dgm:pt modelId="{B25E76A0-C8EB-1D4C-B4DA-252D450E37D5}" type="pres">
      <dgm:prSet presAssocID="{D31AC06D-29EC-E046-A498-2D664861CA6B}" presName="connTx" presStyleLbl="parChTrans1D3" presStyleIdx="1" presStyleCnt="4"/>
      <dgm:spPr/>
    </dgm:pt>
    <dgm:pt modelId="{55E8AA32-8946-1143-8705-9CA3CC9D9D6B}" type="pres">
      <dgm:prSet presAssocID="{B3CF78BD-8191-F643-84D6-932318DB6534}" presName="root2" presStyleCnt="0"/>
      <dgm:spPr/>
    </dgm:pt>
    <dgm:pt modelId="{6D21FEA9-F994-2647-B1AE-EE2A3984A3E3}" type="pres">
      <dgm:prSet presAssocID="{B3CF78BD-8191-F643-84D6-932318DB6534}" presName="LevelTwoTextNode" presStyleLbl="node3" presStyleIdx="1" presStyleCnt="4">
        <dgm:presLayoutVars>
          <dgm:chPref val="3"/>
        </dgm:presLayoutVars>
      </dgm:prSet>
      <dgm:spPr/>
    </dgm:pt>
    <dgm:pt modelId="{376CB51E-4DEB-C44C-910B-8C9BC9D7769E}" type="pres">
      <dgm:prSet presAssocID="{B3CF78BD-8191-F643-84D6-932318DB6534}" presName="level3hierChild" presStyleCnt="0"/>
      <dgm:spPr/>
    </dgm:pt>
    <dgm:pt modelId="{B1E7A541-4FDD-CE4D-A228-F4BBC6073EC9}" type="pres">
      <dgm:prSet presAssocID="{7E647439-9481-004C-AE6E-5F9C08D02051}" presName="conn2-1" presStyleLbl="parChTrans1D3" presStyleIdx="2" presStyleCnt="4"/>
      <dgm:spPr/>
    </dgm:pt>
    <dgm:pt modelId="{B317C337-E6AA-4E43-9048-81C36F7BA8E4}" type="pres">
      <dgm:prSet presAssocID="{7E647439-9481-004C-AE6E-5F9C08D02051}" presName="connTx" presStyleLbl="parChTrans1D3" presStyleIdx="2" presStyleCnt="4"/>
      <dgm:spPr/>
    </dgm:pt>
    <dgm:pt modelId="{1AC57DFE-004E-1E43-838E-47CA2DC2A68B}" type="pres">
      <dgm:prSet presAssocID="{314B9B93-2C24-4B43-8A3A-83EEF8694EEF}" presName="root2" presStyleCnt="0"/>
      <dgm:spPr/>
    </dgm:pt>
    <dgm:pt modelId="{8ED85DD5-F201-C74D-978D-88B2A08F7B73}" type="pres">
      <dgm:prSet presAssocID="{314B9B93-2C24-4B43-8A3A-83EEF8694EEF}" presName="LevelTwoTextNode" presStyleLbl="node3" presStyleIdx="2" presStyleCnt="4">
        <dgm:presLayoutVars>
          <dgm:chPref val="3"/>
        </dgm:presLayoutVars>
      </dgm:prSet>
      <dgm:spPr/>
    </dgm:pt>
    <dgm:pt modelId="{C1154765-92B1-5948-9C37-81A833BD8E74}" type="pres">
      <dgm:prSet presAssocID="{314B9B93-2C24-4B43-8A3A-83EEF8694EEF}" presName="level3hierChild" presStyleCnt="0"/>
      <dgm:spPr/>
    </dgm:pt>
    <dgm:pt modelId="{C259F9AB-7ACD-E044-AD96-C99B7C58F054}" type="pres">
      <dgm:prSet presAssocID="{8F4802BE-129C-B349-B74D-D597A2D4959C}" presName="conn2-1" presStyleLbl="parChTrans1D4" presStyleIdx="1" presStyleCnt="3"/>
      <dgm:spPr/>
    </dgm:pt>
    <dgm:pt modelId="{E74AFCE9-50D0-2E41-9FF4-64FDFB40212D}" type="pres">
      <dgm:prSet presAssocID="{8F4802BE-129C-B349-B74D-D597A2D4959C}" presName="connTx" presStyleLbl="parChTrans1D4" presStyleIdx="1" presStyleCnt="3"/>
      <dgm:spPr/>
    </dgm:pt>
    <dgm:pt modelId="{9D62D32E-D9D2-1B4C-853D-1B8844F4B9E0}" type="pres">
      <dgm:prSet presAssocID="{4ADCD08D-EF03-BE48-BBF3-4B957429D1B9}" presName="root2" presStyleCnt="0"/>
      <dgm:spPr/>
    </dgm:pt>
    <dgm:pt modelId="{66BBD21B-3D2F-7D49-8141-AD2A58DD00DC}" type="pres">
      <dgm:prSet presAssocID="{4ADCD08D-EF03-BE48-BBF3-4B957429D1B9}" presName="LevelTwoTextNode" presStyleLbl="node4" presStyleIdx="1" presStyleCnt="3">
        <dgm:presLayoutVars>
          <dgm:chPref val="3"/>
        </dgm:presLayoutVars>
      </dgm:prSet>
      <dgm:spPr/>
    </dgm:pt>
    <dgm:pt modelId="{961F3F2E-18FC-0847-86C7-F5A89AF19C47}" type="pres">
      <dgm:prSet presAssocID="{4ADCD08D-EF03-BE48-BBF3-4B957429D1B9}" presName="level3hierChild" presStyleCnt="0"/>
      <dgm:spPr/>
    </dgm:pt>
    <dgm:pt modelId="{80BD4D9D-415A-CD40-9D8B-3C3DF5B47E23}" type="pres">
      <dgm:prSet presAssocID="{0B4651D6-340E-B140-9CED-D5E5B228F980}" presName="conn2-1" presStyleLbl="parChTrans1D2" presStyleIdx="2" presStyleCnt="3"/>
      <dgm:spPr/>
    </dgm:pt>
    <dgm:pt modelId="{C2D85BB9-FA52-8F4E-BF5C-5DDFC2499E17}" type="pres">
      <dgm:prSet presAssocID="{0B4651D6-340E-B140-9CED-D5E5B228F980}" presName="connTx" presStyleLbl="parChTrans1D2" presStyleIdx="2" presStyleCnt="3"/>
      <dgm:spPr/>
    </dgm:pt>
    <dgm:pt modelId="{9E338A30-1412-784D-8E13-D51DCF90316E}" type="pres">
      <dgm:prSet presAssocID="{EBEFC11B-B1E9-A94A-B262-A580FD805A17}" presName="root2" presStyleCnt="0"/>
      <dgm:spPr/>
    </dgm:pt>
    <dgm:pt modelId="{F31830BF-4B34-EF42-933B-4B0CABDB0642}" type="pres">
      <dgm:prSet presAssocID="{EBEFC11B-B1E9-A94A-B262-A580FD805A17}" presName="LevelTwoTextNode" presStyleLbl="node2" presStyleIdx="2" presStyleCnt="3">
        <dgm:presLayoutVars>
          <dgm:chPref val="3"/>
        </dgm:presLayoutVars>
      </dgm:prSet>
      <dgm:spPr/>
    </dgm:pt>
    <dgm:pt modelId="{ADC340D9-3A83-B741-A785-26DBAE7768A1}" type="pres">
      <dgm:prSet presAssocID="{EBEFC11B-B1E9-A94A-B262-A580FD805A17}" presName="level3hierChild" presStyleCnt="0"/>
      <dgm:spPr/>
    </dgm:pt>
    <dgm:pt modelId="{2DACD6F8-59CD-6340-AD22-6F13A2926EF1}" type="pres">
      <dgm:prSet presAssocID="{80ED9DC6-5C21-394C-A2E4-51DCDA1FF3DE}" presName="conn2-1" presStyleLbl="parChTrans1D3" presStyleIdx="3" presStyleCnt="4"/>
      <dgm:spPr/>
    </dgm:pt>
    <dgm:pt modelId="{A6F7D239-69D8-6D4C-ACEE-90054DB7B929}" type="pres">
      <dgm:prSet presAssocID="{80ED9DC6-5C21-394C-A2E4-51DCDA1FF3DE}" presName="connTx" presStyleLbl="parChTrans1D3" presStyleIdx="3" presStyleCnt="4"/>
      <dgm:spPr/>
    </dgm:pt>
    <dgm:pt modelId="{AB3D3B4C-6888-0140-AAEF-74A99FB38F04}" type="pres">
      <dgm:prSet presAssocID="{7BC5AE8E-03A6-1846-AC81-EA6A4DE6DADF}" presName="root2" presStyleCnt="0"/>
      <dgm:spPr/>
    </dgm:pt>
    <dgm:pt modelId="{C1E436B6-EB12-3242-87EF-48CFA92172A2}" type="pres">
      <dgm:prSet presAssocID="{7BC5AE8E-03A6-1846-AC81-EA6A4DE6DADF}" presName="LevelTwoTextNode" presStyleLbl="node3" presStyleIdx="3" presStyleCnt="4">
        <dgm:presLayoutVars>
          <dgm:chPref val="3"/>
        </dgm:presLayoutVars>
      </dgm:prSet>
      <dgm:spPr/>
    </dgm:pt>
    <dgm:pt modelId="{AC206B81-1C08-734A-A160-B9EB7690DB68}" type="pres">
      <dgm:prSet presAssocID="{7BC5AE8E-03A6-1846-AC81-EA6A4DE6DADF}" presName="level3hierChild" presStyleCnt="0"/>
      <dgm:spPr/>
    </dgm:pt>
    <dgm:pt modelId="{ECFCCD4A-C88A-3140-9143-45050D0A11DE}" type="pres">
      <dgm:prSet presAssocID="{C35F3837-FE80-AD40-88E7-2593D4C344A5}" presName="conn2-1" presStyleLbl="parChTrans1D4" presStyleIdx="2" presStyleCnt="3"/>
      <dgm:spPr/>
    </dgm:pt>
    <dgm:pt modelId="{EF093481-6259-3846-86F9-A9C26B66E984}" type="pres">
      <dgm:prSet presAssocID="{C35F3837-FE80-AD40-88E7-2593D4C344A5}" presName="connTx" presStyleLbl="parChTrans1D4" presStyleIdx="2" presStyleCnt="3"/>
      <dgm:spPr/>
    </dgm:pt>
    <dgm:pt modelId="{7572C312-43A5-914A-92F6-D1FAE6D78D52}" type="pres">
      <dgm:prSet presAssocID="{4CC1D328-6BCA-0B4E-859C-9A93C399A40B}" presName="root2" presStyleCnt="0"/>
      <dgm:spPr/>
    </dgm:pt>
    <dgm:pt modelId="{99336C9B-E2A4-8941-9568-CACFD9E9026F}" type="pres">
      <dgm:prSet presAssocID="{4CC1D328-6BCA-0B4E-859C-9A93C399A40B}" presName="LevelTwoTextNode" presStyleLbl="node4" presStyleIdx="2" presStyleCnt="3">
        <dgm:presLayoutVars>
          <dgm:chPref val="3"/>
        </dgm:presLayoutVars>
      </dgm:prSet>
      <dgm:spPr/>
    </dgm:pt>
    <dgm:pt modelId="{D24E4E6C-DA7B-B741-BF92-41CF95435A6B}" type="pres">
      <dgm:prSet presAssocID="{4CC1D328-6BCA-0B4E-859C-9A93C399A40B}" presName="level3hierChild" presStyleCnt="0"/>
      <dgm:spPr/>
    </dgm:pt>
  </dgm:ptLst>
  <dgm:cxnLst>
    <dgm:cxn modelId="{040E0101-339A-EF4C-88BA-B04E08DE400F}" srcId="{81B5AC3A-839F-144C-ACF9-5563F3DAB3F7}" destId="{923173BA-1B74-C14D-9297-65B86B47855E}" srcOrd="1" destOrd="0" parTransId="{B1AD32FC-8378-7749-8440-A62D7D764134}" sibTransId="{70C8F6E3-EBB2-1043-87B1-2EE365C65CE8}"/>
    <dgm:cxn modelId="{987A2F07-7CF0-D843-B84A-7899224D1C0D}" srcId="{81B5AC3A-839F-144C-ACF9-5563F3DAB3F7}" destId="{892766D7-D148-2E4E-997F-B39806E3671E}" srcOrd="0" destOrd="0" parTransId="{9B89A4BF-EBDB-4F42-AC62-586F64085D36}" sibTransId="{94D31633-0362-7549-84AA-E81EE3EAB4F3}"/>
    <dgm:cxn modelId="{87162B15-AA19-6B47-BA55-A4467E7BD964}" type="presOf" srcId="{D237D50A-07FD-054D-B558-B254023AC2B7}" destId="{21D61BDD-E4CE-934C-9D46-1FA2D8E35AF9}" srcOrd="1" destOrd="0" presId="urn:microsoft.com/office/officeart/2005/8/layout/hierarchy2"/>
    <dgm:cxn modelId="{A335252D-EEFB-1245-BFF9-5346FC75D39D}" type="presOf" srcId="{C0B69E70-3CAE-894B-89DD-889BA42FDEEE}" destId="{2789799D-1D3D-2841-9836-9A4DFB607005}" srcOrd="0" destOrd="0" presId="urn:microsoft.com/office/officeart/2005/8/layout/hierarchy2"/>
    <dgm:cxn modelId="{D527C62E-2156-FA46-A6AE-B1DB96985A59}" type="presOf" srcId="{6A9E61FB-F7B7-6542-942C-1A99E71D01AF}" destId="{00229BE1-793B-8943-80EB-DC3128FA5602}" srcOrd="0" destOrd="0" presId="urn:microsoft.com/office/officeart/2005/8/layout/hierarchy2"/>
    <dgm:cxn modelId="{B5A5D72F-FE33-984B-9594-18181CEF8334}" type="presOf" srcId="{C35F3837-FE80-AD40-88E7-2593D4C344A5}" destId="{ECFCCD4A-C88A-3140-9143-45050D0A11DE}" srcOrd="0" destOrd="0" presId="urn:microsoft.com/office/officeart/2005/8/layout/hierarchy2"/>
    <dgm:cxn modelId="{5A3BD430-0DC2-304A-95FE-7105A52AAD9D}" type="presOf" srcId="{EBEFC11B-B1E9-A94A-B262-A580FD805A17}" destId="{F31830BF-4B34-EF42-933B-4B0CABDB0642}" srcOrd="0" destOrd="0" presId="urn:microsoft.com/office/officeart/2005/8/layout/hierarchy2"/>
    <dgm:cxn modelId="{2FB4F730-04E3-1B44-BD5E-91F1B3B7D83E}" type="presOf" srcId="{8F4802BE-129C-B349-B74D-D597A2D4959C}" destId="{C259F9AB-7ACD-E044-AD96-C99B7C58F054}" srcOrd="0" destOrd="0" presId="urn:microsoft.com/office/officeart/2005/8/layout/hierarchy2"/>
    <dgm:cxn modelId="{343D8A32-3FE2-E04C-B03E-C6DFDCAA21BC}" type="presOf" srcId="{C0B69E70-3CAE-894B-89DD-889BA42FDEEE}" destId="{F789D8A0-0552-6449-B8F0-2001298E34BA}" srcOrd="1" destOrd="0" presId="urn:microsoft.com/office/officeart/2005/8/layout/hierarchy2"/>
    <dgm:cxn modelId="{6DE53F37-0849-4F4C-A30B-864B88FF0046}" srcId="{EBEFC11B-B1E9-A94A-B262-A580FD805A17}" destId="{7BC5AE8E-03A6-1846-AC81-EA6A4DE6DADF}" srcOrd="0" destOrd="0" parTransId="{80ED9DC6-5C21-394C-A2E4-51DCDA1FF3DE}" sibTransId="{45CB581A-8712-9946-AC2F-9EF9B2ADE93E}"/>
    <dgm:cxn modelId="{38990039-57B6-4C4F-AFB0-29A3546E84DF}" type="presOf" srcId="{4CC1D328-6BCA-0B4E-859C-9A93C399A40B}" destId="{99336C9B-E2A4-8941-9568-CACFD9E9026F}" srcOrd="0" destOrd="0" presId="urn:microsoft.com/office/officeart/2005/8/layout/hierarchy2"/>
    <dgm:cxn modelId="{6CED3B3A-6A95-0249-AD88-AA5CD91D52BE}" type="presOf" srcId="{B1AD32FC-8378-7749-8440-A62D7D764134}" destId="{30E64B45-747F-5F40-96D2-943C8F8457F9}" srcOrd="1" destOrd="0" presId="urn:microsoft.com/office/officeart/2005/8/layout/hierarchy2"/>
    <dgm:cxn modelId="{C1727F3B-513D-D847-8AFB-4892C8A8FD7B}" srcId="{314B9B93-2C24-4B43-8A3A-83EEF8694EEF}" destId="{4ADCD08D-EF03-BE48-BBF3-4B957429D1B9}" srcOrd="0" destOrd="0" parTransId="{8F4802BE-129C-B349-B74D-D597A2D4959C}" sibTransId="{6F9221B6-DFA6-214A-B87E-EC21957B1F6C}"/>
    <dgm:cxn modelId="{818E7244-872C-E741-B425-BDFDA1DAA50A}" srcId="{6A9E61FB-F7B7-6542-942C-1A99E71D01AF}" destId="{81B5AC3A-839F-144C-ACF9-5563F3DAB3F7}" srcOrd="0" destOrd="0" parTransId="{EC7E3B55-271A-F049-B111-F896D543D97D}" sibTransId="{1F4AA0D0-9255-5C4A-849D-E5675EA3E8DE}"/>
    <dgm:cxn modelId="{68619151-38B7-8E4F-9780-9BFA57FB7541}" type="presOf" srcId="{81B5AC3A-839F-144C-ACF9-5563F3DAB3F7}" destId="{021509B2-2F47-AF44-ACE5-2F3C84498EEA}" srcOrd="0" destOrd="0" presId="urn:microsoft.com/office/officeart/2005/8/layout/hierarchy2"/>
    <dgm:cxn modelId="{FC90856E-F55E-C043-BE5B-B3AC46CD297D}" type="presOf" srcId="{0B4651D6-340E-B140-9CED-D5E5B228F980}" destId="{80BD4D9D-415A-CD40-9D8B-3C3DF5B47E23}" srcOrd="0" destOrd="0" presId="urn:microsoft.com/office/officeart/2005/8/layout/hierarchy2"/>
    <dgm:cxn modelId="{2C123170-B173-014D-B7FF-6C5EC8333475}" type="presOf" srcId="{C5B6404D-9E81-704A-8CDC-D57E7B8C5C38}" destId="{EFD99E05-4410-4D47-A23C-C7E25D90F042}" srcOrd="0" destOrd="0" presId="urn:microsoft.com/office/officeart/2005/8/layout/hierarchy2"/>
    <dgm:cxn modelId="{9309957B-22A8-A945-A092-8FF231CC49D0}" type="presOf" srcId="{7BC5AE8E-03A6-1846-AC81-EA6A4DE6DADF}" destId="{C1E436B6-EB12-3242-87EF-48CFA92172A2}" srcOrd="0" destOrd="0" presId="urn:microsoft.com/office/officeart/2005/8/layout/hierarchy2"/>
    <dgm:cxn modelId="{2AB58E7D-842F-3C41-924C-E6E571FD6816}" type="presOf" srcId="{9B89A4BF-EBDB-4F42-AC62-586F64085D36}" destId="{F52CF181-3B0D-6349-A106-8EE6CA0D42A7}" srcOrd="0" destOrd="0" presId="urn:microsoft.com/office/officeart/2005/8/layout/hierarchy2"/>
    <dgm:cxn modelId="{F290917D-2773-E84A-91EA-105166A1E3B7}" type="presOf" srcId="{314B9B93-2C24-4B43-8A3A-83EEF8694EEF}" destId="{8ED85DD5-F201-C74D-978D-88B2A08F7B73}" srcOrd="0" destOrd="0" presId="urn:microsoft.com/office/officeart/2005/8/layout/hierarchy2"/>
    <dgm:cxn modelId="{6941B67D-B398-5C47-9C1A-4C09A47EED48}" type="presOf" srcId="{7E647439-9481-004C-AE6E-5F9C08D02051}" destId="{B1E7A541-4FDD-CE4D-A228-F4BBC6073EC9}" srcOrd="0" destOrd="0" presId="urn:microsoft.com/office/officeart/2005/8/layout/hierarchy2"/>
    <dgm:cxn modelId="{9929D47D-C3C2-514F-B74B-59A508C44C88}" type="presOf" srcId="{D237D50A-07FD-054D-B558-B254023AC2B7}" destId="{711B4839-1580-AE42-BE75-914DCA18DB8E}" srcOrd="0" destOrd="0" presId="urn:microsoft.com/office/officeart/2005/8/layout/hierarchy2"/>
    <dgm:cxn modelId="{CF31BF87-107F-5C4F-8FAA-7C208FCA06DB}" srcId="{7BC5AE8E-03A6-1846-AC81-EA6A4DE6DADF}" destId="{4CC1D328-6BCA-0B4E-859C-9A93C399A40B}" srcOrd="0" destOrd="0" parTransId="{C35F3837-FE80-AD40-88E7-2593D4C344A5}" sibTransId="{AF3F2FE3-263A-B14C-8E6C-796B8075F18C}"/>
    <dgm:cxn modelId="{04E77297-2E1A-0E47-A680-0F5DDFD15302}" type="presOf" srcId="{D31AC06D-29EC-E046-A498-2D664861CA6B}" destId="{BDFC335C-E2D7-864D-8E0E-991505B9FF1B}" srcOrd="0" destOrd="0" presId="urn:microsoft.com/office/officeart/2005/8/layout/hierarchy2"/>
    <dgm:cxn modelId="{9FD2A297-FF13-2041-ADED-DDF3BAD4B786}" srcId="{50969CF7-8315-1B48-812D-46650BE028AA}" destId="{C5B6404D-9E81-704A-8CDC-D57E7B8C5C38}" srcOrd="0" destOrd="0" parTransId="{C0B69E70-3CAE-894B-89DD-889BA42FDEEE}" sibTransId="{F3B6AA4B-314B-EE4E-BA61-D369B4B378BD}"/>
    <dgm:cxn modelId="{6F62BE98-3210-724C-BBA9-C17EAA56BF8C}" type="presOf" srcId="{8F4802BE-129C-B349-B74D-D597A2D4959C}" destId="{E74AFCE9-50D0-2E41-9FF4-64FDFB40212D}" srcOrd="1" destOrd="0" presId="urn:microsoft.com/office/officeart/2005/8/layout/hierarchy2"/>
    <dgm:cxn modelId="{C345D59A-E62A-0C4A-9EA0-A6F20EA33188}" srcId="{923173BA-1B74-C14D-9297-65B86B47855E}" destId="{50969CF7-8315-1B48-812D-46650BE028AA}" srcOrd="0" destOrd="0" parTransId="{D237D50A-07FD-054D-B558-B254023AC2B7}" sibTransId="{616CFED5-68BE-634A-8F7F-CE2C6224B427}"/>
    <dgm:cxn modelId="{704F179B-60E0-9846-831A-F075609F83B5}" type="presOf" srcId="{C35F3837-FE80-AD40-88E7-2593D4C344A5}" destId="{EF093481-6259-3846-86F9-A9C26B66E984}" srcOrd="1" destOrd="0" presId="urn:microsoft.com/office/officeart/2005/8/layout/hierarchy2"/>
    <dgm:cxn modelId="{A444B69C-9267-B245-BA20-6154CEC653FC}" type="presOf" srcId="{50969CF7-8315-1B48-812D-46650BE028AA}" destId="{00FAA9B1-6D06-1449-A42F-2EE5DBFDCFA1}" srcOrd="0" destOrd="0" presId="urn:microsoft.com/office/officeart/2005/8/layout/hierarchy2"/>
    <dgm:cxn modelId="{D55D8EA7-9D92-B445-ADEB-483F27A7D306}" type="presOf" srcId="{B1AD32FC-8378-7749-8440-A62D7D764134}" destId="{DF0F22AC-069E-4D4B-B83D-D5C192F7250F}" srcOrd="0" destOrd="0" presId="urn:microsoft.com/office/officeart/2005/8/layout/hierarchy2"/>
    <dgm:cxn modelId="{F3F782AE-587A-5948-B275-0AB9E603EC7C}" srcId="{923173BA-1B74-C14D-9297-65B86B47855E}" destId="{B3CF78BD-8191-F643-84D6-932318DB6534}" srcOrd="1" destOrd="0" parTransId="{D31AC06D-29EC-E046-A498-2D664861CA6B}" sibTransId="{78F9E5D0-1FEA-C941-9073-27F12D240CB6}"/>
    <dgm:cxn modelId="{8DF97ABF-7AC3-3B4D-8F84-AEE6F3B519DA}" type="presOf" srcId="{9B89A4BF-EBDB-4F42-AC62-586F64085D36}" destId="{069F9E43-06B4-7646-A49F-ABD1837B884C}" srcOrd="1" destOrd="0" presId="urn:microsoft.com/office/officeart/2005/8/layout/hierarchy2"/>
    <dgm:cxn modelId="{4525BEC0-39B6-764C-8784-52AFFA255DAE}" type="presOf" srcId="{80ED9DC6-5C21-394C-A2E4-51DCDA1FF3DE}" destId="{A6F7D239-69D8-6D4C-ACEE-90054DB7B929}" srcOrd="1" destOrd="0" presId="urn:microsoft.com/office/officeart/2005/8/layout/hierarchy2"/>
    <dgm:cxn modelId="{9A78FDC2-1F37-6C42-A67B-33FA2A9E9C91}" srcId="{923173BA-1B74-C14D-9297-65B86B47855E}" destId="{314B9B93-2C24-4B43-8A3A-83EEF8694EEF}" srcOrd="2" destOrd="0" parTransId="{7E647439-9481-004C-AE6E-5F9C08D02051}" sibTransId="{1FD4139B-6675-454E-B57F-E9C7D64FC17B}"/>
    <dgm:cxn modelId="{F85ECCC5-3CDF-504B-BEBF-BB1D0A184A34}" type="presOf" srcId="{B3CF78BD-8191-F643-84D6-932318DB6534}" destId="{6D21FEA9-F994-2647-B1AE-EE2A3984A3E3}" srcOrd="0" destOrd="0" presId="urn:microsoft.com/office/officeart/2005/8/layout/hierarchy2"/>
    <dgm:cxn modelId="{24EA6ACA-E963-1844-93A5-E02BFEA4DA72}" type="presOf" srcId="{7E647439-9481-004C-AE6E-5F9C08D02051}" destId="{B317C337-E6AA-4E43-9048-81C36F7BA8E4}" srcOrd="1" destOrd="0" presId="urn:microsoft.com/office/officeart/2005/8/layout/hierarchy2"/>
    <dgm:cxn modelId="{70CD9DCF-B643-A64B-AFC3-7B50F8EE3737}" type="presOf" srcId="{4ADCD08D-EF03-BE48-BBF3-4B957429D1B9}" destId="{66BBD21B-3D2F-7D49-8141-AD2A58DD00DC}" srcOrd="0" destOrd="0" presId="urn:microsoft.com/office/officeart/2005/8/layout/hierarchy2"/>
    <dgm:cxn modelId="{67143CD2-1000-404C-86D3-AA5FA3F875BD}" type="presOf" srcId="{923173BA-1B74-C14D-9297-65B86B47855E}" destId="{7BE6171C-4E6D-DA47-8061-F8032D8CF10E}" srcOrd="0" destOrd="0" presId="urn:microsoft.com/office/officeart/2005/8/layout/hierarchy2"/>
    <dgm:cxn modelId="{F96C05DC-E980-8645-B55C-06EF0CB0EF97}" type="presOf" srcId="{80ED9DC6-5C21-394C-A2E4-51DCDA1FF3DE}" destId="{2DACD6F8-59CD-6340-AD22-6F13A2926EF1}" srcOrd="0" destOrd="0" presId="urn:microsoft.com/office/officeart/2005/8/layout/hierarchy2"/>
    <dgm:cxn modelId="{96497BED-AD58-354D-A14E-212014191118}" type="presOf" srcId="{0B4651D6-340E-B140-9CED-D5E5B228F980}" destId="{C2D85BB9-FA52-8F4E-BF5C-5DDFC2499E17}" srcOrd="1" destOrd="0" presId="urn:microsoft.com/office/officeart/2005/8/layout/hierarchy2"/>
    <dgm:cxn modelId="{FDD622F7-77C8-5E45-8EA6-022D6210CA21}" srcId="{81B5AC3A-839F-144C-ACF9-5563F3DAB3F7}" destId="{EBEFC11B-B1E9-A94A-B262-A580FD805A17}" srcOrd="2" destOrd="0" parTransId="{0B4651D6-340E-B140-9CED-D5E5B228F980}" sibTransId="{CE9A6C01-3C63-784E-BDDF-7A869EAC9966}"/>
    <dgm:cxn modelId="{C6ABADF8-4E93-1B41-833E-1FC36F684EC7}" type="presOf" srcId="{892766D7-D148-2E4E-997F-B39806E3671E}" destId="{BB44B0BA-585B-8C46-A09E-002D8FBD2E0D}" srcOrd="0" destOrd="0" presId="urn:microsoft.com/office/officeart/2005/8/layout/hierarchy2"/>
    <dgm:cxn modelId="{E5C3DBF8-C35D-BF46-9BE8-28D7EC6A78D6}" type="presOf" srcId="{D31AC06D-29EC-E046-A498-2D664861CA6B}" destId="{B25E76A0-C8EB-1D4C-B4DA-252D450E37D5}" srcOrd="1" destOrd="0" presId="urn:microsoft.com/office/officeart/2005/8/layout/hierarchy2"/>
    <dgm:cxn modelId="{C745AD30-DB7F-B74A-8709-EAD26377AC06}" type="presParOf" srcId="{00229BE1-793B-8943-80EB-DC3128FA5602}" destId="{1D5DCE76-8E58-204B-B128-5A600A4149B1}" srcOrd="0" destOrd="0" presId="urn:microsoft.com/office/officeart/2005/8/layout/hierarchy2"/>
    <dgm:cxn modelId="{3BDD9ACD-6BD0-F340-A66F-0503D93FCA90}" type="presParOf" srcId="{1D5DCE76-8E58-204B-B128-5A600A4149B1}" destId="{021509B2-2F47-AF44-ACE5-2F3C84498EEA}" srcOrd="0" destOrd="0" presId="urn:microsoft.com/office/officeart/2005/8/layout/hierarchy2"/>
    <dgm:cxn modelId="{9A27457F-DFC3-1E47-BB4B-40E7D47D09A9}" type="presParOf" srcId="{1D5DCE76-8E58-204B-B128-5A600A4149B1}" destId="{7596352C-FE7D-BC45-BCE1-A83B9D8C0F22}" srcOrd="1" destOrd="0" presId="urn:microsoft.com/office/officeart/2005/8/layout/hierarchy2"/>
    <dgm:cxn modelId="{70FF2A14-AE45-4440-81E4-F6D988FEBCEF}" type="presParOf" srcId="{7596352C-FE7D-BC45-BCE1-A83B9D8C0F22}" destId="{F52CF181-3B0D-6349-A106-8EE6CA0D42A7}" srcOrd="0" destOrd="0" presId="urn:microsoft.com/office/officeart/2005/8/layout/hierarchy2"/>
    <dgm:cxn modelId="{7AE52F85-AF39-2748-B610-F3AA86AA1EBA}" type="presParOf" srcId="{F52CF181-3B0D-6349-A106-8EE6CA0D42A7}" destId="{069F9E43-06B4-7646-A49F-ABD1837B884C}" srcOrd="0" destOrd="0" presId="urn:microsoft.com/office/officeart/2005/8/layout/hierarchy2"/>
    <dgm:cxn modelId="{1E0F216C-326D-814C-916E-013767A9E79A}" type="presParOf" srcId="{7596352C-FE7D-BC45-BCE1-A83B9D8C0F22}" destId="{C50A0FCA-EFB1-1947-A74B-6EA83752083D}" srcOrd="1" destOrd="0" presId="urn:microsoft.com/office/officeart/2005/8/layout/hierarchy2"/>
    <dgm:cxn modelId="{50CD8A41-6B32-6346-9DB9-38E930E5AD17}" type="presParOf" srcId="{C50A0FCA-EFB1-1947-A74B-6EA83752083D}" destId="{BB44B0BA-585B-8C46-A09E-002D8FBD2E0D}" srcOrd="0" destOrd="0" presId="urn:microsoft.com/office/officeart/2005/8/layout/hierarchy2"/>
    <dgm:cxn modelId="{E5C69D7E-8F30-6346-93D2-E79C2CEADBBE}" type="presParOf" srcId="{C50A0FCA-EFB1-1947-A74B-6EA83752083D}" destId="{22649759-1CCF-9945-94DE-36052AF97532}" srcOrd="1" destOrd="0" presId="urn:microsoft.com/office/officeart/2005/8/layout/hierarchy2"/>
    <dgm:cxn modelId="{5A86F5A8-D0E2-5744-AC64-CA43390FE1A8}" type="presParOf" srcId="{7596352C-FE7D-BC45-BCE1-A83B9D8C0F22}" destId="{DF0F22AC-069E-4D4B-B83D-D5C192F7250F}" srcOrd="2" destOrd="0" presId="urn:microsoft.com/office/officeart/2005/8/layout/hierarchy2"/>
    <dgm:cxn modelId="{39F0B9FB-A064-3647-A4AB-2D0B89F40C1A}" type="presParOf" srcId="{DF0F22AC-069E-4D4B-B83D-D5C192F7250F}" destId="{30E64B45-747F-5F40-96D2-943C8F8457F9}" srcOrd="0" destOrd="0" presId="urn:microsoft.com/office/officeart/2005/8/layout/hierarchy2"/>
    <dgm:cxn modelId="{04BE5EFE-8FC6-104F-9FAC-0ACA9E38C9B9}" type="presParOf" srcId="{7596352C-FE7D-BC45-BCE1-A83B9D8C0F22}" destId="{CC1F5008-4DF7-3A4D-81FE-BADD17939847}" srcOrd="3" destOrd="0" presId="urn:microsoft.com/office/officeart/2005/8/layout/hierarchy2"/>
    <dgm:cxn modelId="{681DAD95-9D8E-1840-8D8A-561C4E852EBD}" type="presParOf" srcId="{CC1F5008-4DF7-3A4D-81FE-BADD17939847}" destId="{7BE6171C-4E6D-DA47-8061-F8032D8CF10E}" srcOrd="0" destOrd="0" presId="urn:microsoft.com/office/officeart/2005/8/layout/hierarchy2"/>
    <dgm:cxn modelId="{7C9B4CE7-C1EF-5F49-B7DB-6E51F8C41D01}" type="presParOf" srcId="{CC1F5008-4DF7-3A4D-81FE-BADD17939847}" destId="{DBB3C528-D79C-B84B-B704-B89CBA6BEBC0}" srcOrd="1" destOrd="0" presId="urn:microsoft.com/office/officeart/2005/8/layout/hierarchy2"/>
    <dgm:cxn modelId="{BF2CA85E-218D-634E-B364-34F44686DBF6}" type="presParOf" srcId="{DBB3C528-D79C-B84B-B704-B89CBA6BEBC0}" destId="{711B4839-1580-AE42-BE75-914DCA18DB8E}" srcOrd="0" destOrd="0" presId="urn:microsoft.com/office/officeart/2005/8/layout/hierarchy2"/>
    <dgm:cxn modelId="{17E919ED-BBE0-4F47-ADA1-C5FB9061A189}" type="presParOf" srcId="{711B4839-1580-AE42-BE75-914DCA18DB8E}" destId="{21D61BDD-E4CE-934C-9D46-1FA2D8E35AF9}" srcOrd="0" destOrd="0" presId="urn:microsoft.com/office/officeart/2005/8/layout/hierarchy2"/>
    <dgm:cxn modelId="{4A8A308D-042F-9741-8D76-CEC6280FB1C5}" type="presParOf" srcId="{DBB3C528-D79C-B84B-B704-B89CBA6BEBC0}" destId="{A090652B-BC0E-F047-9104-D3D2BDCCE542}" srcOrd="1" destOrd="0" presId="urn:microsoft.com/office/officeart/2005/8/layout/hierarchy2"/>
    <dgm:cxn modelId="{8D7AC8C1-1D81-CB45-86BD-8A2B3EDAFB0B}" type="presParOf" srcId="{A090652B-BC0E-F047-9104-D3D2BDCCE542}" destId="{00FAA9B1-6D06-1449-A42F-2EE5DBFDCFA1}" srcOrd="0" destOrd="0" presId="urn:microsoft.com/office/officeart/2005/8/layout/hierarchy2"/>
    <dgm:cxn modelId="{7C030B53-277B-5C42-B28B-03549E5CBA21}" type="presParOf" srcId="{A090652B-BC0E-F047-9104-D3D2BDCCE542}" destId="{6FCDE61F-851D-8945-BC1F-FEC2BC468BEF}" srcOrd="1" destOrd="0" presId="urn:microsoft.com/office/officeart/2005/8/layout/hierarchy2"/>
    <dgm:cxn modelId="{4C87535D-9FB8-944D-A107-E7C31C6C1E33}" type="presParOf" srcId="{6FCDE61F-851D-8945-BC1F-FEC2BC468BEF}" destId="{2789799D-1D3D-2841-9836-9A4DFB607005}" srcOrd="0" destOrd="0" presId="urn:microsoft.com/office/officeart/2005/8/layout/hierarchy2"/>
    <dgm:cxn modelId="{F6328AAD-540C-3146-9BB7-E8C510677AC4}" type="presParOf" srcId="{2789799D-1D3D-2841-9836-9A4DFB607005}" destId="{F789D8A0-0552-6449-B8F0-2001298E34BA}" srcOrd="0" destOrd="0" presId="urn:microsoft.com/office/officeart/2005/8/layout/hierarchy2"/>
    <dgm:cxn modelId="{A74715BC-C361-964B-82C3-9C838E3ED4B1}" type="presParOf" srcId="{6FCDE61F-851D-8945-BC1F-FEC2BC468BEF}" destId="{987C2913-1938-7C45-A9B7-4520ACC6FFAC}" srcOrd="1" destOrd="0" presId="urn:microsoft.com/office/officeart/2005/8/layout/hierarchy2"/>
    <dgm:cxn modelId="{09E74BFC-681E-0048-8FA9-25C313C01986}" type="presParOf" srcId="{987C2913-1938-7C45-A9B7-4520ACC6FFAC}" destId="{EFD99E05-4410-4D47-A23C-C7E25D90F042}" srcOrd="0" destOrd="0" presId="urn:microsoft.com/office/officeart/2005/8/layout/hierarchy2"/>
    <dgm:cxn modelId="{97BAD06A-09DB-2C4D-AEF0-EEDFADEBF975}" type="presParOf" srcId="{987C2913-1938-7C45-A9B7-4520ACC6FFAC}" destId="{3C15EA79-0CA7-314F-9710-AA199A6414E6}" srcOrd="1" destOrd="0" presId="urn:microsoft.com/office/officeart/2005/8/layout/hierarchy2"/>
    <dgm:cxn modelId="{7EA83D77-392A-6843-9DAE-9B17EE28A04B}" type="presParOf" srcId="{DBB3C528-D79C-B84B-B704-B89CBA6BEBC0}" destId="{BDFC335C-E2D7-864D-8E0E-991505B9FF1B}" srcOrd="2" destOrd="0" presId="urn:microsoft.com/office/officeart/2005/8/layout/hierarchy2"/>
    <dgm:cxn modelId="{007504F5-E17F-1540-A240-65C94FE028B1}" type="presParOf" srcId="{BDFC335C-E2D7-864D-8E0E-991505B9FF1B}" destId="{B25E76A0-C8EB-1D4C-B4DA-252D450E37D5}" srcOrd="0" destOrd="0" presId="urn:microsoft.com/office/officeart/2005/8/layout/hierarchy2"/>
    <dgm:cxn modelId="{BD291713-4CD4-8646-BE71-B27630EA543B}" type="presParOf" srcId="{DBB3C528-D79C-B84B-B704-B89CBA6BEBC0}" destId="{55E8AA32-8946-1143-8705-9CA3CC9D9D6B}" srcOrd="3" destOrd="0" presId="urn:microsoft.com/office/officeart/2005/8/layout/hierarchy2"/>
    <dgm:cxn modelId="{80746C78-FDEB-CD4E-AC89-42469F208FA2}" type="presParOf" srcId="{55E8AA32-8946-1143-8705-9CA3CC9D9D6B}" destId="{6D21FEA9-F994-2647-B1AE-EE2A3984A3E3}" srcOrd="0" destOrd="0" presId="urn:microsoft.com/office/officeart/2005/8/layout/hierarchy2"/>
    <dgm:cxn modelId="{62035B01-2B5B-A241-AAE9-C7FA719B699E}" type="presParOf" srcId="{55E8AA32-8946-1143-8705-9CA3CC9D9D6B}" destId="{376CB51E-4DEB-C44C-910B-8C9BC9D7769E}" srcOrd="1" destOrd="0" presId="urn:microsoft.com/office/officeart/2005/8/layout/hierarchy2"/>
    <dgm:cxn modelId="{3ED5ECAD-0E8F-F042-B664-94A20691A026}" type="presParOf" srcId="{DBB3C528-D79C-B84B-B704-B89CBA6BEBC0}" destId="{B1E7A541-4FDD-CE4D-A228-F4BBC6073EC9}" srcOrd="4" destOrd="0" presId="urn:microsoft.com/office/officeart/2005/8/layout/hierarchy2"/>
    <dgm:cxn modelId="{E9E8363D-7B5D-5641-A4D1-E2E8A3C152B2}" type="presParOf" srcId="{B1E7A541-4FDD-CE4D-A228-F4BBC6073EC9}" destId="{B317C337-E6AA-4E43-9048-81C36F7BA8E4}" srcOrd="0" destOrd="0" presId="urn:microsoft.com/office/officeart/2005/8/layout/hierarchy2"/>
    <dgm:cxn modelId="{FD132059-15E8-A04E-A06E-A815BE5E3606}" type="presParOf" srcId="{DBB3C528-D79C-B84B-B704-B89CBA6BEBC0}" destId="{1AC57DFE-004E-1E43-838E-47CA2DC2A68B}" srcOrd="5" destOrd="0" presId="urn:microsoft.com/office/officeart/2005/8/layout/hierarchy2"/>
    <dgm:cxn modelId="{33ED8535-C71C-0446-8F7E-FFD3FCECFDD6}" type="presParOf" srcId="{1AC57DFE-004E-1E43-838E-47CA2DC2A68B}" destId="{8ED85DD5-F201-C74D-978D-88B2A08F7B73}" srcOrd="0" destOrd="0" presId="urn:microsoft.com/office/officeart/2005/8/layout/hierarchy2"/>
    <dgm:cxn modelId="{8EA704BD-4762-A345-BA5C-A817A30584F6}" type="presParOf" srcId="{1AC57DFE-004E-1E43-838E-47CA2DC2A68B}" destId="{C1154765-92B1-5948-9C37-81A833BD8E74}" srcOrd="1" destOrd="0" presId="urn:microsoft.com/office/officeart/2005/8/layout/hierarchy2"/>
    <dgm:cxn modelId="{70CBD444-D7AC-724E-908B-3DC1360B3EE9}" type="presParOf" srcId="{C1154765-92B1-5948-9C37-81A833BD8E74}" destId="{C259F9AB-7ACD-E044-AD96-C99B7C58F054}" srcOrd="0" destOrd="0" presId="urn:microsoft.com/office/officeart/2005/8/layout/hierarchy2"/>
    <dgm:cxn modelId="{E6D0F17B-BBCB-2D4E-ABF8-B74EB7B504A8}" type="presParOf" srcId="{C259F9AB-7ACD-E044-AD96-C99B7C58F054}" destId="{E74AFCE9-50D0-2E41-9FF4-64FDFB40212D}" srcOrd="0" destOrd="0" presId="urn:microsoft.com/office/officeart/2005/8/layout/hierarchy2"/>
    <dgm:cxn modelId="{B87FBB54-92C7-ED48-B517-9B30579C0C1E}" type="presParOf" srcId="{C1154765-92B1-5948-9C37-81A833BD8E74}" destId="{9D62D32E-D9D2-1B4C-853D-1B8844F4B9E0}" srcOrd="1" destOrd="0" presId="urn:microsoft.com/office/officeart/2005/8/layout/hierarchy2"/>
    <dgm:cxn modelId="{713AF0D7-3753-7C49-A46A-CB6783CE8063}" type="presParOf" srcId="{9D62D32E-D9D2-1B4C-853D-1B8844F4B9E0}" destId="{66BBD21B-3D2F-7D49-8141-AD2A58DD00DC}" srcOrd="0" destOrd="0" presId="urn:microsoft.com/office/officeart/2005/8/layout/hierarchy2"/>
    <dgm:cxn modelId="{E17652F1-CD8C-5348-9534-6442F50EDEE3}" type="presParOf" srcId="{9D62D32E-D9D2-1B4C-853D-1B8844F4B9E0}" destId="{961F3F2E-18FC-0847-86C7-F5A89AF19C47}" srcOrd="1" destOrd="0" presId="urn:microsoft.com/office/officeart/2005/8/layout/hierarchy2"/>
    <dgm:cxn modelId="{C8B3E5FC-2FB2-2743-B778-ED7AE0DD447F}" type="presParOf" srcId="{7596352C-FE7D-BC45-BCE1-A83B9D8C0F22}" destId="{80BD4D9D-415A-CD40-9D8B-3C3DF5B47E23}" srcOrd="4" destOrd="0" presId="urn:microsoft.com/office/officeart/2005/8/layout/hierarchy2"/>
    <dgm:cxn modelId="{20BA7430-C4C7-7542-B7ED-2FC221113E77}" type="presParOf" srcId="{80BD4D9D-415A-CD40-9D8B-3C3DF5B47E23}" destId="{C2D85BB9-FA52-8F4E-BF5C-5DDFC2499E17}" srcOrd="0" destOrd="0" presId="urn:microsoft.com/office/officeart/2005/8/layout/hierarchy2"/>
    <dgm:cxn modelId="{A03784C3-50BE-D146-957A-D5367478BDBB}" type="presParOf" srcId="{7596352C-FE7D-BC45-BCE1-A83B9D8C0F22}" destId="{9E338A30-1412-784D-8E13-D51DCF90316E}" srcOrd="5" destOrd="0" presId="urn:microsoft.com/office/officeart/2005/8/layout/hierarchy2"/>
    <dgm:cxn modelId="{5DE1C7C5-30DE-DF4B-A3F7-885E8EF3F162}" type="presParOf" srcId="{9E338A30-1412-784D-8E13-D51DCF90316E}" destId="{F31830BF-4B34-EF42-933B-4B0CABDB0642}" srcOrd="0" destOrd="0" presId="urn:microsoft.com/office/officeart/2005/8/layout/hierarchy2"/>
    <dgm:cxn modelId="{C7B50FA2-4AB7-074C-974C-6D368266365C}" type="presParOf" srcId="{9E338A30-1412-784D-8E13-D51DCF90316E}" destId="{ADC340D9-3A83-B741-A785-26DBAE7768A1}" srcOrd="1" destOrd="0" presId="urn:microsoft.com/office/officeart/2005/8/layout/hierarchy2"/>
    <dgm:cxn modelId="{351EE614-C85B-D741-9AB5-3612FA687906}" type="presParOf" srcId="{ADC340D9-3A83-B741-A785-26DBAE7768A1}" destId="{2DACD6F8-59CD-6340-AD22-6F13A2926EF1}" srcOrd="0" destOrd="0" presId="urn:microsoft.com/office/officeart/2005/8/layout/hierarchy2"/>
    <dgm:cxn modelId="{5E97ED1E-B9A6-984D-9A9B-F7C4268E965B}" type="presParOf" srcId="{2DACD6F8-59CD-6340-AD22-6F13A2926EF1}" destId="{A6F7D239-69D8-6D4C-ACEE-90054DB7B929}" srcOrd="0" destOrd="0" presId="urn:microsoft.com/office/officeart/2005/8/layout/hierarchy2"/>
    <dgm:cxn modelId="{96BE4CFF-A310-274A-9602-D9DE1FD51AAC}" type="presParOf" srcId="{ADC340D9-3A83-B741-A785-26DBAE7768A1}" destId="{AB3D3B4C-6888-0140-AAEF-74A99FB38F04}" srcOrd="1" destOrd="0" presId="urn:microsoft.com/office/officeart/2005/8/layout/hierarchy2"/>
    <dgm:cxn modelId="{14B5C944-8BEB-EA40-8A3D-D17530833EF7}" type="presParOf" srcId="{AB3D3B4C-6888-0140-AAEF-74A99FB38F04}" destId="{C1E436B6-EB12-3242-87EF-48CFA92172A2}" srcOrd="0" destOrd="0" presId="urn:microsoft.com/office/officeart/2005/8/layout/hierarchy2"/>
    <dgm:cxn modelId="{A55CD3EF-7AD0-1C42-AF2F-83E28B779EAA}" type="presParOf" srcId="{AB3D3B4C-6888-0140-AAEF-74A99FB38F04}" destId="{AC206B81-1C08-734A-A160-B9EB7690DB68}" srcOrd="1" destOrd="0" presId="urn:microsoft.com/office/officeart/2005/8/layout/hierarchy2"/>
    <dgm:cxn modelId="{08B72F39-E9BE-4042-8F1F-CEBC646A18A9}" type="presParOf" srcId="{AC206B81-1C08-734A-A160-B9EB7690DB68}" destId="{ECFCCD4A-C88A-3140-9143-45050D0A11DE}" srcOrd="0" destOrd="0" presId="urn:microsoft.com/office/officeart/2005/8/layout/hierarchy2"/>
    <dgm:cxn modelId="{546904A8-F7D5-8E47-AA25-7F25E6BE2F05}" type="presParOf" srcId="{ECFCCD4A-C88A-3140-9143-45050D0A11DE}" destId="{EF093481-6259-3846-86F9-A9C26B66E984}" srcOrd="0" destOrd="0" presId="urn:microsoft.com/office/officeart/2005/8/layout/hierarchy2"/>
    <dgm:cxn modelId="{34A17007-E619-3742-9694-F7DDF5184351}" type="presParOf" srcId="{AC206B81-1C08-734A-A160-B9EB7690DB68}" destId="{7572C312-43A5-914A-92F6-D1FAE6D78D52}" srcOrd="1" destOrd="0" presId="urn:microsoft.com/office/officeart/2005/8/layout/hierarchy2"/>
    <dgm:cxn modelId="{A604EDBC-5F49-6049-ADB5-637203459021}" type="presParOf" srcId="{7572C312-43A5-914A-92F6-D1FAE6D78D52}" destId="{99336C9B-E2A4-8941-9568-CACFD9E9026F}" srcOrd="0" destOrd="0" presId="urn:microsoft.com/office/officeart/2005/8/layout/hierarchy2"/>
    <dgm:cxn modelId="{8A35B42C-0B65-C54B-80A3-9F761CE9CF45}" type="presParOf" srcId="{7572C312-43A5-914A-92F6-D1FAE6D78D52}" destId="{D24E4E6C-DA7B-B741-BF92-41CF95435A6B}"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1D64F7-5DB5-8542-BF89-FEFAC554EF32}" type="doc">
      <dgm:prSet loTypeId="urn:microsoft.com/office/officeart/2005/8/layout/venn1" loCatId="" qsTypeId="urn:microsoft.com/office/officeart/2005/8/quickstyle/simple1" qsCatId="simple" csTypeId="urn:microsoft.com/office/officeart/2005/8/colors/colorful1" csCatId="colorful" phldr="1"/>
      <dgm:spPr/>
    </dgm:pt>
    <dgm:pt modelId="{8C583E4F-45E6-164B-BAD1-DF42BE150E5A}">
      <dgm:prSet phldrT="[Text]"/>
      <dgm:spPr/>
      <dgm:t>
        <a:bodyPr/>
        <a:lstStyle/>
        <a:p>
          <a:r>
            <a:rPr lang="en-US" dirty="0"/>
            <a:t>Security</a:t>
          </a:r>
        </a:p>
      </dgm:t>
    </dgm:pt>
    <dgm:pt modelId="{711566BE-B38A-A048-8BF3-B1AAC0A1FFB3}" type="parTrans" cxnId="{B763D094-14E0-AA43-A168-06A599526FA6}">
      <dgm:prSet/>
      <dgm:spPr/>
      <dgm:t>
        <a:bodyPr/>
        <a:lstStyle/>
        <a:p>
          <a:endParaRPr lang="en-US"/>
        </a:p>
      </dgm:t>
    </dgm:pt>
    <dgm:pt modelId="{5B4D1CD4-2F8B-7042-9319-EF7C3FE85A64}" type="sibTrans" cxnId="{B763D094-14E0-AA43-A168-06A599526FA6}">
      <dgm:prSet/>
      <dgm:spPr/>
      <dgm:t>
        <a:bodyPr/>
        <a:lstStyle/>
        <a:p>
          <a:endParaRPr lang="en-US"/>
        </a:p>
      </dgm:t>
    </dgm:pt>
    <dgm:pt modelId="{ADDE02DE-3587-5341-B146-709E43B30963}">
      <dgm:prSet phldrT="[Text]"/>
      <dgm:spPr/>
      <dgm:t>
        <a:bodyPr/>
        <a:lstStyle/>
        <a:p>
          <a:r>
            <a:rPr lang="en-US" dirty="0"/>
            <a:t>Training</a:t>
          </a:r>
        </a:p>
      </dgm:t>
    </dgm:pt>
    <dgm:pt modelId="{23CFAC1A-75C2-F142-AA77-6A833D706E5D}" type="parTrans" cxnId="{589A1B62-8F3D-7645-B969-168B5DBF2215}">
      <dgm:prSet/>
      <dgm:spPr/>
      <dgm:t>
        <a:bodyPr/>
        <a:lstStyle/>
        <a:p>
          <a:endParaRPr lang="en-US"/>
        </a:p>
      </dgm:t>
    </dgm:pt>
    <dgm:pt modelId="{654E6762-AE09-034B-9D67-F47DDC84A9D1}" type="sibTrans" cxnId="{589A1B62-8F3D-7645-B969-168B5DBF2215}">
      <dgm:prSet/>
      <dgm:spPr/>
      <dgm:t>
        <a:bodyPr/>
        <a:lstStyle/>
        <a:p>
          <a:endParaRPr lang="en-US"/>
        </a:p>
      </dgm:t>
    </dgm:pt>
    <dgm:pt modelId="{5207824D-B498-2640-A539-335134B8056A}">
      <dgm:prSet phldrT="[Text]"/>
      <dgm:spPr/>
      <dgm:t>
        <a:bodyPr/>
        <a:lstStyle/>
        <a:p>
          <a:r>
            <a:rPr lang="en-US" dirty="0"/>
            <a:t>Management</a:t>
          </a:r>
        </a:p>
      </dgm:t>
    </dgm:pt>
    <dgm:pt modelId="{0A1A538C-EFDF-D64A-A260-C892E0668814}" type="parTrans" cxnId="{4B5F4B55-F30D-0045-A717-F0C1577631FC}">
      <dgm:prSet/>
      <dgm:spPr/>
      <dgm:t>
        <a:bodyPr/>
        <a:lstStyle/>
        <a:p>
          <a:endParaRPr lang="en-US"/>
        </a:p>
      </dgm:t>
    </dgm:pt>
    <dgm:pt modelId="{577BBE30-2AC2-F543-BD23-309313854D8B}" type="sibTrans" cxnId="{4B5F4B55-F30D-0045-A717-F0C1577631FC}">
      <dgm:prSet/>
      <dgm:spPr/>
      <dgm:t>
        <a:bodyPr/>
        <a:lstStyle/>
        <a:p>
          <a:endParaRPr lang="en-US"/>
        </a:p>
      </dgm:t>
    </dgm:pt>
    <dgm:pt modelId="{30982328-D184-7343-B9D6-096980F26E66}" type="pres">
      <dgm:prSet presAssocID="{E91D64F7-5DB5-8542-BF89-FEFAC554EF32}" presName="compositeShape" presStyleCnt="0">
        <dgm:presLayoutVars>
          <dgm:chMax val="7"/>
          <dgm:dir/>
          <dgm:resizeHandles val="exact"/>
        </dgm:presLayoutVars>
      </dgm:prSet>
      <dgm:spPr/>
    </dgm:pt>
    <dgm:pt modelId="{325268B9-F449-7441-AE1E-36D52FCA89E4}" type="pres">
      <dgm:prSet presAssocID="{8C583E4F-45E6-164B-BAD1-DF42BE150E5A}" presName="circ1" presStyleLbl="vennNode1" presStyleIdx="0" presStyleCnt="3"/>
      <dgm:spPr/>
    </dgm:pt>
    <dgm:pt modelId="{53B3CB19-D709-6A4C-AE9C-5F394E8E39E2}" type="pres">
      <dgm:prSet presAssocID="{8C583E4F-45E6-164B-BAD1-DF42BE150E5A}" presName="circ1Tx" presStyleLbl="revTx" presStyleIdx="0" presStyleCnt="0">
        <dgm:presLayoutVars>
          <dgm:chMax val="0"/>
          <dgm:chPref val="0"/>
          <dgm:bulletEnabled val="1"/>
        </dgm:presLayoutVars>
      </dgm:prSet>
      <dgm:spPr/>
    </dgm:pt>
    <dgm:pt modelId="{999E607B-7C54-8B42-8377-C101A518B6A5}" type="pres">
      <dgm:prSet presAssocID="{ADDE02DE-3587-5341-B146-709E43B30963}" presName="circ2" presStyleLbl="vennNode1" presStyleIdx="1" presStyleCnt="3"/>
      <dgm:spPr/>
    </dgm:pt>
    <dgm:pt modelId="{80E862ED-042C-4143-9E7E-A1F1D001BC6F}" type="pres">
      <dgm:prSet presAssocID="{ADDE02DE-3587-5341-B146-709E43B30963}" presName="circ2Tx" presStyleLbl="revTx" presStyleIdx="0" presStyleCnt="0">
        <dgm:presLayoutVars>
          <dgm:chMax val="0"/>
          <dgm:chPref val="0"/>
          <dgm:bulletEnabled val="1"/>
        </dgm:presLayoutVars>
      </dgm:prSet>
      <dgm:spPr/>
    </dgm:pt>
    <dgm:pt modelId="{FF2D48C0-5CD6-D74D-A792-03ECEC0F3B4F}" type="pres">
      <dgm:prSet presAssocID="{5207824D-B498-2640-A539-335134B8056A}" presName="circ3" presStyleLbl="vennNode1" presStyleIdx="2" presStyleCnt="3"/>
      <dgm:spPr/>
    </dgm:pt>
    <dgm:pt modelId="{23B24259-96C9-2B46-9006-557C264E514F}" type="pres">
      <dgm:prSet presAssocID="{5207824D-B498-2640-A539-335134B8056A}" presName="circ3Tx" presStyleLbl="revTx" presStyleIdx="0" presStyleCnt="0">
        <dgm:presLayoutVars>
          <dgm:chMax val="0"/>
          <dgm:chPref val="0"/>
          <dgm:bulletEnabled val="1"/>
        </dgm:presLayoutVars>
      </dgm:prSet>
      <dgm:spPr/>
    </dgm:pt>
  </dgm:ptLst>
  <dgm:cxnLst>
    <dgm:cxn modelId="{9360C922-9359-A447-B7BB-11674B62F501}" type="presOf" srcId="{E91D64F7-5DB5-8542-BF89-FEFAC554EF32}" destId="{30982328-D184-7343-B9D6-096980F26E66}" srcOrd="0" destOrd="0" presId="urn:microsoft.com/office/officeart/2005/8/layout/venn1"/>
    <dgm:cxn modelId="{E2146E28-892B-3549-A5BA-476CC5C7BB9C}" type="presOf" srcId="{ADDE02DE-3587-5341-B146-709E43B30963}" destId="{999E607B-7C54-8B42-8377-C101A518B6A5}" srcOrd="0" destOrd="0" presId="urn:microsoft.com/office/officeart/2005/8/layout/venn1"/>
    <dgm:cxn modelId="{4B5F4B55-F30D-0045-A717-F0C1577631FC}" srcId="{E91D64F7-5DB5-8542-BF89-FEFAC554EF32}" destId="{5207824D-B498-2640-A539-335134B8056A}" srcOrd="2" destOrd="0" parTransId="{0A1A538C-EFDF-D64A-A260-C892E0668814}" sibTransId="{577BBE30-2AC2-F543-BD23-309313854D8B}"/>
    <dgm:cxn modelId="{91F9AC5E-45A7-D54A-81D1-516109967A2A}" type="presOf" srcId="{5207824D-B498-2640-A539-335134B8056A}" destId="{FF2D48C0-5CD6-D74D-A792-03ECEC0F3B4F}" srcOrd="0" destOrd="0" presId="urn:microsoft.com/office/officeart/2005/8/layout/venn1"/>
    <dgm:cxn modelId="{589A1B62-8F3D-7645-B969-168B5DBF2215}" srcId="{E91D64F7-5DB5-8542-BF89-FEFAC554EF32}" destId="{ADDE02DE-3587-5341-B146-709E43B30963}" srcOrd="1" destOrd="0" parTransId="{23CFAC1A-75C2-F142-AA77-6A833D706E5D}" sibTransId="{654E6762-AE09-034B-9D67-F47DDC84A9D1}"/>
    <dgm:cxn modelId="{B763D094-14E0-AA43-A168-06A599526FA6}" srcId="{E91D64F7-5DB5-8542-BF89-FEFAC554EF32}" destId="{8C583E4F-45E6-164B-BAD1-DF42BE150E5A}" srcOrd="0" destOrd="0" parTransId="{711566BE-B38A-A048-8BF3-B1AAC0A1FFB3}" sibTransId="{5B4D1CD4-2F8B-7042-9319-EF7C3FE85A64}"/>
    <dgm:cxn modelId="{B4BEEAD8-F96E-FB4F-B714-2F15281CB745}" type="presOf" srcId="{8C583E4F-45E6-164B-BAD1-DF42BE150E5A}" destId="{325268B9-F449-7441-AE1E-36D52FCA89E4}" srcOrd="0" destOrd="0" presId="urn:microsoft.com/office/officeart/2005/8/layout/venn1"/>
    <dgm:cxn modelId="{B75EBDE1-11DA-AD41-A22F-D2B901B08010}" type="presOf" srcId="{8C583E4F-45E6-164B-BAD1-DF42BE150E5A}" destId="{53B3CB19-D709-6A4C-AE9C-5F394E8E39E2}" srcOrd="1" destOrd="0" presId="urn:microsoft.com/office/officeart/2005/8/layout/venn1"/>
    <dgm:cxn modelId="{6C5D0FEB-A6F8-A44F-AEF6-2F244B497175}" type="presOf" srcId="{5207824D-B498-2640-A539-335134B8056A}" destId="{23B24259-96C9-2B46-9006-557C264E514F}" srcOrd="1" destOrd="0" presId="urn:microsoft.com/office/officeart/2005/8/layout/venn1"/>
    <dgm:cxn modelId="{9302FBFB-3A2D-BE46-9585-CEF6B809706C}" type="presOf" srcId="{ADDE02DE-3587-5341-B146-709E43B30963}" destId="{80E862ED-042C-4143-9E7E-A1F1D001BC6F}" srcOrd="1" destOrd="0" presId="urn:microsoft.com/office/officeart/2005/8/layout/venn1"/>
    <dgm:cxn modelId="{8A3158D9-EF13-634B-9857-332D456F8731}" type="presParOf" srcId="{30982328-D184-7343-B9D6-096980F26E66}" destId="{325268B9-F449-7441-AE1E-36D52FCA89E4}" srcOrd="0" destOrd="0" presId="urn:microsoft.com/office/officeart/2005/8/layout/venn1"/>
    <dgm:cxn modelId="{658C90D9-5D3F-184F-89CA-0FB11D8BD93D}" type="presParOf" srcId="{30982328-D184-7343-B9D6-096980F26E66}" destId="{53B3CB19-D709-6A4C-AE9C-5F394E8E39E2}" srcOrd="1" destOrd="0" presId="urn:microsoft.com/office/officeart/2005/8/layout/venn1"/>
    <dgm:cxn modelId="{740341D8-28F5-D140-84EE-CDD24D971540}" type="presParOf" srcId="{30982328-D184-7343-B9D6-096980F26E66}" destId="{999E607B-7C54-8B42-8377-C101A518B6A5}" srcOrd="2" destOrd="0" presId="urn:microsoft.com/office/officeart/2005/8/layout/venn1"/>
    <dgm:cxn modelId="{3D9D5F27-41E0-B44D-BA2A-8DA9CB026484}" type="presParOf" srcId="{30982328-D184-7343-B9D6-096980F26E66}" destId="{80E862ED-042C-4143-9E7E-A1F1D001BC6F}" srcOrd="3" destOrd="0" presId="urn:microsoft.com/office/officeart/2005/8/layout/venn1"/>
    <dgm:cxn modelId="{4FBA2A4F-8DDF-C640-BBC3-A8B18D09040C}" type="presParOf" srcId="{30982328-D184-7343-B9D6-096980F26E66}" destId="{FF2D48C0-5CD6-D74D-A792-03ECEC0F3B4F}" srcOrd="4" destOrd="0" presId="urn:microsoft.com/office/officeart/2005/8/layout/venn1"/>
    <dgm:cxn modelId="{73458BAF-1398-8742-89EC-83AE3C6931A8}" type="presParOf" srcId="{30982328-D184-7343-B9D6-096980F26E66}" destId="{23B24259-96C9-2B46-9006-557C264E514F}"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3E2302-71CE-44E4-A7AA-9E3F303111FA}" type="doc">
      <dgm:prSet loTypeId="urn:microsoft.com/office/officeart/2005/8/layout/cycle3" loCatId="cycle" qsTypeId="urn:microsoft.com/office/officeart/2005/8/quickstyle/simple1" qsCatId="simple" csTypeId="urn:microsoft.com/office/officeart/2005/8/colors/colorful2" csCatId="colorful" phldr="1"/>
      <dgm:spPr/>
      <dgm:t>
        <a:bodyPr/>
        <a:lstStyle/>
        <a:p>
          <a:endParaRPr lang="en-AU"/>
        </a:p>
      </dgm:t>
    </dgm:pt>
    <dgm:pt modelId="{B38F8087-7680-47E3-BD11-45A7B88F1449}">
      <dgm:prSet phldrT="[Text]" custT="1"/>
      <dgm:spPr/>
      <dgm:t>
        <a:bodyPr/>
        <a:lstStyle/>
        <a:p>
          <a:r>
            <a:rPr lang="en-AU" sz="1600" dirty="0"/>
            <a:t>Do well. Focus on what you can influence</a:t>
          </a:r>
        </a:p>
      </dgm:t>
    </dgm:pt>
    <dgm:pt modelId="{FA8B1B7D-6358-4DFD-95E6-5D44324AF070}" type="parTrans" cxnId="{58B07C06-1DEC-4769-948D-2D1CEA73C044}">
      <dgm:prSet/>
      <dgm:spPr/>
      <dgm:t>
        <a:bodyPr/>
        <a:lstStyle/>
        <a:p>
          <a:endParaRPr lang="en-AU" sz="2000"/>
        </a:p>
      </dgm:t>
    </dgm:pt>
    <dgm:pt modelId="{C1369CFD-F6FB-43A2-89C5-68D3CE278545}" type="sibTrans" cxnId="{58B07C06-1DEC-4769-948D-2D1CEA73C044}">
      <dgm:prSet/>
      <dgm:spPr/>
      <dgm:t>
        <a:bodyPr/>
        <a:lstStyle/>
        <a:p>
          <a:endParaRPr lang="en-AU" sz="2400"/>
        </a:p>
      </dgm:t>
    </dgm:pt>
    <dgm:pt modelId="{6F3633E6-E757-4792-91BA-1DBEB9E8238D}">
      <dgm:prSet phldrT="[Text]" custT="1"/>
      <dgm:spPr/>
      <dgm:t>
        <a:bodyPr/>
        <a:lstStyle/>
        <a:p>
          <a:r>
            <a:rPr lang="en-AU" sz="1600" dirty="0"/>
            <a:t>Build your skills, knowledge and abilities</a:t>
          </a:r>
        </a:p>
      </dgm:t>
    </dgm:pt>
    <dgm:pt modelId="{7BACB90C-1F47-40FC-958D-29C7D97AFE77}" type="parTrans" cxnId="{7C14EE44-B23B-4F26-8742-98DE74225C02}">
      <dgm:prSet/>
      <dgm:spPr/>
      <dgm:t>
        <a:bodyPr/>
        <a:lstStyle/>
        <a:p>
          <a:endParaRPr lang="en-AU" sz="2000"/>
        </a:p>
      </dgm:t>
    </dgm:pt>
    <dgm:pt modelId="{745256FB-C559-480E-B3DD-76AF5C665CDF}" type="sibTrans" cxnId="{7C14EE44-B23B-4F26-8742-98DE74225C02}">
      <dgm:prSet/>
      <dgm:spPr/>
      <dgm:t>
        <a:bodyPr/>
        <a:lstStyle/>
        <a:p>
          <a:endParaRPr lang="en-AU" sz="2000"/>
        </a:p>
      </dgm:t>
    </dgm:pt>
    <dgm:pt modelId="{660058E5-5CA2-44A0-AB43-21973FE84B04}">
      <dgm:prSet phldrT="[Text]" custT="1"/>
      <dgm:spPr/>
      <dgm:t>
        <a:bodyPr/>
        <a:lstStyle/>
        <a:p>
          <a:r>
            <a:rPr lang="en-AU" sz="1600" dirty="0"/>
            <a:t>Increase your credentials</a:t>
          </a:r>
        </a:p>
      </dgm:t>
    </dgm:pt>
    <dgm:pt modelId="{42C8EC48-2322-4452-9300-52AF62CEAFDF}" type="parTrans" cxnId="{0B3E26D6-4E1C-4F46-ABD6-D7C3B3C4E5C8}">
      <dgm:prSet/>
      <dgm:spPr/>
      <dgm:t>
        <a:bodyPr/>
        <a:lstStyle/>
        <a:p>
          <a:endParaRPr lang="en-AU" sz="2000"/>
        </a:p>
      </dgm:t>
    </dgm:pt>
    <dgm:pt modelId="{05BFB815-D3FC-4826-A23F-055B40C4F95C}" type="sibTrans" cxnId="{0B3E26D6-4E1C-4F46-ABD6-D7C3B3C4E5C8}">
      <dgm:prSet/>
      <dgm:spPr/>
      <dgm:t>
        <a:bodyPr/>
        <a:lstStyle/>
        <a:p>
          <a:endParaRPr lang="en-AU" sz="2000"/>
        </a:p>
      </dgm:t>
    </dgm:pt>
    <dgm:pt modelId="{21C9BBD9-88B5-422A-B8E5-2D44E15F30A2}">
      <dgm:prSet phldrT="[Text]" custT="1"/>
      <dgm:spPr/>
      <dgm:t>
        <a:bodyPr/>
        <a:lstStyle/>
        <a:p>
          <a:r>
            <a:rPr lang="en-AU" sz="1600" dirty="0"/>
            <a:t>Professional associations</a:t>
          </a:r>
        </a:p>
      </dgm:t>
    </dgm:pt>
    <dgm:pt modelId="{5724C1B2-3316-4867-92B2-A5DEFE61633C}" type="parTrans" cxnId="{5D86A25E-0271-450B-AB2F-426DB1E6D425}">
      <dgm:prSet/>
      <dgm:spPr/>
      <dgm:t>
        <a:bodyPr/>
        <a:lstStyle/>
        <a:p>
          <a:endParaRPr lang="en-AU" sz="2000"/>
        </a:p>
      </dgm:t>
    </dgm:pt>
    <dgm:pt modelId="{DA6397B6-715A-4C52-B9DC-3CF3C3C17E98}" type="sibTrans" cxnId="{5D86A25E-0271-450B-AB2F-426DB1E6D425}">
      <dgm:prSet/>
      <dgm:spPr/>
      <dgm:t>
        <a:bodyPr/>
        <a:lstStyle/>
        <a:p>
          <a:endParaRPr lang="en-AU" sz="2000"/>
        </a:p>
      </dgm:t>
    </dgm:pt>
    <dgm:pt modelId="{0F2D79CE-49E5-4050-B086-4CA81E9BF1D2}">
      <dgm:prSet phldrT="[Text]" custT="1"/>
      <dgm:spPr/>
      <dgm:t>
        <a:bodyPr/>
        <a:lstStyle/>
        <a:p>
          <a:r>
            <a:rPr lang="en-AU" sz="1600" dirty="0"/>
            <a:t>Scan for opportunities</a:t>
          </a:r>
        </a:p>
      </dgm:t>
    </dgm:pt>
    <dgm:pt modelId="{3A5EF156-870B-4242-B871-4636DEC6A799}" type="parTrans" cxnId="{8EF1B39F-1E1C-462B-801F-94B5FCFCA306}">
      <dgm:prSet/>
      <dgm:spPr/>
      <dgm:t>
        <a:bodyPr/>
        <a:lstStyle/>
        <a:p>
          <a:endParaRPr lang="en-AU" sz="2000"/>
        </a:p>
      </dgm:t>
    </dgm:pt>
    <dgm:pt modelId="{E49C3A24-83CB-442C-A73B-CF30A12B6515}" type="sibTrans" cxnId="{8EF1B39F-1E1C-462B-801F-94B5FCFCA306}">
      <dgm:prSet/>
      <dgm:spPr/>
      <dgm:t>
        <a:bodyPr/>
        <a:lstStyle/>
        <a:p>
          <a:endParaRPr lang="en-AU" sz="2000"/>
        </a:p>
      </dgm:t>
    </dgm:pt>
    <dgm:pt modelId="{1A41720C-4945-4D6E-8292-9E7D787024E6}">
      <dgm:prSet phldrT="[Text]" custT="1"/>
      <dgm:spPr/>
      <dgm:t>
        <a:bodyPr/>
        <a:lstStyle/>
        <a:p>
          <a:r>
            <a:rPr lang="en-AU" sz="1600" dirty="0"/>
            <a:t>Update your CV</a:t>
          </a:r>
        </a:p>
      </dgm:t>
    </dgm:pt>
    <dgm:pt modelId="{BAFC1C01-555E-47A2-B03D-B267563A1E2A}" type="parTrans" cxnId="{5FC583E9-895D-4F6F-BBB4-E628CF19EB6D}">
      <dgm:prSet/>
      <dgm:spPr/>
      <dgm:t>
        <a:bodyPr/>
        <a:lstStyle/>
        <a:p>
          <a:endParaRPr lang="en-AU" sz="2000"/>
        </a:p>
      </dgm:t>
    </dgm:pt>
    <dgm:pt modelId="{351DA625-0B42-4BA2-8A67-422AD4B16C7A}" type="sibTrans" cxnId="{5FC583E9-895D-4F6F-BBB4-E628CF19EB6D}">
      <dgm:prSet/>
      <dgm:spPr/>
      <dgm:t>
        <a:bodyPr/>
        <a:lstStyle/>
        <a:p>
          <a:endParaRPr lang="en-AU" sz="2000"/>
        </a:p>
      </dgm:t>
    </dgm:pt>
    <dgm:pt modelId="{DD8059FD-7CE5-49F8-BD23-5D1FB8C61B0B}">
      <dgm:prSet phldrT="[Text]" custT="1"/>
      <dgm:spPr/>
      <dgm:t>
        <a:bodyPr/>
        <a:lstStyle/>
        <a:p>
          <a:r>
            <a:rPr lang="en-AU" sz="1600" dirty="0"/>
            <a:t>Job application letter</a:t>
          </a:r>
        </a:p>
      </dgm:t>
    </dgm:pt>
    <dgm:pt modelId="{3103273E-D13C-4C4A-A001-31DD082CB160}" type="parTrans" cxnId="{C2F3A8A5-0AC4-40BD-A998-B9C3616F0193}">
      <dgm:prSet/>
      <dgm:spPr/>
      <dgm:t>
        <a:bodyPr/>
        <a:lstStyle/>
        <a:p>
          <a:endParaRPr lang="en-AU" sz="2000"/>
        </a:p>
      </dgm:t>
    </dgm:pt>
    <dgm:pt modelId="{B542FCA3-F3C8-4A56-83C0-2548A99039FC}" type="sibTrans" cxnId="{C2F3A8A5-0AC4-40BD-A998-B9C3616F0193}">
      <dgm:prSet/>
      <dgm:spPr/>
      <dgm:t>
        <a:bodyPr/>
        <a:lstStyle/>
        <a:p>
          <a:endParaRPr lang="en-AU" sz="2000"/>
        </a:p>
      </dgm:t>
    </dgm:pt>
    <dgm:pt modelId="{FD9BE417-429C-4088-A709-E6160B233ED5}">
      <dgm:prSet phldrT="[Text]" custT="1"/>
      <dgm:spPr/>
      <dgm:t>
        <a:bodyPr/>
        <a:lstStyle/>
        <a:p>
          <a:r>
            <a:rPr lang="en-AU" sz="1600" dirty="0"/>
            <a:t>Job interview</a:t>
          </a:r>
        </a:p>
      </dgm:t>
    </dgm:pt>
    <dgm:pt modelId="{18C5C37E-C343-4169-872B-BD105A649A6C}" type="parTrans" cxnId="{CC7F1616-3FE3-4431-A058-A0CA90695782}">
      <dgm:prSet/>
      <dgm:spPr/>
      <dgm:t>
        <a:bodyPr/>
        <a:lstStyle/>
        <a:p>
          <a:endParaRPr lang="en-AU" sz="2000"/>
        </a:p>
      </dgm:t>
    </dgm:pt>
    <dgm:pt modelId="{10813395-1F34-4059-A26F-36C7C3B4882B}" type="sibTrans" cxnId="{CC7F1616-3FE3-4431-A058-A0CA90695782}">
      <dgm:prSet/>
      <dgm:spPr/>
      <dgm:t>
        <a:bodyPr/>
        <a:lstStyle/>
        <a:p>
          <a:endParaRPr lang="en-AU" sz="2000"/>
        </a:p>
      </dgm:t>
    </dgm:pt>
    <dgm:pt modelId="{79D6E306-AC5F-4057-B8B5-83AA357C4572}" type="pres">
      <dgm:prSet presAssocID="{E73E2302-71CE-44E4-A7AA-9E3F303111FA}" presName="Name0" presStyleCnt="0">
        <dgm:presLayoutVars>
          <dgm:dir/>
          <dgm:resizeHandles val="exact"/>
        </dgm:presLayoutVars>
      </dgm:prSet>
      <dgm:spPr/>
    </dgm:pt>
    <dgm:pt modelId="{338819F9-30F6-408D-B0A0-2B0BD33F5129}" type="pres">
      <dgm:prSet presAssocID="{E73E2302-71CE-44E4-A7AA-9E3F303111FA}" presName="cycle" presStyleCnt="0"/>
      <dgm:spPr/>
    </dgm:pt>
    <dgm:pt modelId="{81DD0CA4-A3AC-4B41-AADB-7FA07FABE734}" type="pres">
      <dgm:prSet presAssocID="{B38F8087-7680-47E3-BD11-45A7B88F1449}" presName="nodeFirstNode" presStyleLbl="node1" presStyleIdx="0" presStyleCnt="8">
        <dgm:presLayoutVars>
          <dgm:bulletEnabled val="1"/>
        </dgm:presLayoutVars>
      </dgm:prSet>
      <dgm:spPr/>
    </dgm:pt>
    <dgm:pt modelId="{9DD5CC9D-863E-401A-BF07-BE4675E5DB32}" type="pres">
      <dgm:prSet presAssocID="{C1369CFD-F6FB-43A2-89C5-68D3CE278545}" presName="sibTransFirstNode" presStyleLbl="bgShp" presStyleIdx="0" presStyleCnt="1"/>
      <dgm:spPr/>
    </dgm:pt>
    <dgm:pt modelId="{354570E8-E05D-41E9-B4EC-AF06E5EAC299}" type="pres">
      <dgm:prSet presAssocID="{6F3633E6-E757-4792-91BA-1DBEB9E8238D}" presName="nodeFollowingNodes" presStyleLbl="node1" presStyleIdx="1" presStyleCnt="8">
        <dgm:presLayoutVars>
          <dgm:bulletEnabled val="1"/>
        </dgm:presLayoutVars>
      </dgm:prSet>
      <dgm:spPr/>
    </dgm:pt>
    <dgm:pt modelId="{7E9E53F5-BB51-439D-84FF-03FAC5B0B1CF}" type="pres">
      <dgm:prSet presAssocID="{660058E5-5CA2-44A0-AB43-21973FE84B04}" presName="nodeFollowingNodes" presStyleLbl="node1" presStyleIdx="2" presStyleCnt="8">
        <dgm:presLayoutVars>
          <dgm:bulletEnabled val="1"/>
        </dgm:presLayoutVars>
      </dgm:prSet>
      <dgm:spPr/>
    </dgm:pt>
    <dgm:pt modelId="{F732EED7-2CBD-4780-9A7C-C70F939054A8}" type="pres">
      <dgm:prSet presAssocID="{21C9BBD9-88B5-422A-B8E5-2D44E15F30A2}" presName="nodeFollowingNodes" presStyleLbl="node1" presStyleIdx="3" presStyleCnt="8">
        <dgm:presLayoutVars>
          <dgm:bulletEnabled val="1"/>
        </dgm:presLayoutVars>
      </dgm:prSet>
      <dgm:spPr/>
    </dgm:pt>
    <dgm:pt modelId="{F5BD82D2-F6A7-42E9-8F3A-97C8C89A213C}" type="pres">
      <dgm:prSet presAssocID="{0F2D79CE-49E5-4050-B086-4CA81E9BF1D2}" presName="nodeFollowingNodes" presStyleLbl="node1" presStyleIdx="4" presStyleCnt="8">
        <dgm:presLayoutVars>
          <dgm:bulletEnabled val="1"/>
        </dgm:presLayoutVars>
      </dgm:prSet>
      <dgm:spPr/>
    </dgm:pt>
    <dgm:pt modelId="{0E920D59-C150-455E-9803-66534115D36C}" type="pres">
      <dgm:prSet presAssocID="{1A41720C-4945-4D6E-8292-9E7D787024E6}" presName="nodeFollowingNodes" presStyleLbl="node1" presStyleIdx="5" presStyleCnt="8">
        <dgm:presLayoutVars>
          <dgm:bulletEnabled val="1"/>
        </dgm:presLayoutVars>
      </dgm:prSet>
      <dgm:spPr/>
    </dgm:pt>
    <dgm:pt modelId="{87D4609D-48E8-4123-B7B3-E164FF3DE6A3}" type="pres">
      <dgm:prSet presAssocID="{DD8059FD-7CE5-49F8-BD23-5D1FB8C61B0B}" presName="nodeFollowingNodes" presStyleLbl="node1" presStyleIdx="6" presStyleCnt="8">
        <dgm:presLayoutVars>
          <dgm:bulletEnabled val="1"/>
        </dgm:presLayoutVars>
      </dgm:prSet>
      <dgm:spPr/>
    </dgm:pt>
    <dgm:pt modelId="{FA603753-653E-4618-ADC5-D513BE3136FA}" type="pres">
      <dgm:prSet presAssocID="{FD9BE417-429C-4088-A709-E6160B233ED5}" presName="nodeFollowingNodes" presStyleLbl="node1" presStyleIdx="7" presStyleCnt="8">
        <dgm:presLayoutVars>
          <dgm:bulletEnabled val="1"/>
        </dgm:presLayoutVars>
      </dgm:prSet>
      <dgm:spPr/>
    </dgm:pt>
  </dgm:ptLst>
  <dgm:cxnLst>
    <dgm:cxn modelId="{58B07C06-1DEC-4769-948D-2D1CEA73C044}" srcId="{E73E2302-71CE-44E4-A7AA-9E3F303111FA}" destId="{B38F8087-7680-47E3-BD11-45A7B88F1449}" srcOrd="0" destOrd="0" parTransId="{FA8B1B7D-6358-4DFD-95E6-5D44324AF070}" sibTransId="{C1369CFD-F6FB-43A2-89C5-68D3CE278545}"/>
    <dgm:cxn modelId="{9D5B4C10-8389-4E87-84E3-8CCC9F67E93B}" type="presOf" srcId="{DD8059FD-7CE5-49F8-BD23-5D1FB8C61B0B}" destId="{87D4609D-48E8-4123-B7B3-E164FF3DE6A3}" srcOrd="0" destOrd="0" presId="urn:microsoft.com/office/officeart/2005/8/layout/cycle3"/>
    <dgm:cxn modelId="{CC7F1616-3FE3-4431-A058-A0CA90695782}" srcId="{E73E2302-71CE-44E4-A7AA-9E3F303111FA}" destId="{FD9BE417-429C-4088-A709-E6160B233ED5}" srcOrd="7" destOrd="0" parTransId="{18C5C37E-C343-4169-872B-BD105A649A6C}" sibTransId="{10813395-1F34-4059-A26F-36C7C3B4882B}"/>
    <dgm:cxn modelId="{D321E324-511C-447D-9B53-260F70BEF5E7}" type="presOf" srcId="{FD9BE417-429C-4088-A709-E6160B233ED5}" destId="{FA603753-653E-4618-ADC5-D513BE3136FA}" srcOrd="0" destOrd="0" presId="urn:microsoft.com/office/officeart/2005/8/layout/cycle3"/>
    <dgm:cxn modelId="{9167DE37-AF50-4509-ACEC-0D0D0D6D7653}" type="presOf" srcId="{21C9BBD9-88B5-422A-B8E5-2D44E15F30A2}" destId="{F732EED7-2CBD-4780-9A7C-C70F939054A8}" srcOrd="0" destOrd="0" presId="urn:microsoft.com/office/officeart/2005/8/layout/cycle3"/>
    <dgm:cxn modelId="{7C14EE44-B23B-4F26-8742-98DE74225C02}" srcId="{E73E2302-71CE-44E4-A7AA-9E3F303111FA}" destId="{6F3633E6-E757-4792-91BA-1DBEB9E8238D}" srcOrd="1" destOrd="0" parTransId="{7BACB90C-1F47-40FC-958D-29C7D97AFE77}" sibTransId="{745256FB-C559-480E-B3DD-76AF5C665CDF}"/>
    <dgm:cxn modelId="{74C3AA5D-997D-45E6-8782-A44075E66F22}" type="presOf" srcId="{C1369CFD-F6FB-43A2-89C5-68D3CE278545}" destId="{9DD5CC9D-863E-401A-BF07-BE4675E5DB32}" srcOrd="0" destOrd="0" presId="urn:microsoft.com/office/officeart/2005/8/layout/cycle3"/>
    <dgm:cxn modelId="{5D86A25E-0271-450B-AB2F-426DB1E6D425}" srcId="{E73E2302-71CE-44E4-A7AA-9E3F303111FA}" destId="{21C9BBD9-88B5-422A-B8E5-2D44E15F30A2}" srcOrd="3" destOrd="0" parTransId="{5724C1B2-3316-4867-92B2-A5DEFE61633C}" sibTransId="{DA6397B6-715A-4C52-B9DC-3CF3C3C17E98}"/>
    <dgm:cxn modelId="{78329492-096C-4797-8378-A10BAF6F6DFF}" type="presOf" srcId="{B38F8087-7680-47E3-BD11-45A7B88F1449}" destId="{81DD0CA4-A3AC-4B41-AADB-7FA07FABE734}" srcOrd="0" destOrd="0" presId="urn:microsoft.com/office/officeart/2005/8/layout/cycle3"/>
    <dgm:cxn modelId="{8EF1B39F-1E1C-462B-801F-94B5FCFCA306}" srcId="{E73E2302-71CE-44E4-A7AA-9E3F303111FA}" destId="{0F2D79CE-49E5-4050-B086-4CA81E9BF1D2}" srcOrd="4" destOrd="0" parTransId="{3A5EF156-870B-4242-B871-4636DEC6A799}" sibTransId="{E49C3A24-83CB-442C-A73B-CF30A12B6515}"/>
    <dgm:cxn modelId="{C2F3A8A5-0AC4-40BD-A998-B9C3616F0193}" srcId="{E73E2302-71CE-44E4-A7AA-9E3F303111FA}" destId="{DD8059FD-7CE5-49F8-BD23-5D1FB8C61B0B}" srcOrd="6" destOrd="0" parTransId="{3103273E-D13C-4C4A-A001-31DD082CB160}" sibTransId="{B542FCA3-F3C8-4A56-83C0-2548A99039FC}"/>
    <dgm:cxn modelId="{B6CE20B2-AFAE-4D7D-9220-506F9AFA3FFC}" type="presOf" srcId="{660058E5-5CA2-44A0-AB43-21973FE84B04}" destId="{7E9E53F5-BB51-439D-84FF-03FAC5B0B1CF}" srcOrd="0" destOrd="0" presId="urn:microsoft.com/office/officeart/2005/8/layout/cycle3"/>
    <dgm:cxn modelId="{AA696DBD-B5DB-4164-ADAF-AA37192A96BD}" type="presOf" srcId="{0F2D79CE-49E5-4050-B086-4CA81E9BF1D2}" destId="{F5BD82D2-F6A7-42E9-8F3A-97C8C89A213C}" srcOrd="0" destOrd="0" presId="urn:microsoft.com/office/officeart/2005/8/layout/cycle3"/>
    <dgm:cxn modelId="{8553BCD3-4FFD-4E19-8FD0-30A72E6A31D4}" type="presOf" srcId="{6F3633E6-E757-4792-91BA-1DBEB9E8238D}" destId="{354570E8-E05D-41E9-B4EC-AF06E5EAC299}" srcOrd="0" destOrd="0" presId="urn:microsoft.com/office/officeart/2005/8/layout/cycle3"/>
    <dgm:cxn modelId="{0B3E26D6-4E1C-4F46-ABD6-D7C3B3C4E5C8}" srcId="{E73E2302-71CE-44E4-A7AA-9E3F303111FA}" destId="{660058E5-5CA2-44A0-AB43-21973FE84B04}" srcOrd="2" destOrd="0" parTransId="{42C8EC48-2322-4452-9300-52AF62CEAFDF}" sibTransId="{05BFB815-D3FC-4826-A23F-055B40C4F95C}"/>
    <dgm:cxn modelId="{5FC583E9-895D-4F6F-BBB4-E628CF19EB6D}" srcId="{E73E2302-71CE-44E4-A7AA-9E3F303111FA}" destId="{1A41720C-4945-4D6E-8292-9E7D787024E6}" srcOrd="5" destOrd="0" parTransId="{BAFC1C01-555E-47A2-B03D-B267563A1E2A}" sibTransId="{351DA625-0B42-4BA2-8A67-422AD4B16C7A}"/>
    <dgm:cxn modelId="{F5D296ED-0373-42A0-9FCC-3921A2D23AD2}" type="presOf" srcId="{E73E2302-71CE-44E4-A7AA-9E3F303111FA}" destId="{79D6E306-AC5F-4057-B8B5-83AA357C4572}" srcOrd="0" destOrd="0" presId="urn:microsoft.com/office/officeart/2005/8/layout/cycle3"/>
    <dgm:cxn modelId="{7A8D1DEF-771C-4181-9B73-0DA1EBD0ABEA}" type="presOf" srcId="{1A41720C-4945-4D6E-8292-9E7D787024E6}" destId="{0E920D59-C150-455E-9803-66534115D36C}" srcOrd="0" destOrd="0" presId="urn:microsoft.com/office/officeart/2005/8/layout/cycle3"/>
    <dgm:cxn modelId="{CDDD20B2-A08A-49A7-B289-04ECC6C9455B}" type="presParOf" srcId="{79D6E306-AC5F-4057-B8B5-83AA357C4572}" destId="{338819F9-30F6-408D-B0A0-2B0BD33F5129}" srcOrd="0" destOrd="0" presId="urn:microsoft.com/office/officeart/2005/8/layout/cycle3"/>
    <dgm:cxn modelId="{4BD5F61E-AABC-404A-9533-C6F305E36DE7}" type="presParOf" srcId="{338819F9-30F6-408D-B0A0-2B0BD33F5129}" destId="{81DD0CA4-A3AC-4B41-AADB-7FA07FABE734}" srcOrd="0" destOrd="0" presId="urn:microsoft.com/office/officeart/2005/8/layout/cycle3"/>
    <dgm:cxn modelId="{7ADB3428-3DAD-4C40-9519-3B68928D6160}" type="presParOf" srcId="{338819F9-30F6-408D-B0A0-2B0BD33F5129}" destId="{9DD5CC9D-863E-401A-BF07-BE4675E5DB32}" srcOrd="1" destOrd="0" presId="urn:microsoft.com/office/officeart/2005/8/layout/cycle3"/>
    <dgm:cxn modelId="{F6E3FBAD-8ACF-4FEE-9346-4A716C6E606C}" type="presParOf" srcId="{338819F9-30F6-408D-B0A0-2B0BD33F5129}" destId="{354570E8-E05D-41E9-B4EC-AF06E5EAC299}" srcOrd="2" destOrd="0" presId="urn:microsoft.com/office/officeart/2005/8/layout/cycle3"/>
    <dgm:cxn modelId="{44719B96-6A7B-473C-8DC5-18C51BAAD682}" type="presParOf" srcId="{338819F9-30F6-408D-B0A0-2B0BD33F5129}" destId="{7E9E53F5-BB51-439D-84FF-03FAC5B0B1CF}" srcOrd="3" destOrd="0" presId="urn:microsoft.com/office/officeart/2005/8/layout/cycle3"/>
    <dgm:cxn modelId="{05B383B3-38B0-4436-BEB5-861382CCABDF}" type="presParOf" srcId="{338819F9-30F6-408D-B0A0-2B0BD33F5129}" destId="{F732EED7-2CBD-4780-9A7C-C70F939054A8}" srcOrd="4" destOrd="0" presId="urn:microsoft.com/office/officeart/2005/8/layout/cycle3"/>
    <dgm:cxn modelId="{AF8F06ED-0F34-4F13-AF25-8277B42C89C7}" type="presParOf" srcId="{338819F9-30F6-408D-B0A0-2B0BD33F5129}" destId="{F5BD82D2-F6A7-42E9-8F3A-97C8C89A213C}" srcOrd="5" destOrd="0" presId="urn:microsoft.com/office/officeart/2005/8/layout/cycle3"/>
    <dgm:cxn modelId="{DE9A464C-3A26-4103-8769-8C4275223F33}" type="presParOf" srcId="{338819F9-30F6-408D-B0A0-2B0BD33F5129}" destId="{0E920D59-C150-455E-9803-66534115D36C}" srcOrd="6" destOrd="0" presId="urn:microsoft.com/office/officeart/2005/8/layout/cycle3"/>
    <dgm:cxn modelId="{B94AE425-B1E7-4CAD-875B-F858D6BE6B09}" type="presParOf" srcId="{338819F9-30F6-408D-B0A0-2B0BD33F5129}" destId="{87D4609D-48E8-4123-B7B3-E164FF3DE6A3}" srcOrd="7" destOrd="0" presId="urn:microsoft.com/office/officeart/2005/8/layout/cycle3"/>
    <dgm:cxn modelId="{37CFCFA6-CF91-4613-A72E-7E30F2D767E7}" type="presParOf" srcId="{338819F9-30F6-408D-B0A0-2B0BD33F5129}" destId="{FA603753-653E-4618-ADC5-D513BE3136FA}" srcOrd="8"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B280B19-9738-4B41-A015-0D98551E4A4F}"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247012BF-5C6D-42E8-B0C0-84ABB7277E39}">
      <dgm:prSet/>
      <dgm:spPr/>
      <dgm:t>
        <a:bodyPr/>
        <a:lstStyle/>
        <a:p>
          <a:pPr>
            <a:lnSpc>
              <a:spcPct val="100000"/>
            </a:lnSpc>
          </a:pPr>
          <a:r>
            <a:rPr lang="en-US"/>
            <a:t>Examples of non-verbal?</a:t>
          </a:r>
        </a:p>
      </dgm:t>
    </dgm:pt>
    <dgm:pt modelId="{F9FE8AD3-F29A-42A8-A5DC-8C5BA3E3D8F9}" type="parTrans" cxnId="{1DB985D4-0926-448E-8B89-C8C42673C9DA}">
      <dgm:prSet/>
      <dgm:spPr/>
      <dgm:t>
        <a:bodyPr/>
        <a:lstStyle/>
        <a:p>
          <a:endParaRPr lang="en-US"/>
        </a:p>
      </dgm:t>
    </dgm:pt>
    <dgm:pt modelId="{669B85B6-2547-4190-A98D-99FEC3DDC5AD}" type="sibTrans" cxnId="{1DB985D4-0926-448E-8B89-C8C42673C9DA}">
      <dgm:prSet/>
      <dgm:spPr/>
      <dgm:t>
        <a:bodyPr/>
        <a:lstStyle/>
        <a:p>
          <a:pPr>
            <a:lnSpc>
              <a:spcPct val="100000"/>
            </a:lnSpc>
          </a:pPr>
          <a:endParaRPr lang="en-US"/>
        </a:p>
      </dgm:t>
    </dgm:pt>
    <dgm:pt modelId="{CC21ADC4-8792-4B0C-9B7A-23BDE6377710}">
      <dgm:prSet/>
      <dgm:spPr/>
      <dgm:t>
        <a:bodyPr/>
        <a:lstStyle/>
        <a:p>
          <a:pPr>
            <a:lnSpc>
              <a:spcPct val="100000"/>
            </a:lnSpc>
          </a:pPr>
          <a:r>
            <a:rPr lang="en-US"/>
            <a:t>Most honest part of the body?</a:t>
          </a:r>
        </a:p>
      </dgm:t>
    </dgm:pt>
    <dgm:pt modelId="{E44387E7-923B-4DAD-93B2-AA7FDA7BB20B}" type="parTrans" cxnId="{28169C93-9B2D-4AF3-B7CA-B7E270E616A5}">
      <dgm:prSet/>
      <dgm:spPr/>
      <dgm:t>
        <a:bodyPr/>
        <a:lstStyle/>
        <a:p>
          <a:endParaRPr lang="en-US"/>
        </a:p>
      </dgm:t>
    </dgm:pt>
    <dgm:pt modelId="{FAB0A779-297B-4E3D-8454-A6E5A8AC058D}" type="sibTrans" cxnId="{28169C93-9B2D-4AF3-B7CA-B7E270E616A5}">
      <dgm:prSet/>
      <dgm:spPr/>
      <dgm:t>
        <a:bodyPr/>
        <a:lstStyle/>
        <a:p>
          <a:pPr>
            <a:lnSpc>
              <a:spcPct val="100000"/>
            </a:lnSpc>
          </a:pPr>
          <a:endParaRPr lang="en-US"/>
        </a:p>
      </dgm:t>
    </dgm:pt>
    <dgm:pt modelId="{0D3A5114-E854-40BF-8763-A2ED006504DD}">
      <dgm:prSet/>
      <dgm:spPr/>
      <dgm:t>
        <a:bodyPr/>
        <a:lstStyle/>
        <a:p>
          <a:pPr>
            <a:lnSpc>
              <a:spcPct val="100000"/>
            </a:lnSpc>
          </a:pPr>
          <a:r>
            <a:rPr lang="en-US"/>
            <a:t>How to tell if someone is lying?</a:t>
          </a:r>
        </a:p>
      </dgm:t>
    </dgm:pt>
    <dgm:pt modelId="{A5EBCB1D-568B-4844-8095-329917171F3B}" type="parTrans" cxnId="{30071C1E-1B30-4C47-A335-8D8DF3D97C6F}">
      <dgm:prSet/>
      <dgm:spPr/>
      <dgm:t>
        <a:bodyPr/>
        <a:lstStyle/>
        <a:p>
          <a:endParaRPr lang="en-US"/>
        </a:p>
      </dgm:t>
    </dgm:pt>
    <dgm:pt modelId="{8DDCE481-ED96-4A49-AD1C-956F3AF87037}" type="sibTrans" cxnId="{30071C1E-1B30-4C47-A335-8D8DF3D97C6F}">
      <dgm:prSet/>
      <dgm:spPr/>
      <dgm:t>
        <a:bodyPr/>
        <a:lstStyle/>
        <a:p>
          <a:pPr>
            <a:lnSpc>
              <a:spcPct val="100000"/>
            </a:lnSpc>
          </a:pPr>
          <a:endParaRPr lang="en-US"/>
        </a:p>
      </dgm:t>
    </dgm:pt>
    <dgm:pt modelId="{9D042478-F324-4495-8940-1D4600B8A635}">
      <dgm:prSet/>
      <dgm:spPr/>
      <dgm:t>
        <a:bodyPr/>
        <a:lstStyle/>
        <a:p>
          <a:pPr>
            <a:lnSpc>
              <a:spcPct val="100000"/>
            </a:lnSpc>
          </a:pPr>
          <a:r>
            <a:rPr lang="en-US"/>
            <a:t>How to use non-verbal comms as a manager?</a:t>
          </a:r>
        </a:p>
      </dgm:t>
    </dgm:pt>
    <dgm:pt modelId="{A2518596-B90B-4BF1-9268-F66D02A906E8}" type="parTrans" cxnId="{CEC7D7C3-7606-4749-88F9-B4D5CBC29412}">
      <dgm:prSet/>
      <dgm:spPr/>
      <dgm:t>
        <a:bodyPr/>
        <a:lstStyle/>
        <a:p>
          <a:endParaRPr lang="en-US"/>
        </a:p>
      </dgm:t>
    </dgm:pt>
    <dgm:pt modelId="{456A3724-2CFD-44D7-9DF2-7D9E29F666EE}" type="sibTrans" cxnId="{CEC7D7C3-7606-4749-88F9-B4D5CBC29412}">
      <dgm:prSet/>
      <dgm:spPr/>
      <dgm:t>
        <a:bodyPr/>
        <a:lstStyle/>
        <a:p>
          <a:pPr>
            <a:lnSpc>
              <a:spcPct val="100000"/>
            </a:lnSpc>
          </a:pPr>
          <a:endParaRPr lang="en-US"/>
        </a:p>
      </dgm:t>
    </dgm:pt>
    <dgm:pt modelId="{01EA49C0-2E94-4A9A-8E8C-697B3E0FCFAD}">
      <dgm:prSet/>
      <dgm:spPr/>
      <dgm:t>
        <a:bodyPr/>
        <a:lstStyle/>
        <a:p>
          <a:pPr>
            <a:lnSpc>
              <a:spcPct val="100000"/>
            </a:lnSpc>
          </a:pPr>
          <a:r>
            <a:rPr lang="en-US"/>
            <a:t>How to emphasize a point? </a:t>
          </a:r>
          <a:br>
            <a:rPr lang="en-US"/>
          </a:br>
          <a:r>
            <a:rPr lang="en-US"/>
            <a:t>(hint: quietly)</a:t>
          </a:r>
          <a:endParaRPr lang="en-US" dirty="0"/>
        </a:p>
      </dgm:t>
    </dgm:pt>
    <dgm:pt modelId="{44EE0685-ACFF-4EA7-BA9B-E0A58EEDC60B}" type="parTrans" cxnId="{BF40368A-DA2C-4F07-8824-0536227BEA67}">
      <dgm:prSet/>
      <dgm:spPr/>
      <dgm:t>
        <a:bodyPr/>
        <a:lstStyle/>
        <a:p>
          <a:endParaRPr lang="en-US"/>
        </a:p>
      </dgm:t>
    </dgm:pt>
    <dgm:pt modelId="{7387ABA4-47C3-4859-B856-01B07711E654}" type="sibTrans" cxnId="{BF40368A-DA2C-4F07-8824-0536227BEA67}">
      <dgm:prSet/>
      <dgm:spPr/>
      <dgm:t>
        <a:bodyPr/>
        <a:lstStyle/>
        <a:p>
          <a:endParaRPr lang="en-US"/>
        </a:p>
      </dgm:t>
    </dgm:pt>
    <dgm:pt modelId="{33E324F2-1E91-4102-8629-079432ED78FA}" type="pres">
      <dgm:prSet presAssocID="{AB280B19-9738-4B41-A015-0D98551E4A4F}" presName="root" presStyleCnt="0">
        <dgm:presLayoutVars>
          <dgm:dir/>
          <dgm:resizeHandles val="exact"/>
        </dgm:presLayoutVars>
      </dgm:prSet>
      <dgm:spPr/>
    </dgm:pt>
    <dgm:pt modelId="{E391C979-1C39-42DE-814D-9821F823796F}" type="pres">
      <dgm:prSet presAssocID="{247012BF-5C6D-42E8-B0C0-84ABB7277E39}" presName="compNode" presStyleCnt="0"/>
      <dgm:spPr/>
    </dgm:pt>
    <dgm:pt modelId="{1F95B9D9-3A81-4EAF-8026-CF56479FC53B}" type="pres">
      <dgm:prSet presAssocID="{247012BF-5C6D-42E8-B0C0-84ABB7277E39}" presName="bgRect" presStyleLbl="bgShp" presStyleIdx="0" presStyleCnt="5"/>
      <dgm:spPr/>
    </dgm:pt>
    <dgm:pt modelId="{232EEA2F-8017-463E-877F-E8D451D32DE1}" type="pres">
      <dgm:prSet presAssocID="{247012BF-5C6D-42E8-B0C0-84ABB7277E3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ustache Face with Solid Fill"/>
        </a:ext>
      </dgm:extLst>
    </dgm:pt>
    <dgm:pt modelId="{C84DE5C3-D0B4-4249-A8D5-1A37A78AB1B1}" type="pres">
      <dgm:prSet presAssocID="{247012BF-5C6D-42E8-B0C0-84ABB7277E39}" presName="spaceRect" presStyleCnt="0"/>
      <dgm:spPr/>
    </dgm:pt>
    <dgm:pt modelId="{9B3D8EEE-681C-4803-B52B-3F1086ED8FC3}" type="pres">
      <dgm:prSet presAssocID="{247012BF-5C6D-42E8-B0C0-84ABB7277E39}" presName="parTx" presStyleLbl="revTx" presStyleIdx="0" presStyleCnt="5">
        <dgm:presLayoutVars>
          <dgm:chMax val="0"/>
          <dgm:chPref val="0"/>
        </dgm:presLayoutVars>
      </dgm:prSet>
      <dgm:spPr/>
    </dgm:pt>
    <dgm:pt modelId="{30448737-6BB1-4662-9218-1C5E27E58275}" type="pres">
      <dgm:prSet presAssocID="{669B85B6-2547-4190-A98D-99FEC3DDC5AD}" presName="sibTrans" presStyleCnt="0"/>
      <dgm:spPr/>
    </dgm:pt>
    <dgm:pt modelId="{ACB17D5E-A8BA-4944-A2D6-CED13D0F6F43}" type="pres">
      <dgm:prSet presAssocID="{CC21ADC4-8792-4B0C-9B7A-23BDE6377710}" presName="compNode" presStyleCnt="0"/>
      <dgm:spPr/>
    </dgm:pt>
    <dgm:pt modelId="{38FA9009-CDD5-40CA-9A3E-5D5075A196CD}" type="pres">
      <dgm:prSet presAssocID="{CC21ADC4-8792-4B0C-9B7A-23BDE6377710}" presName="bgRect" presStyleLbl="bgShp" presStyleIdx="1" presStyleCnt="5"/>
      <dgm:spPr/>
    </dgm:pt>
    <dgm:pt modelId="{1C6C2392-12BF-47E7-AF9A-ED6F8D76AA07}" type="pres">
      <dgm:prSet presAssocID="{CC21ADC4-8792-4B0C-9B7A-23BDE637771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idney"/>
        </a:ext>
      </dgm:extLst>
    </dgm:pt>
    <dgm:pt modelId="{A063E4E2-37D0-456B-997D-35DC626C5BDA}" type="pres">
      <dgm:prSet presAssocID="{CC21ADC4-8792-4B0C-9B7A-23BDE6377710}" presName="spaceRect" presStyleCnt="0"/>
      <dgm:spPr/>
    </dgm:pt>
    <dgm:pt modelId="{54AC43D8-97F3-4343-92BF-1ED86FA2A37F}" type="pres">
      <dgm:prSet presAssocID="{CC21ADC4-8792-4B0C-9B7A-23BDE6377710}" presName="parTx" presStyleLbl="revTx" presStyleIdx="1" presStyleCnt="5">
        <dgm:presLayoutVars>
          <dgm:chMax val="0"/>
          <dgm:chPref val="0"/>
        </dgm:presLayoutVars>
      </dgm:prSet>
      <dgm:spPr/>
    </dgm:pt>
    <dgm:pt modelId="{50B95233-E976-46AD-9E5B-18061862490F}" type="pres">
      <dgm:prSet presAssocID="{FAB0A779-297B-4E3D-8454-A6E5A8AC058D}" presName="sibTrans" presStyleCnt="0"/>
      <dgm:spPr/>
    </dgm:pt>
    <dgm:pt modelId="{BD6BC088-D1E7-464F-A189-5FE9599776EF}" type="pres">
      <dgm:prSet presAssocID="{0D3A5114-E854-40BF-8763-A2ED006504DD}" presName="compNode" presStyleCnt="0"/>
      <dgm:spPr/>
    </dgm:pt>
    <dgm:pt modelId="{81862DDE-1A54-444A-A02B-2CF1BB08B809}" type="pres">
      <dgm:prSet presAssocID="{0D3A5114-E854-40BF-8763-A2ED006504DD}" presName="bgRect" presStyleLbl="bgShp" presStyleIdx="2" presStyleCnt="5"/>
      <dgm:spPr/>
    </dgm:pt>
    <dgm:pt modelId="{CFB5DD8C-8B76-47EE-B2F5-A4BE508F0C67}" type="pres">
      <dgm:prSet presAssocID="{0D3A5114-E854-40BF-8763-A2ED006504D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fused Person"/>
        </a:ext>
      </dgm:extLst>
    </dgm:pt>
    <dgm:pt modelId="{A0CBCD5D-EEDA-4235-A12A-07DAEB265743}" type="pres">
      <dgm:prSet presAssocID="{0D3A5114-E854-40BF-8763-A2ED006504DD}" presName="spaceRect" presStyleCnt="0"/>
      <dgm:spPr/>
    </dgm:pt>
    <dgm:pt modelId="{4C5169DA-5801-4278-BA85-08EC21737153}" type="pres">
      <dgm:prSet presAssocID="{0D3A5114-E854-40BF-8763-A2ED006504DD}" presName="parTx" presStyleLbl="revTx" presStyleIdx="2" presStyleCnt="5">
        <dgm:presLayoutVars>
          <dgm:chMax val="0"/>
          <dgm:chPref val="0"/>
        </dgm:presLayoutVars>
      </dgm:prSet>
      <dgm:spPr/>
    </dgm:pt>
    <dgm:pt modelId="{1994ECB4-64EF-49FD-B502-90A0DC7FAB26}" type="pres">
      <dgm:prSet presAssocID="{8DDCE481-ED96-4A49-AD1C-956F3AF87037}" presName="sibTrans" presStyleCnt="0"/>
      <dgm:spPr/>
    </dgm:pt>
    <dgm:pt modelId="{DB335F5A-40BF-4189-8CE4-B8763711A920}" type="pres">
      <dgm:prSet presAssocID="{9D042478-F324-4495-8940-1D4600B8A635}" presName="compNode" presStyleCnt="0"/>
      <dgm:spPr/>
    </dgm:pt>
    <dgm:pt modelId="{DA3E2095-C051-46E7-8FB0-E0092A1868D9}" type="pres">
      <dgm:prSet presAssocID="{9D042478-F324-4495-8940-1D4600B8A635}" presName="bgRect" presStyleLbl="bgShp" presStyleIdx="3" presStyleCnt="5"/>
      <dgm:spPr/>
    </dgm:pt>
    <dgm:pt modelId="{645A1FFE-3F86-453C-8B67-BACCFA8319B3}" type="pres">
      <dgm:prSet presAssocID="{9D042478-F324-4495-8940-1D4600B8A63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Bubble"/>
        </a:ext>
      </dgm:extLst>
    </dgm:pt>
    <dgm:pt modelId="{0DF9DC78-7DF7-437E-8D74-570C308C73DE}" type="pres">
      <dgm:prSet presAssocID="{9D042478-F324-4495-8940-1D4600B8A635}" presName="spaceRect" presStyleCnt="0"/>
      <dgm:spPr/>
    </dgm:pt>
    <dgm:pt modelId="{17B40203-EA1D-4115-81E6-0441A7FEE7CD}" type="pres">
      <dgm:prSet presAssocID="{9D042478-F324-4495-8940-1D4600B8A635}" presName="parTx" presStyleLbl="revTx" presStyleIdx="3" presStyleCnt="5">
        <dgm:presLayoutVars>
          <dgm:chMax val="0"/>
          <dgm:chPref val="0"/>
        </dgm:presLayoutVars>
      </dgm:prSet>
      <dgm:spPr/>
    </dgm:pt>
    <dgm:pt modelId="{68EAC854-FD1F-4F60-95B0-1973509CBA32}" type="pres">
      <dgm:prSet presAssocID="{456A3724-2CFD-44D7-9DF2-7D9E29F666EE}" presName="sibTrans" presStyleCnt="0"/>
      <dgm:spPr/>
    </dgm:pt>
    <dgm:pt modelId="{EF708D77-533B-467B-B285-20428940BDE2}" type="pres">
      <dgm:prSet presAssocID="{01EA49C0-2E94-4A9A-8E8C-697B3E0FCFAD}" presName="compNode" presStyleCnt="0"/>
      <dgm:spPr/>
    </dgm:pt>
    <dgm:pt modelId="{E4BB7832-A1FB-4E56-8BC6-700A345A1E68}" type="pres">
      <dgm:prSet presAssocID="{01EA49C0-2E94-4A9A-8E8C-697B3E0FCFAD}" presName="bgRect" presStyleLbl="bgShp" presStyleIdx="4" presStyleCnt="5"/>
      <dgm:spPr/>
    </dgm:pt>
    <dgm:pt modelId="{0E309941-4805-483C-8E81-7B92CB43BEE3}" type="pres">
      <dgm:prSet presAssocID="{01EA49C0-2E94-4A9A-8E8C-697B3E0FCFA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Irritant"/>
        </a:ext>
      </dgm:extLst>
    </dgm:pt>
    <dgm:pt modelId="{B811341A-222A-4906-831A-45ECCA977C59}" type="pres">
      <dgm:prSet presAssocID="{01EA49C0-2E94-4A9A-8E8C-697B3E0FCFAD}" presName="spaceRect" presStyleCnt="0"/>
      <dgm:spPr/>
    </dgm:pt>
    <dgm:pt modelId="{69FC7679-EC44-43AB-9D39-60FF4B1142FD}" type="pres">
      <dgm:prSet presAssocID="{01EA49C0-2E94-4A9A-8E8C-697B3E0FCFAD}" presName="parTx" presStyleLbl="revTx" presStyleIdx="4" presStyleCnt="5">
        <dgm:presLayoutVars>
          <dgm:chMax val="0"/>
          <dgm:chPref val="0"/>
        </dgm:presLayoutVars>
      </dgm:prSet>
      <dgm:spPr/>
    </dgm:pt>
  </dgm:ptLst>
  <dgm:cxnLst>
    <dgm:cxn modelId="{A088471D-111E-444A-A000-0662DB024807}" type="presOf" srcId="{AB280B19-9738-4B41-A015-0D98551E4A4F}" destId="{33E324F2-1E91-4102-8629-079432ED78FA}" srcOrd="0" destOrd="0" presId="urn:microsoft.com/office/officeart/2018/2/layout/IconVerticalSolidList"/>
    <dgm:cxn modelId="{30071C1E-1B30-4C47-A335-8D8DF3D97C6F}" srcId="{AB280B19-9738-4B41-A015-0D98551E4A4F}" destId="{0D3A5114-E854-40BF-8763-A2ED006504DD}" srcOrd="2" destOrd="0" parTransId="{A5EBCB1D-568B-4844-8095-329917171F3B}" sibTransId="{8DDCE481-ED96-4A49-AD1C-956F3AF87037}"/>
    <dgm:cxn modelId="{B767A764-352F-8A4D-8C67-34A2CB0F71FE}" type="presOf" srcId="{0D3A5114-E854-40BF-8763-A2ED006504DD}" destId="{4C5169DA-5801-4278-BA85-08EC21737153}" srcOrd="0" destOrd="0" presId="urn:microsoft.com/office/officeart/2018/2/layout/IconVerticalSolidList"/>
    <dgm:cxn modelId="{8FD59470-7656-5041-80E7-3A3552F602B6}" type="presOf" srcId="{9D042478-F324-4495-8940-1D4600B8A635}" destId="{17B40203-EA1D-4115-81E6-0441A7FEE7CD}" srcOrd="0" destOrd="0" presId="urn:microsoft.com/office/officeart/2018/2/layout/IconVerticalSolidList"/>
    <dgm:cxn modelId="{BF40368A-DA2C-4F07-8824-0536227BEA67}" srcId="{AB280B19-9738-4B41-A015-0D98551E4A4F}" destId="{01EA49C0-2E94-4A9A-8E8C-697B3E0FCFAD}" srcOrd="4" destOrd="0" parTransId="{44EE0685-ACFF-4EA7-BA9B-E0A58EEDC60B}" sibTransId="{7387ABA4-47C3-4859-B856-01B07711E654}"/>
    <dgm:cxn modelId="{28169C93-9B2D-4AF3-B7CA-B7E270E616A5}" srcId="{AB280B19-9738-4B41-A015-0D98551E4A4F}" destId="{CC21ADC4-8792-4B0C-9B7A-23BDE6377710}" srcOrd="1" destOrd="0" parTransId="{E44387E7-923B-4DAD-93B2-AA7FDA7BB20B}" sibTransId="{FAB0A779-297B-4E3D-8454-A6E5A8AC058D}"/>
    <dgm:cxn modelId="{CEC7D7C3-7606-4749-88F9-B4D5CBC29412}" srcId="{AB280B19-9738-4B41-A015-0D98551E4A4F}" destId="{9D042478-F324-4495-8940-1D4600B8A635}" srcOrd="3" destOrd="0" parTransId="{A2518596-B90B-4BF1-9268-F66D02A906E8}" sibTransId="{456A3724-2CFD-44D7-9DF2-7D9E29F666EE}"/>
    <dgm:cxn modelId="{1DB985D4-0926-448E-8B89-C8C42673C9DA}" srcId="{AB280B19-9738-4B41-A015-0D98551E4A4F}" destId="{247012BF-5C6D-42E8-B0C0-84ABB7277E39}" srcOrd="0" destOrd="0" parTransId="{F9FE8AD3-F29A-42A8-A5DC-8C5BA3E3D8F9}" sibTransId="{669B85B6-2547-4190-A98D-99FEC3DDC5AD}"/>
    <dgm:cxn modelId="{787E05E9-BA37-6443-8E3A-56C5501CE9AE}" type="presOf" srcId="{01EA49C0-2E94-4A9A-8E8C-697B3E0FCFAD}" destId="{69FC7679-EC44-43AB-9D39-60FF4B1142FD}" srcOrd="0" destOrd="0" presId="urn:microsoft.com/office/officeart/2018/2/layout/IconVerticalSolidList"/>
    <dgm:cxn modelId="{4ECD97F5-045E-B24A-9713-D02108321C38}" type="presOf" srcId="{CC21ADC4-8792-4B0C-9B7A-23BDE6377710}" destId="{54AC43D8-97F3-4343-92BF-1ED86FA2A37F}" srcOrd="0" destOrd="0" presId="urn:microsoft.com/office/officeart/2018/2/layout/IconVerticalSolidList"/>
    <dgm:cxn modelId="{689B94FF-ED59-7E4F-BBCB-72C17F646B91}" type="presOf" srcId="{247012BF-5C6D-42E8-B0C0-84ABB7277E39}" destId="{9B3D8EEE-681C-4803-B52B-3F1086ED8FC3}" srcOrd="0" destOrd="0" presId="urn:microsoft.com/office/officeart/2018/2/layout/IconVerticalSolidList"/>
    <dgm:cxn modelId="{AD0F5BFE-0200-FB4E-9C30-E1830FEA2285}" type="presParOf" srcId="{33E324F2-1E91-4102-8629-079432ED78FA}" destId="{E391C979-1C39-42DE-814D-9821F823796F}" srcOrd="0" destOrd="0" presId="urn:microsoft.com/office/officeart/2018/2/layout/IconVerticalSolidList"/>
    <dgm:cxn modelId="{A526A357-B5D8-BB43-AA11-93C0595AA8BF}" type="presParOf" srcId="{E391C979-1C39-42DE-814D-9821F823796F}" destId="{1F95B9D9-3A81-4EAF-8026-CF56479FC53B}" srcOrd="0" destOrd="0" presId="urn:microsoft.com/office/officeart/2018/2/layout/IconVerticalSolidList"/>
    <dgm:cxn modelId="{D644782E-775D-2E41-B752-2F3A2AC5A7A0}" type="presParOf" srcId="{E391C979-1C39-42DE-814D-9821F823796F}" destId="{232EEA2F-8017-463E-877F-E8D451D32DE1}" srcOrd="1" destOrd="0" presId="urn:microsoft.com/office/officeart/2018/2/layout/IconVerticalSolidList"/>
    <dgm:cxn modelId="{F0F6CB35-7B41-F74A-9411-D19BA00F7615}" type="presParOf" srcId="{E391C979-1C39-42DE-814D-9821F823796F}" destId="{C84DE5C3-D0B4-4249-A8D5-1A37A78AB1B1}" srcOrd="2" destOrd="0" presId="urn:microsoft.com/office/officeart/2018/2/layout/IconVerticalSolidList"/>
    <dgm:cxn modelId="{84CF6250-E8E0-CF4B-AD84-5A6830C52560}" type="presParOf" srcId="{E391C979-1C39-42DE-814D-9821F823796F}" destId="{9B3D8EEE-681C-4803-B52B-3F1086ED8FC3}" srcOrd="3" destOrd="0" presId="urn:microsoft.com/office/officeart/2018/2/layout/IconVerticalSolidList"/>
    <dgm:cxn modelId="{6F45468B-D8B4-984D-9395-DDFA06B2DDF3}" type="presParOf" srcId="{33E324F2-1E91-4102-8629-079432ED78FA}" destId="{30448737-6BB1-4662-9218-1C5E27E58275}" srcOrd="1" destOrd="0" presId="urn:microsoft.com/office/officeart/2018/2/layout/IconVerticalSolidList"/>
    <dgm:cxn modelId="{E1F346EA-C1F9-CE4B-ACAF-E03788D1D4E3}" type="presParOf" srcId="{33E324F2-1E91-4102-8629-079432ED78FA}" destId="{ACB17D5E-A8BA-4944-A2D6-CED13D0F6F43}" srcOrd="2" destOrd="0" presId="urn:microsoft.com/office/officeart/2018/2/layout/IconVerticalSolidList"/>
    <dgm:cxn modelId="{FB1BC970-2EF4-9345-8550-2FE073833E70}" type="presParOf" srcId="{ACB17D5E-A8BA-4944-A2D6-CED13D0F6F43}" destId="{38FA9009-CDD5-40CA-9A3E-5D5075A196CD}" srcOrd="0" destOrd="0" presId="urn:microsoft.com/office/officeart/2018/2/layout/IconVerticalSolidList"/>
    <dgm:cxn modelId="{81575573-7875-6045-A014-5FBB60EAEAF6}" type="presParOf" srcId="{ACB17D5E-A8BA-4944-A2D6-CED13D0F6F43}" destId="{1C6C2392-12BF-47E7-AF9A-ED6F8D76AA07}" srcOrd="1" destOrd="0" presId="urn:microsoft.com/office/officeart/2018/2/layout/IconVerticalSolidList"/>
    <dgm:cxn modelId="{372F50F3-1337-834C-9289-42FD4EF22D63}" type="presParOf" srcId="{ACB17D5E-A8BA-4944-A2D6-CED13D0F6F43}" destId="{A063E4E2-37D0-456B-997D-35DC626C5BDA}" srcOrd="2" destOrd="0" presId="urn:microsoft.com/office/officeart/2018/2/layout/IconVerticalSolidList"/>
    <dgm:cxn modelId="{31EE6574-9943-EE4F-B359-99EF0070CD64}" type="presParOf" srcId="{ACB17D5E-A8BA-4944-A2D6-CED13D0F6F43}" destId="{54AC43D8-97F3-4343-92BF-1ED86FA2A37F}" srcOrd="3" destOrd="0" presId="urn:microsoft.com/office/officeart/2018/2/layout/IconVerticalSolidList"/>
    <dgm:cxn modelId="{3EE9AB63-BBA0-4942-99EB-CFF73EE77D1C}" type="presParOf" srcId="{33E324F2-1E91-4102-8629-079432ED78FA}" destId="{50B95233-E976-46AD-9E5B-18061862490F}" srcOrd="3" destOrd="0" presId="urn:microsoft.com/office/officeart/2018/2/layout/IconVerticalSolidList"/>
    <dgm:cxn modelId="{8D9C7605-9925-564D-81CB-FB8D010F2A0A}" type="presParOf" srcId="{33E324F2-1E91-4102-8629-079432ED78FA}" destId="{BD6BC088-D1E7-464F-A189-5FE9599776EF}" srcOrd="4" destOrd="0" presId="urn:microsoft.com/office/officeart/2018/2/layout/IconVerticalSolidList"/>
    <dgm:cxn modelId="{8845F1D9-3D8A-CF48-BF7D-98D06FFCE1B8}" type="presParOf" srcId="{BD6BC088-D1E7-464F-A189-5FE9599776EF}" destId="{81862DDE-1A54-444A-A02B-2CF1BB08B809}" srcOrd="0" destOrd="0" presId="urn:microsoft.com/office/officeart/2018/2/layout/IconVerticalSolidList"/>
    <dgm:cxn modelId="{DB556A7C-185C-DA46-A236-B06BD8DFC177}" type="presParOf" srcId="{BD6BC088-D1E7-464F-A189-5FE9599776EF}" destId="{CFB5DD8C-8B76-47EE-B2F5-A4BE508F0C67}" srcOrd="1" destOrd="0" presId="urn:microsoft.com/office/officeart/2018/2/layout/IconVerticalSolidList"/>
    <dgm:cxn modelId="{102F6259-56BA-3646-9927-6A95382887B1}" type="presParOf" srcId="{BD6BC088-D1E7-464F-A189-5FE9599776EF}" destId="{A0CBCD5D-EEDA-4235-A12A-07DAEB265743}" srcOrd="2" destOrd="0" presId="urn:microsoft.com/office/officeart/2018/2/layout/IconVerticalSolidList"/>
    <dgm:cxn modelId="{01AB76D1-597F-0E4B-96C7-1CA698C149B5}" type="presParOf" srcId="{BD6BC088-D1E7-464F-A189-5FE9599776EF}" destId="{4C5169DA-5801-4278-BA85-08EC21737153}" srcOrd="3" destOrd="0" presId="urn:microsoft.com/office/officeart/2018/2/layout/IconVerticalSolidList"/>
    <dgm:cxn modelId="{360A9FFA-FF13-5344-81F6-E796FE7A8C1C}" type="presParOf" srcId="{33E324F2-1E91-4102-8629-079432ED78FA}" destId="{1994ECB4-64EF-49FD-B502-90A0DC7FAB26}" srcOrd="5" destOrd="0" presId="urn:microsoft.com/office/officeart/2018/2/layout/IconVerticalSolidList"/>
    <dgm:cxn modelId="{E39F20BC-ACDA-5348-854D-99172F606B44}" type="presParOf" srcId="{33E324F2-1E91-4102-8629-079432ED78FA}" destId="{DB335F5A-40BF-4189-8CE4-B8763711A920}" srcOrd="6" destOrd="0" presId="urn:microsoft.com/office/officeart/2018/2/layout/IconVerticalSolidList"/>
    <dgm:cxn modelId="{9A4AD3DB-E4B4-9647-A22F-5FB0183F7DA0}" type="presParOf" srcId="{DB335F5A-40BF-4189-8CE4-B8763711A920}" destId="{DA3E2095-C051-46E7-8FB0-E0092A1868D9}" srcOrd="0" destOrd="0" presId="urn:microsoft.com/office/officeart/2018/2/layout/IconVerticalSolidList"/>
    <dgm:cxn modelId="{CD936C25-4840-A345-A5D5-2D4202778A90}" type="presParOf" srcId="{DB335F5A-40BF-4189-8CE4-B8763711A920}" destId="{645A1FFE-3F86-453C-8B67-BACCFA8319B3}" srcOrd="1" destOrd="0" presId="urn:microsoft.com/office/officeart/2018/2/layout/IconVerticalSolidList"/>
    <dgm:cxn modelId="{4FB0B538-FF5D-AF4A-8734-06B2BF29DC49}" type="presParOf" srcId="{DB335F5A-40BF-4189-8CE4-B8763711A920}" destId="{0DF9DC78-7DF7-437E-8D74-570C308C73DE}" srcOrd="2" destOrd="0" presId="urn:microsoft.com/office/officeart/2018/2/layout/IconVerticalSolidList"/>
    <dgm:cxn modelId="{E552DC26-D21A-9349-9410-237BC22DD908}" type="presParOf" srcId="{DB335F5A-40BF-4189-8CE4-B8763711A920}" destId="{17B40203-EA1D-4115-81E6-0441A7FEE7CD}" srcOrd="3" destOrd="0" presId="urn:microsoft.com/office/officeart/2018/2/layout/IconVerticalSolidList"/>
    <dgm:cxn modelId="{E71EE95F-25FB-6D44-B649-9EABE8EE6D53}" type="presParOf" srcId="{33E324F2-1E91-4102-8629-079432ED78FA}" destId="{68EAC854-FD1F-4F60-95B0-1973509CBA32}" srcOrd="7" destOrd="0" presId="urn:microsoft.com/office/officeart/2018/2/layout/IconVerticalSolidList"/>
    <dgm:cxn modelId="{7780115D-9B23-4441-AB3A-495E5A8C0FDC}" type="presParOf" srcId="{33E324F2-1E91-4102-8629-079432ED78FA}" destId="{EF708D77-533B-467B-B285-20428940BDE2}" srcOrd="8" destOrd="0" presId="urn:microsoft.com/office/officeart/2018/2/layout/IconVerticalSolidList"/>
    <dgm:cxn modelId="{864E0CA8-E40C-9A44-9044-B0509D6575D3}" type="presParOf" srcId="{EF708D77-533B-467B-B285-20428940BDE2}" destId="{E4BB7832-A1FB-4E56-8BC6-700A345A1E68}" srcOrd="0" destOrd="0" presId="urn:microsoft.com/office/officeart/2018/2/layout/IconVerticalSolidList"/>
    <dgm:cxn modelId="{456AC1C0-E84F-7046-A844-A3956A77EDE9}" type="presParOf" srcId="{EF708D77-533B-467B-B285-20428940BDE2}" destId="{0E309941-4805-483C-8E81-7B92CB43BEE3}" srcOrd="1" destOrd="0" presId="urn:microsoft.com/office/officeart/2018/2/layout/IconVerticalSolidList"/>
    <dgm:cxn modelId="{DB833B31-6A70-6B49-9DBA-EDC3E69A09AD}" type="presParOf" srcId="{EF708D77-533B-467B-B285-20428940BDE2}" destId="{B811341A-222A-4906-831A-45ECCA977C59}" srcOrd="2" destOrd="0" presId="urn:microsoft.com/office/officeart/2018/2/layout/IconVerticalSolidList"/>
    <dgm:cxn modelId="{6611BB6A-8AFC-7A4B-9075-09A913AFAB98}" type="presParOf" srcId="{EF708D77-533B-467B-B285-20428940BDE2}" destId="{69FC7679-EC44-43AB-9D39-60FF4B1142F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05AFA95-22BF-4F09-97E6-59C403CF162D}" type="doc">
      <dgm:prSet loTypeId="urn:microsoft.com/office/officeart/2005/8/layout/hProcess4" loCatId="process" qsTypeId="urn:microsoft.com/office/officeart/2005/8/quickstyle/3d3" qsCatId="3D" csTypeId="urn:microsoft.com/office/officeart/2005/8/colors/colorful3" csCatId="colorful" phldr="1"/>
      <dgm:spPr/>
      <dgm:t>
        <a:bodyPr/>
        <a:lstStyle/>
        <a:p>
          <a:endParaRPr lang="en-AU"/>
        </a:p>
      </dgm:t>
    </dgm:pt>
    <dgm:pt modelId="{C6114EC6-89FB-4E2D-A7D6-15533226CF02}">
      <dgm:prSet phldrT="[Text]"/>
      <dgm:spPr/>
      <dgm:t>
        <a:bodyPr/>
        <a:lstStyle/>
        <a:p>
          <a:r>
            <a:rPr lang="en-AU" dirty="0"/>
            <a:t>Prepare</a:t>
          </a:r>
        </a:p>
      </dgm:t>
    </dgm:pt>
    <dgm:pt modelId="{5A4F739F-B141-4ED6-B2A2-C3059D0C09F0}" type="parTrans" cxnId="{3E5199DF-9CA3-4C22-9641-B96245170246}">
      <dgm:prSet/>
      <dgm:spPr/>
      <dgm:t>
        <a:bodyPr/>
        <a:lstStyle/>
        <a:p>
          <a:endParaRPr lang="en-AU"/>
        </a:p>
      </dgm:t>
    </dgm:pt>
    <dgm:pt modelId="{880DE704-6512-440E-BA36-FF84614E45DB}" type="sibTrans" cxnId="{3E5199DF-9CA3-4C22-9641-B96245170246}">
      <dgm:prSet/>
      <dgm:spPr/>
      <dgm:t>
        <a:bodyPr/>
        <a:lstStyle/>
        <a:p>
          <a:endParaRPr lang="en-AU"/>
        </a:p>
      </dgm:t>
    </dgm:pt>
    <dgm:pt modelId="{E1612E35-B221-4A68-B64D-421FE2F3E60D}">
      <dgm:prSet phldrT="[Text]"/>
      <dgm:spPr/>
      <dgm:t>
        <a:bodyPr/>
        <a:lstStyle/>
        <a:p>
          <a:r>
            <a:rPr lang="en-AU" dirty="0"/>
            <a:t>Networks</a:t>
          </a:r>
        </a:p>
      </dgm:t>
    </dgm:pt>
    <dgm:pt modelId="{71768870-591F-420C-B365-F8EBFF1B991D}" type="parTrans" cxnId="{8881C9DE-F235-4649-AFC0-00AA5D054BF3}">
      <dgm:prSet/>
      <dgm:spPr/>
      <dgm:t>
        <a:bodyPr/>
        <a:lstStyle/>
        <a:p>
          <a:endParaRPr lang="en-AU"/>
        </a:p>
      </dgm:t>
    </dgm:pt>
    <dgm:pt modelId="{D75975E8-77BC-42F2-A5B8-32EB22D6941B}" type="sibTrans" cxnId="{8881C9DE-F235-4649-AFC0-00AA5D054BF3}">
      <dgm:prSet/>
      <dgm:spPr/>
      <dgm:t>
        <a:bodyPr/>
        <a:lstStyle/>
        <a:p>
          <a:endParaRPr lang="en-AU"/>
        </a:p>
      </dgm:t>
    </dgm:pt>
    <dgm:pt modelId="{3860CEBC-808D-4B7B-9A4B-B7ABC128DAAF}">
      <dgm:prSet phldrT="[Text]"/>
      <dgm:spPr/>
      <dgm:t>
        <a:bodyPr/>
        <a:lstStyle/>
        <a:p>
          <a:r>
            <a:rPr lang="en-AU" dirty="0"/>
            <a:t>Education</a:t>
          </a:r>
        </a:p>
      </dgm:t>
    </dgm:pt>
    <dgm:pt modelId="{B17F2927-ECEA-4A0D-A849-3AB663430D67}" type="parTrans" cxnId="{4ECC87AD-09D6-4FE8-9A0E-D9958A1E72B2}">
      <dgm:prSet/>
      <dgm:spPr/>
      <dgm:t>
        <a:bodyPr/>
        <a:lstStyle/>
        <a:p>
          <a:endParaRPr lang="en-AU"/>
        </a:p>
      </dgm:t>
    </dgm:pt>
    <dgm:pt modelId="{938DB8D7-F7C8-4DEA-B881-9DB15FAC0B0D}" type="sibTrans" cxnId="{4ECC87AD-09D6-4FE8-9A0E-D9958A1E72B2}">
      <dgm:prSet/>
      <dgm:spPr/>
      <dgm:t>
        <a:bodyPr/>
        <a:lstStyle/>
        <a:p>
          <a:endParaRPr lang="en-AU"/>
        </a:p>
      </dgm:t>
    </dgm:pt>
    <dgm:pt modelId="{C94E93CD-F2E1-49B0-B707-ED6E0A8F6287}">
      <dgm:prSet phldrT="[Text]"/>
      <dgm:spPr/>
      <dgm:t>
        <a:bodyPr/>
        <a:lstStyle/>
        <a:p>
          <a:r>
            <a:rPr lang="en-AU" dirty="0"/>
            <a:t>Apply</a:t>
          </a:r>
        </a:p>
      </dgm:t>
    </dgm:pt>
    <dgm:pt modelId="{B4D3DB16-0F8A-4D80-B652-5A88B1656D7F}" type="parTrans" cxnId="{524F4333-8097-4E02-A833-609D1CD265AA}">
      <dgm:prSet/>
      <dgm:spPr/>
      <dgm:t>
        <a:bodyPr/>
        <a:lstStyle/>
        <a:p>
          <a:endParaRPr lang="en-AU"/>
        </a:p>
      </dgm:t>
    </dgm:pt>
    <dgm:pt modelId="{70F2369E-228E-461B-9DB6-095F090952CF}" type="sibTrans" cxnId="{524F4333-8097-4E02-A833-609D1CD265AA}">
      <dgm:prSet/>
      <dgm:spPr/>
      <dgm:t>
        <a:bodyPr/>
        <a:lstStyle/>
        <a:p>
          <a:endParaRPr lang="en-AU"/>
        </a:p>
      </dgm:t>
    </dgm:pt>
    <dgm:pt modelId="{EE92F22B-B489-4958-A121-56276B01CB3B}">
      <dgm:prSet phldrT="[Text]"/>
      <dgm:spPr/>
      <dgm:t>
        <a:bodyPr/>
        <a:lstStyle/>
        <a:p>
          <a:r>
            <a:rPr lang="en-AU" dirty="0"/>
            <a:t>Research</a:t>
          </a:r>
        </a:p>
      </dgm:t>
    </dgm:pt>
    <dgm:pt modelId="{AFB2B181-1137-4138-9706-6C7F8416B742}" type="parTrans" cxnId="{7DE2BBE6-BA2E-4450-9FC2-1FB154DA80ED}">
      <dgm:prSet/>
      <dgm:spPr/>
      <dgm:t>
        <a:bodyPr/>
        <a:lstStyle/>
        <a:p>
          <a:endParaRPr lang="en-AU"/>
        </a:p>
      </dgm:t>
    </dgm:pt>
    <dgm:pt modelId="{65134BA4-44AD-4EE9-AEB1-B26B29AE70D7}" type="sibTrans" cxnId="{7DE2BBE6-BA2E-4450-9FC2-1FB154DA80ED}">
      <dgm:prSet/>
      <dgm:spPr/>
      <dgm:t>
        <a:bodyPr/>
        <a:lstStyle/>
        <a:p>
          <a:endParaRPr lang="en-AU"/>
        </a:p>
      </dgm:t>
    </dgm:pt>
    <dgm:pt modelId="{79A557EE-09B8-496E-85B6-0D87C049E1A0}">
      <dgm:prSet phldrT="[Text]"/>
      <dgm:spPr/>
      <dgm:t>
        <a:bodyPr/>
        <a:lstStyle/>
        <a:p>
          <a:r>
            <a:rPr lang="en-AU" dirty="0"/>
            <a:t>Interview</a:t>
          </a:r>
        </a:p>
      </dgm:t>
    </dgm:pt>
    <dgm:pt modelId="{BFFFC9EA-3A7F-4EBA-8248-36D7085384E9}" type="parTrans" cxnId="{E30E2F17-9782-4CC5-AFEF-E4EF9042900A}">
      <dgm:prSet/>
      <dgm:spPr/>
      <dgm:t>
        <a:bodyPr/>
        <a:lstStyle/>
        <a:p>
          <a:endParaRPr lang="en-AU"/>
        </a:p>
      </dgm:t>
    </dgm:pt>
    <dgm:pt modelId="{333A48ED-FD28-41AA-9A7A-51021E69C115}" type="sibTrans" cxnId="{E30E2F17-9782-4CC5-AFEF-E4EF9042900A}">
      <dgm:prSet/>
      <dgm:spPr/>
      <dgm:t>
        <a:bodyPr/>
        <a:lstStyle/>
        <a:p>
          <a:endParaRPr lang="en-AU"/>
        </a:p>
      </dgm:t>
    </dgm:pt>
    <dgm:pt modelId="{4F7BB68D-D142-46BB-B8D9-C82D52B71CDD}">
      <dgm:prSet phldrT="[Text]"/>
      <dgm:spPr/>
      <dgm:t>
        <a:bodyPr/>
        <a:lstStyle/>
        <a:p>
          <a:r>
            <a:rPr lang="en-AU" dirty="0"/>
            <a:t>Demonstrate</a:t>
          </a:r>
        </a:p>
      </dgm:t>
    </dgm:pt>
    <dgm:pt modelId="{3158726F-C4F8-47FA-823C-6FD3453A7DE0}" type="parTrans" cxnId="{A952495F-26F4-40D8-A8A9-5AA0F2E27672}">
      <dgm:prSet/>
      <dgm:spPr/>
      <dgm:t>
        <a:bodyPr/>
        <a:lstStyle/>
        <a:p>
          <a:endParaRPr lang="en-AU"/>
        </a:p>
      </dgm:t>
    </dgm:pt>
    <dgm:pt modelId="{95D2F729-4CD6-490E-98D5-D54346492D09}" type="sibTrans" cxnId="{A952495F-26F4-40D8-A8A9-5AA0F2E27672}">
      <dgm:prSet/>
      <dgm:spPr/>
      <dgm:t>
        <a:bodyPr/>
        <a:lstStyle/>
        <a:p>
          <a:endParaRPr lang="en-AU"/>
        </a:p>
      </dgm:t>
    </dgm:pt>
    <dgm:pt modelId="{16CEC56C-75C2-430C-A911-134ED9266C0D}">
      <dgm:prSet phldrT="[Text]"/>
      <dgm:spPr/>
      <dgm:t>
        <a:bodyPr/>
        <a:lstStyle/>
        <a:p>
          <a:r>
            <a:rPr lang="en-AU" dirty="0"/>
            <a:t>Communicate</a:t>
          </a:r>
        </a:p>
      </dgm:t>
    </dgm:pt>
    <dgm:pt modelId="{08A14D87-F6E9-418E-B2C5-CF7D2593711A}" type="parTrans" cxnId="{F9B6CA8B-C237-4EDF-9E49-AAE42E3ED6C6}">
      <dgm:prSet/>
      <dgm:spPr/>
      <dgm:t>
        <a:bodyPr/>
        <a:lstStyle/>
        <a:p>
          <a:endParaRPr lang="en-AU"/>
        </a:p>
      </dgm:t>
    </dgm:pt>
    <dgm:pt modelId="{41B57AC6-DC31-4E93-B594-B2CA6A59CB1E}" type="sibTrans" cxnId="{F9B6CA8B-C237-4EDF-9E49-AAE42E3ED6C6}">
      <dgm:prSet/>
      <dgm:spPr/>
      <dgm:t>
        <a:bodyPr/>
        <a:lstStyle/>
        <a:p>
          <a:endParaRPr lang="en-AU"/>
        </a:p>
      </dgm:t>
    </dgm:pt>
    <dgm:pt modelId="{5AD5E28D-85EA-4F38-897C-C488D3ADDD1E}">
      <dgm:prSet phldrT="[Text]"/>
      <dgm:spPr/>
      <dgm:t>
        <a:bodyPr/>
        <a:lstStyle/>
        <a:p>
          <a:r>
            <a:rPr lang="en-AU" dirty="0"/>
            <a:t>Experience</a:t>
          </a:r>
        </a:p>
      </dgm:t>
    </dgm:pt>
    <dgm:pt modelId="{8FA0EE71-BBCD-4B73-835A-3803E28012D0}" type="parTrans" cxnId="{DC511A08-4EF9-43B1-9DAE-0071E39A97B8}">
      <dgm:prSet/>
      <dgm:spPr/>
      <dgm:t>
        <a:bodyPr/>
        <a:lstStyle/>
        <a:p>
          <a:endParaRPr lang="en-AU"/>
        </a:p>
      </dgm:t>
    </dgm:pt>
    <dgm:pt modelId="{7BB46F1A-C6D7-49EF-84DE-4A37E512C197}" type="sibTrans" cxnId="{DC511A08-4EF9-43B1-9DAE-0071E39A97B8}">
      <dgm:prSet/>
      <dgm:spPr/>
      <dgm:t>
        <a:bodyPr/>
        <a:lstStyle/>
        <a:p>
          <a:endParaRPr lang="en-AU"/>
        </a:p>
      </dgm:t>
    </dgm:pt>
    <dgm:pt modelId="{E7006DD9-71C0-4422-A7BC-AB80E0FE01DD}">
      <dgm:prSet phldrT="[Text]"/>
      <dgm:spPr/>
      <dgm:t>
        <a:bodyPr/>
        <a:lstStyle/>
        <a:p>
          <a:r>
            <a:rPr lang="en-AU" dirty="0"/>
            <a:t>Resume</a:t>
          </a:r>
        </a:p>
      </dgm:t>
    </dgm:pt>
    <dgm:pt modelId="{A8C25E28-4A1C-4394-A980-26C8F104B6CE}" type="parTrans" cxnId="{22EA928D-DE30-47AF-8477-3562B58F57BB}">
      <dgm:prSet/>
      <dgm:spPr/>
      <dgm:t>
        <a:bodyPr/>
        <a:lstStyle/>
        <a:p>
          <a:endParaRPr lang="en-AU"/>
        </a:p>
      </dgm:t>
    </dgm:pt>
    <dgm:pt modelId="{4CA072B4-4D81-427E-A77C-5C457DB1468D}" type="sibTrans" cxnId="{22EA928D-DE30-47AF-8477-3562B58F57BB}">
      <dgm:prSet/>
      <dgm:spPr/>
      <dgm:t>
        <a:bodyPr/>
        <a:lstStyle/>
        <a:p>
          <a:endParaRPr lang="en-AU"/>
        </a:p>
      </dgm:t>
    </dgm:pt>
    <dgm:pt modelId="{1A8AC1CA-1A15-4AFE-920D-A8C894A10E47}">
      <dgm:prSet phldrT="[Text]"/>
      <dgm:spPr/>
      <dgm:t>
        <a:bodyPr/>
        <a:lstStyle/>
        <a:p>
          <a:r>
            <a:rPr lang="en-AU" dirty="0"/>
            <a:t>Grow Income</a:t>
          </a:r>
        </a:p>
      </dgm:t>
    </dgm:pt>
    <dgm:pt modelId="{5C1F40A2-41BE-48F9-8348-66B2186DC137}" type="parTrans" cxnId="{3B9CF164-6708-4ACB-AECB-2BB1747ADAAC}">
      <dgm:prSet/>
      <dgm:spPr/>
      <dgm:t>
        <a:bodyPr/>
        <a:lstStyle/>
        <a:p>
          <a:endParaRPr lang="en-AU"/>
        </a:p>
      </dgm:t>
    </dgm:pt>
    <dgm:pt modelId="{7918E055-CCC8-4192-93AF-C18C3E288A72}" type="sibTrans" cxnId="{3B9CF164-6708-4ACB-AECB-2BB1747ADAAC}">
      <dgm:prSet/>
      <dgm:spPr/>
      <dgm:t>
        <a:bodyPr/>
        <a:lstStyle/>
        <a:p>
          <a:endParaRPr lang="en-AU"/>
        </a:p>
      </dgm:t>
    </dgm:pt>
    <dgm:pt modelId="{758562E7-7600-4945-8936-71F686D426C7}">
      <dgm:prSet phldrT="[Text]"/>
      <dgm:spPr/>
      <dgm:t>
        <a:bodyPr/>
        <a:lstStyle/>
        <a:p>
          <a:r>
            <a:rPr lang="en-AU" dirty="0"/>
            <a:t>Raises</a:t>
          </a:r>
        </a:p>
      </dgm:t>
    </dgm:pt>
    <dgm:pt modelId="{0D3C1D9A-0427-4CB3-9716-8EFCFD94116E}" type="parTrans" cxnId="{89796D65-7B5D-4D3F-8A8D-4C634D5D132B}">
      <dgm:prSet/>
      <dgm:spPr/>
      <dgm:t>
        <a:bodyPr/>
        <a:lstStyle/>
        <a:p>
          <a:endParaRPr lang="en-AU"/>
        </a:p>
      </dgm:t>
    </dgm:pt>
    <dgm:pt modelId="{5DB5470D-0EAA-4E63-800D-D571993AA530}" type="sibTrans" cxnId="{89796D65-7B5D-4D3F-8A8D-4C634D5D132B}">
      <dgm:prSet/>
      <dgm:spPr/>
      <dgm:t>
        <a:bodyPr/>
        <a:lstStyle/>
        <a:p>
          <a:endParaRPr lang="en-AU"/>
        </a:p>
      </dgm:t>
    </dgm:pt>
    <dgm:pt modelId="{CE8D4473-4ABC-471A-9651-1D31A5CAD525}">
      <dgm:prSet phldrT="[Text]"/>
      <dgm:spPr/>
      <dgm:t>
        <a:bodyPr/>
        <a:lstStyle/>
        <a:p>
          <a:r>
            <a:rPr lang="en-AU" dirty="0"/>
            <a:t>Investments</a:t>
          </a:r>
        </a:p>
      </dgm:t>
    </dgm:pt>
    <dgm:pt modelId="{6EC715C8-1AEC-414C-A37A-239A8D997173}" type="parTrans" cxnId="{4DB856C0-CDD3-484E-9B8B-41E7D9224E73}">
      <dgm:prSet/>
      <dgm:spPr/>
      <dgm:t>
        <a:bodyPr/>
        <a:lstStyle/>
        <a:p>
          <a:endParaRPr lang="en-AU"/>
        </a:p>
      </dgm:t>
    </dgm:pt>
    <dgm:pt modelId="{DF7FB22A-CCAE-4845-97A7-7E5FE39BA1F3}" type="sibTrans" cxnId="{4DB856C0-CDD3-484E-9B8B-41E7D9224E73}">
      <dgm:prSet/>
      <dgm:spPr/>
      <dgm:t>
        <a:bodyPr/>
        <a:lstStyle/>
        <a:p>
          <a:endParaRPr lang="en-AU"/>
        </a:p>
      </dgm:t>
    </dgm:pt>
    <dgm:pt modelId="{AE6D94D9-10F8-43AF-8E49-F0C23033EBD6}">
      <dgm:prSet phldrT="[Text]"/>
      <dgm:spPr/>
      <dgm:t>
        <a:bodyPr/>
        <a:lstStyle/>
        <a:p>
          <a:r>
            <a:rPr lang="en-AU" dirty="0"/>
            <a:t>Promotions</a:t>
          </a:r>
        </a:p>
      </dgm:t>
    </dgm:pt>
    <dgm:pt modelId="{92C9A9F1-64EA-4FF8-8182-D5B7E86F4BEE}" type="parTrans" cxnId="{96A4687A-03BA-483B-A2B3-68ECBCA0C1AE}">
      <dgm:prSet/>
      <dgm:spPr/>
    </dgm:pt>
    <dgm:pt modelId="{126FCB22-5769-4F19-AA24-11B0E7F333BC}" type="sibTrans" cxnId="{96A4687A-03BA-483B-A2B3-68ECBCA0C1AE}">
      <dgm:prSet/>
      <dgm:spPr/>
    </dgm:pt>
    <dgm:pt modelId="{608E2DB0-958F-485A-8197-8FC7FEFCBDB4}">
      <dgm:prSet phldrT="[Text]"/>
      <dgm:spPr/>
      <dgm:t>
        <a:bodyPr/>
        <a:lstStyle/>
        <a:p>
          <a:r>
            <a:rPr lang="en-AU" dirty="0"/>
            <a:t>Connect</a:t>
          </a:r>
        </a:p>
      </dgm:t>
    </dgm:pt>
    <dgm:pt modelId="{6B932976-1663-468A-8F57-ECC070844F5B}" type="parTrans" cxnId="{BBB66CDF-D2CC-4ADC-9086-349F000F251E}">
      <dgm:prSet/>
      <dgm:spPr/>
    </dgm:pt>
    <dgm:pt modelId="{BCE3D4DA-6941-489F-8290-626D9C69C02C}" type="sibTrans" cxnId="{BBB66CDF-D2CC-4ADC-9086-349F000F251E}">
      <dgm:prSet/>
      <dgm:spPr/>
    </dgm:pt>
    <dgm:pt modelId="{5A229872-75B2-46A9-B364-151C7DCF13CA}">
      <dgm:prSet phldrT="[Text]"/>
      <dgm:spPr/>
      <dgm:t>
        <a:bodyPr/>
        <a:lstStyle/>
        <a:p>
          <a:r>
            <a:rPr lang="en-AU" dirty="0"/>
            <a:t>Application</a:t>
          </a:r>
        </a:p>
      </dgm:t>
    </dgm:pt>
    <dgm:pt modelId="{EB23B1C6-A5F0-4712-B1E4-21F8692E80E0}" type="parTrans" cxnId="{A969DA9F-EB39-4FB8-B556-B1127CE4F3FA}">
      <dgm:prSet/>
      <dgm:spPr/>
    </dgm:pt>
    <dgm:pt modelId="{A54B15B1-2266-4161-94A8-58FA55C1232E}" type="sibTrans" cxnId="{A969DA9F-EB39-4FB8-B556-B1127CE4F3FA}">
      <dgm:prSet/>
      <dgm:spPr/>
    </dgm:pt>
    <dgm:pt modelId="{9826BAF0-C807-4230-87D5-FA4244AAA5B0}" type="pres">
      <dgm:prSet presAssocID="{F05AFA95-22BF-4F09-97E6-59C403CF162D}" presName="Name0" presStyleCnt="0">
        <dgm:presLayoutVars>
          <dgm:dir/>
          <dgm:animLvl val="lvl"/>
          <dgm:resizeHandles val="exact"/>
        </dgm:presLayoutVars>
      </dgm:prSet>
      <dgm:spPr/>
    </dgm:pt>
    <dgm:pt modelId="{7F2CDB28-BE67-4E14-BCF7-33FD320FE73D}" type="pres">
      <dgm:prSet presAssocID="{F05AFA95-22BF-4F09-97E6-59C403CF162D}" presName="tSp" presStyleCnt="0"/>
      <dgm:spPr/>
    </dgm:pt>
    <dgm:pt modelId="{01B07EB2-B2DD-4B73-8601-CC6723952568}" type="pres">
      <dgm:prSet presAssocID="{F05AFA95-22BF-4F09-97E6-59C403CF162D}" presName="bSp" presStyleCnt="0"/>
      <dgm:spPr/>
    </dgm:pt>
    <dgm:pt modelId="{13DB7982-ED1E-4511-AD15-1DD98B52C427}" type="pres">
      <dgm:prSet presAssocID="{F05AFA95-22BF-4F09-97E6-59C403CF162D}" presName="process" presStyleCnt="0"/>
      <dgm:spPr/>
    </dgm:pt>
    <dgm:pt modelId="{996A4031-CBD4-4153-B22E-9C8E71C8D1C2}" type="pres">
      <dgm:prSet presAssocID="{C6114EC6-89FB-4E2D-A7D6-15533226CF02}" presName="composite1" presStyleCnt="0"/>
      <dgm:spPr/>
    </dgm:pt>
    <dgm:pt modelId="{385CD90B-256A-4F04-AEC2-ED4539DB3D80}" type="pres">
      <dgm:prSet presAssocID="{C6114EC6-89FB-4E2D-A7D6-15533226CF02}" presName="dummyNode1" presStyleLbl="node1" presStyleIdx="0" presStyleCnt="4"/>
      <dgm:spPr/>
    </dgm:pt>
    <dgm:pt modelId="{3C2725DD-5C22-450F-8A38-72E1835637FB}" type="pres">
      <dgm:prSet presAssocID="{C6114EC6-89FB-4E2D-A7D6-15533226CF02}" presName="childNode1" presStyleLbl="bgAcc1" presStyleIdx="0" presStyleCnt="4">
        <dgm:presLayoutVars>
          <dgm:bulletEnabled val="1"/>
        </dgm:presLayoutVars>
      </dgm:prSet>
      <dgm:spPr/>
    </dgm:pt>
    <dgm:pt modelId="{B74D792C-EEDF-4944-B51D-24E20F6A5959}" type="pres">
      <dgm:prSet presAssocID="{C6114EC6-89FB-4E2D-A7D6-15533226CF02}" presName="childNode1tx" presStyleLbl="bgAcc1" presStyleIdx="0" presStyleCnt="4">
        <dgm:presLayoutVars>
          <dgm:bulletEnabled val="1"/>
        </dgm:presLayoutVars>
      </dgm:prSet>
      <dgm:spPr/>
    </dgm:pt>
    <dgm:pt modelId="{B5DAA901-03C7-45DC-8015-2CE3830FC6F0}" type="pres">
      <dgm:prSet presAssocID="{C6114EC6-89FB-4E2D-A7D6-15533226CF02}" presName="parentNode1" presStyleLbl="node1" presStyleIdx="0" presStyleCnt="4">
        <dgm:presLayoutVars>
          <dgm:chMax val="1"/>
          <dgm:bulletEnabled val="1"/>
        </dgm:presLayoutVars>
      </dgm:prSet>
      <dgm:spPr/>
    </dgm:pt>
    <dgm:pt modelId="{85811329-3673-45CA-8254-58002005D15F}" type="pres">
      <dgm:prSet presAssocID="{C6114EC6-89FB-4E2D-A7D6-15533226CF02}" presName="connSite1" presStyleCnt="0"/>
      <dgm:spPr/>
    </dgm:pt>
    <dgm:pt modelId="{D8EF7B33-09F2-4662-BF50-0C8CA7123E4C}" type="pres">
      <dgm:prSet presAssocID="{880DE704-6512-440E-BA36-FF84614E45DB}" presName="Name9" presStyleLbl="sibTrans2D1" presStyleIdx="0" presStyleCnt="3"/>
      <dgm:spPr/>
    </dgm:pt>
    <dgm:pt modelId="{CAFEFC84-8EC0-4E9F-898E-6613C92CF58A}" type="pres">
      <dgm:prSet presAssocID="{C94E93CD-F2E1-49B0-B707-ED6E0A8F6287}" presName="composite2" presStyleCnt="0"/>
      <dgm:spPr/>
    </dgm:pt>
    <dgm:pt modelId="{88F7A38D-2DC8-42A5-BCB1-19863B6C0F47}" type="pres">
      <dgm:prSet presAssocID="{C94E93CD-F2E1-49B0-B707-ED6E0A8F6287}" presName="dummyNode2" presStyleLbl="node1" presStyleIdx="0" presStyleCnt="4"/>
      <dgm:spPr/>
    </dgm:pt>
    <dgm:pt modelId="{0A912979-D0C6-4864-853A-2C5144A2CFCB}" type="pres">
      <dgm:prSet presAssocID="{C94E93CD-F2E1-49B0-B707-ED6E0A8F6287}" presName="childNode2" presStyleLbl="bgAcc1" presStyleIdx="1" presStyleCnt="4">
        <dgm:presLayoutVars>
          <dgm:bulletEnabled val="1"/>
        </dgm:presLayoutVars>
      </dgm:prSet>
      <dgm:spPr/>
    </dgm:pt>
    <dgm:pt modelId="{10D2A1C3-FBBF-4AD1-9B78-62C1A8ABF287}" type="pres">
      <dgm:prSet presAssocID="{C94E93CD-F2E1-49B0-B707-ED6E0A8F6287}" presName="childNode2tx" presStyleLbl="bgAcc1" presStyleIdx="1" presStyleCnt="4">
        <dgm:presLayoutVars>
          <dgm:bulletEnabled val="1"/>
        </dgm:presLayoutVars>
      </dgm:prSet>
      <dgm:spPr/>
    </dgm:pt>
    <dgm:pt modelId="{4B473940-E361-4617-9FFA-608881BBB88F}" type="pres">
      <dgm:prSet presAssocID="{C94E93CD-F2E1-49B0-B707-ED6E0A8F6287}" presName="parentNode2" presStyleLbl="node1" presStyleIdx="1" presStyleCnt="4">
        <dgm:presLayoutVars>
          <dgm:chMax val="0"/>
          <dgm:bulletEnabled val="1"/>
        </dgm:presLayoutVars>
      </dgm:prSet>
      <dgm:spPr/>
    </dgm:pt>
    <dgm:pt modelId="{C6F3241E-7889-4E04-A531-21067D002EBB}" type="pres">
      <dgm:prSet presAssocID="{C94E93CD-F2E1-49B0-B707-ED6E0A8F6287}" presName="connSite2" presStyleCnt="0"/>
      <dgm:spPr/>
    </dgm:pt>
    <dgm:pt modelId="{FD4804C8-9A62-44CB-90DC-5E764699498C}" type="pres">
      <dgm:prSet presAssocID="{70F2369E-228E-461B-9DB6-095F090952CF}" presName="Name18" presStyleLbl="sibTrans2D1" presStyleIdx="1" presStyleCnt="3"/>
      <dgm:spPr/>
    </dgm:pt>
    <dgm:pt modelId="{0E98C57E-7C7C-4C11-9776-85C45B2DC961}" type="pres">
      <dgm:prSet presAssocID="{79A557EE-09B8-496E-85B6-0D87C049E1A0}" presName="composite1" presStyleCnt="0"/>
      <dgm:spPr/>
    </dgm:pt>
    <dgm:pt modelId="{2DBBAC7A-5F2E-45D2-B998-8D913096CF28}" type="pres">
      <dgm:prSet presAssocID="{79A557EE-09B8-496E-85B6-0D87C049E1A0}" presName="dummyNode1" presStyleLbl="node1" presStyleIdx="1" presStyleCnt="4"/>
      <dgm:spPr/>
    </dgm:pt>
    <dgm:pt modelId="{BB1795D7-6952-4A09-8EF8-0CF03F1ABC93}" type="pres">
      <dgm:prSet presAssocID="{79A557EE-09B8-496E-85B6-0D87C049E1A0}" presName="childNode1" presStyleLbl="bgAcc1" presStyleIdx="2" presStyleCnt="4">
        <dgm:presLayoutVars>
          <dgm:bulletEnabled val="1"/>
        </dgm:presLayoutVars>
      </dgm:prSet>
      <dgm:spPr/>
    </dgm:pt>
    <dgm:pt modelId="{81976233-CA7D-436E-8B7E-7F7B1FCAE96D}" type="pres">
      <dgm:prSet presAssocID="{79A557EE-09B8-496E-85B6-0D87C049E1A0}" presName="childNode1tx" presStyleLbl="bgAcc1" presStyleIdx="2" presStyleCnt="4">
        <dgm:presLayoutVars>
          <dgm:bulletEnabled val="1"/>
        </dgm:presLayoutVars>
      </dgm:prSet>
      <dgm:spPr/>
    </dgm:pt>
    <dgm:pt modelId="{C5D0B885-5A13-4E0A-B17E-B9E82605D843}" type="pres">
      <dgm:prSet presAssocID="{79A557EE-09B8-496E-85B6-0D87C049E1A0}" presName="parentNode1" presStyleLbl="node1" presStyleIdx="2" presStyleCnt="4">
        <dgm:presLayoutVars>
          <dgm:chMax val="1"/>
          <dgm:bulletEnabled val="1"/>
        </dgm:presLayoutVars>
      </dgm:prSet>
      <dgm:spPr/>
    </dgm:pt>
    <dgm:pt modelId="{279F8F80-0E9A-4B4B-A666-E4806A35CE5E}" type="pres">
      <dgm:prSet presAssocID="{79A557EE-09B8-496E-85B6-0D87C049E1A0}" presName="connSite1" presStyleCnt="0"/>
      <dgm:spPr/>
    </dgm:pt>
    <dgm:pt modelId="{8F938EDA-437B-4A26-8186-AC20A9829B53}" type="pres">
      <dgm:prSet presAssocID="{333A48ED-FD28-41AA-9A7A-51021E69C115}" presName="Name9" presStyleLbl="sibTrans2D1" presStyleIdx="2" presStyleCnt="3"/>
      <dgm:spPr/>
    </dgm:pt>
    <dgm:pt modelId="{5A2692EB-58AC-4D1F-925E-4DCC8A049135}" type="pres">
      <dgm:prSet presAssocID="{1A8AC1CA-1A15-4AFE-920D-A8C894A10E47}" presName="composite2" presStyleCnt="0"/>
      <dgm:spPr/>
    </dgm:pt>
    <dgm:pt modelId="{5A622D48-3D2B-476B-B06E-5347DBB01243}" type="pres">
      <dgm:prSet presAssocID="{1A8AC1CA-1A15-4AFE-920D-A8C894A10E47}" presName="dummyNode2" presStyleLbl="node1" presStyleIdx="2" presStyleCnt="4"/>
      <dgm:spPr/>
    </dgm:pt>
    <dgm:pt modelId="{28C53016-75F3-498F-A436-E2C7B70C035B}" type="pres">
      <dgm:prSet presAssocID="{1A8AC1CA-1A15-4AFE-920D-A8C894A10E47}" presName="childNode2" presStyleLbl="bgAcc1" presStyleIdx="3" presStyleCnt="4">
        <dgm:presLayoutVars>
          <dgm:bulletEnabled val="1"/>
        </dgm:presLayoutVars>
      </dgm:prSet>
      <dgm:spPr/>
    </dgm:pt>
    <dgm:pt modelId="{45AE4AED-D4ED-4222-9BDB-35B21B58BE8F}" type="pres">
      <dgm:prSet presAssocID="{1A8AC1CA-1A15-4AFE-920D-A8C894A10E47}" presName="childNode2tx" presStyleLbl="bgAcc1" presStyleIdx="3" presStyleCnt="4">
        <dgm:presLayoutVars>
          <dgm:bulletEnabled val="1"/>
        </dgm:presLayoutVars>
      </dgm:prSet>
      <dgm:spPr/>
    </dgm:pt>
    <dgm:pt modelId="{34DA49A4-B21A-4F97-B842-502606718399}" type="pres">
      <dgm:prSet presAssocID="{1A8AC1CA-1A15-4AFE-920D-A8C894A10E47}" presName="parentNode2" presStyleLbl="node1" presStyleIdx="3" presStyleCnt="4">
        <dgm:presLayoutVars>
          <dgm:chMax val="0"/>
          <dgm:bulletEnabled val="1"/>
        </dgm:presLayoutVars>
      </dgm:prSet>
      <dgm:spPr/>
    </dgm:pt>
    <dgm:pt modelId="{63619B9F-1235-483D-8182-E46E866F15EF}" type="pres">
      <dgm:prSet presAssocID="{1A8AC1CA-1A15-4AFE-920D-A8C894A10E47}" presName="connSite2" presStyleCnt="0"/>
      <dgm:spPr/>
    </dgm:pt>
  </dgm:ptLst>
  <dgm:cxnLst>
    <dgm:cxn modelId="{DC511A08-4EF9-43B1-9DAE-0071E39A97B8}" srcId="{C6114EC6-89FB-4E2D-A7D6-15533226CF02}" destId="{5AD5E28D-85EA-4F38-897C-C488D3ADDD1E}" srcOrd="2" destOrd="0" parTransId="{8FA0EE71-BBCD-4B73-835A-3803E28012D0}" sibTransId="{7BB46F1A-C6D7-49EF-84DE-4A37E512C197}"/>
    <dgm:cxn modelId="{507D0410-4291-47B5-BB90-AF83406D9A5F}" type="presOf" srcId="{EE92F22B-B489-4958-A121-56276B01CB3B}" destId="{10D2A1C3-FBBF-4AD1-9B78-62C1A8ABF287}" srcOrd="1" destOrd="0" presId="urn:microsoft.com/office/officeart/2005/8/layout/hProcess4"/>
    <dgm:cxn modelId="{9CA75116-8FE9-4D85-AEC9-9F058A09088F}" type="presOf" srcId="{5AD5E28D-85EA-4F38-897C-C488D3ADDD1E}" destId="{B74D792C-EEDF-4944-B51D-24E20F6A5959}" srcOrd="1" destOrd="2" presId="urn:microsoft.com/office/officeart/2005/8/layout/hProcess4"/>
    <dgm:cxn modelId="{52E68116-D1A4-4C4E-B9C5-5DAD7FFE5B64}" type="presOf" srcId="{79A557EE-09B8-496E-85B6-0D87C049E1A0}" destId="{C5D0B885-5A13-4E0A-B17E-B9E82605D843}" srcOrd="0" destOrd="0" presId="urn:microsoft.com/office/officeart/2005/8/layout/hProcess4"/>
    <dgm:cxn modelId="{E30E2F17-9782-4CC5-AFEF-E4EF9042900A}" srcId="{F05AFA95-22BF-4F09-97E6-59C403CF162D}" destId="{79A557EE-09B8-496E-85B6-0D87C049E1A0}" srcOrd="2" destOrd="0" parTransId="{BFFFC9EA-3A7F-4EBA-8248-36D7085384E9}" sibTransId="{333A48ED-FD28-41AA-9A7A-51021E69C115}"/>
    <dgm:cxn modelId="{E0DAAE1D-AFF6-477A-A18B-8B4F78E62375}" type="presOf" srcId="{5A229872-75B2-46A9-B364-151C7DCF13CA}" destId="{10D2A1C3-FBBF-4AD1-9B78-62C1A8ABF287}" srcOrd="1" destOrd="1" presId="urn:microsoft.com/office/officeart/2005/8/layout/hProcess4"/>
    <dgm:cxn modelId="{C9B75120-492E-4049-88F9-78FEF3A34A8F}" type="presOf" srcId="{608E2DB0-958F-485A-8197-8FC7FEFCBDB4}" destId="{BB1795D7-6952-4A09-8EF8-0CF03F1ABC93}" srcOrd="0" destOrd="2" presId="urn:microsoft.com/office/officeart/2005/8/layout/hProcess4"/>
    <dgm:cxn modelId="{524F4333-8097-4E02-A833-609D1CD265AA}" srcId="{F05AFA95-22BF-4F09-97E6-59C403CF162D}" destId="{C94E93CD-F2E1-49B0-B707-ED6E0A8F6287}" srcOrd="1" destOrd="0" parTransId="{B4D3DB16-0F8A-4D80-B652-5A88B1656D7F}" sibTransId="{70F2369E-228E-461B-9DB6-095F090952CF}"/>
    <dgm:cxn modelId="{3108023B-204E-447A-A25B-6A644C5211BA}" type="presOf" srcId="{3860CEBC-808D-4B7B-9A4B-B7ABC128DAAF}" destId="{3C2725DD-5C22-450F-8A38-72E1835637FB}" srcOrd="0" destOrd="1" presId="urn:microsoft.com/office/officeart/2005/8/layout/hProcess4"/>
    <dgm:cxn modelId="{FBC4DE49-74E2-4341-8A52-94749CA7EADF}" type="presOf" srcId="{5AD5E28D-85EA-4F38-897C-C488D3ADDD1E}" destId="{3C2725DD-5C22-450F-8A38-72E1835637FB}" srcOrd="0" destOrd="2" presId="urn:microsoft.com/office/officeart/2005/8/layout/hProcess4"/>
    <dgm:cxn modelId="{BF7BAC4A-E89F-4D72-96CE-5A725E129626}" type="presOf" srcId="{AE6D94D9-10F8-43AF-8E49-F0C23033EBD6}" destId="{45AE4AED-D4ED-4222-9BDB-35B21B58BE8F}" srcOrd="1" destOrd="1" presId="urn:microsoft.com/office/officeart/2005/8/layout/hProcess4"/>
    <dgm:cxn modelId="{E010D84A-EB77-4B02-805B-4DF7053DECDD}" type="presOf" srcId="{AE6D94D9-10F8-43AF-8E49-F0C23033EBD6}" destId="{28C53016-75F3-498F-A436-E2C7B70C035B}" srcOrd="0" destOrd="1" presId="urn:microsoft.com/office/officeart/2005/8/layout/hProcess4"/>
    <dgm:cxn modelId="{C23C6B55-53FA-4F25-B3D3-94E3BB4C0DE2}" type="presOf" srcId="{4F7BB68D-D142-46BB-B8D9-C82D52B71CDD}" destId="{BB1795D7-6952-4A09-8EF8-0CF03F1ABC93}" srcOrd="0" destOrd="0" presId="urn:microsoft.com/office/officeart/2005/8/layout/hProcess4"/>
    <dgm:cxn modelId="{A8A0EE58-3F8B-427C-8DA0-0860A8E32276}" type="presOf" srcId="{16CEC56C-75C2-430C-A911-134ED9266C0D}" destId="{BB1795D7-6952-4A09-8EF8-0CF03F1ABC93}" srcOrd="0" destOrd="1" presId="urn:microsoft.com/office/officeart/2005/8/layout/hProcess4"/>
    <dgm:cxn modelId="{3E5D925E-4BF7-4785-AD50-DC9FCCB12208}" type="presOf" srcId="{E7006DD9-71C0-4422-A7BC-AB80E0FE01DD}" destId="{10D2A1C3-FBBF-4AD1-9B78-62C1A8ABF287}" srcOrd="1" destOrd="2" presId="urn:microsoft.com/office/officeart/2005/8/layout/hProcess4"/>
    <dgm:cxn modelId="{A952495F-26F4-40D8-A8A9-5AA0F2E27672}" srcId="{79A557EE-09B8-496E-85B6-0D87C049E1A0}" destId="{4F7BB68D-D142-46BB-B8D9-C82D52B71CDD}" srcOrd="0" destOrd="0" parTransId="{3158726F-C4F8-47FA-823C-6FD3453A7DE0}" sibTransId="{95D2F729-4CD6-490E-98D5-D54346492D09}"/>
    <dgm:cxn modelId="{3B9CF164-6708-4ACB-AECB-2BB1747ADAAC}" srcId="{F05AFA95-22BF-4F09-97E6-59C403CF162D}" destId="{1A8AC1CA-1A15-4AFE-920D-A8C894A10E47}" srcOrd="3" destOrd="0" parTransId="{5C1F40A2-41BE-48F9-8348-66B2186DC137}" sibTransId="{7918E055-CCC8-4192-93AF-C18C3E288A72}"/>
    <dgm:cxn modelId="{19F94D65-9859-4C2D-91CB-78C3930529C5}" type="presOf" srcId="{333A48ED-FD28-41AA-9A7A-51021E69C115}" destId="{8F938EDA-437B-4A26-8186-AC20A9829B53}" srcOrd="0" destOrd="0" presId="urn:microsoft.com/office/officeart/2005/8/layout/hProcess4"/>
    <dgm:cxn modelId="{89796D65-7B5D-4D3F-8A8D-4C634D5D132B}" srcId="{1A8AC1CA-1A15-4AFE-920D-A8C894A10E47}" destId="{758562E7-7600-4945-8936-71F686D426C7}" srcOrd="0" destOrd="0" parTransId="{0D3C1D9A-0427-4CB3-9716-8EFCFD94116E}" sibTransId="{5DB5470D-0EAA-4E63-800D-D571993AA530}"/>
    <dgm:cxn modelId="{A254E76C-25C3-441B-8387-1DBCBA8F4ECF}" type="presOf" srcId="{1A8AC1CA-1A15-4AFE-920D-A8C894A10E47}" destId="{34DA49A4-B21A-4F97-B842-502606718399}" srcOrd="0" destOrd="0" presId="urn:microsoft.com/office/officeart/2005/8/layout/hProcess4"/>
    <dgm:cxn modelId="{A2847C6D-AA3E-4A94-8A1F-1D6D0695BE7D}" type="presOf" srcId="{70F2369E-228E-461B-9DB6-095F090952CF}" destId="{FD4804C8-9A62-44CB-90DC-5E764699498C}" srcOrd="0" destOrd="0" presId="urn:microsoft.com/office/officeart/2005/8/layout/hProcess4"/>
    <dgm:cxn modelId="{1458376E-3889-4E8D-A8F0-12280DA6F7C3}" type="presOf" srcId="{4F7BB68D-D142-46BB-B8D9-C82D52B71CDD}" destId="{81976233-CA7D-436E-8B7E-7F7B1FCAE96D}" srcOrd="1" destOrd="0" presId="urn:microsoft.com/office/officeart/2005/8/layout/hProcess4"/>
    <dgm:cxn modelId="{B7EEFA72-A037-46F2-B6A5-5ADD2CC3CCB1}" type="presOf" srcId="{C6114EC6-89FB-4E2D-A7D6-15533226CF02}" destId="{B5DAA901-03C7-45DC-8015-2CE3830FC6F0}" srcOrd="0" destOrd="0" presId="urn:microsoft.com/office/officeart/2005/8/layout/hProcess4"/>
    <dgm:cxn modelId="{96A4687A-03BA-483B-A2B3-68ECBCA0C1AE}" srcId="{1A8AC1CA-1A15-4AFE-920D-A8C894A10E47}" destId="{AE6D94D9-10F8-43AF-8E49-F0C23033EBD6}" srcOrd="1" destOrd="0" parTransId="{92C9A9F1-64EA-4FF8-8182-D5B7E86F4BEE}" sibTransId="{126FCB22-5769-4F19-AA24-11B0E7F333BC}"/>
    <dgm:cxn modelId="{3EC15780-3335-4A76-9781-4C900471EDC5}" type="presOf" srcId="{758562E7-7600-4945-8936-71F686D426C7}" destId="{45AE4AED-D4ED-4222-9BDB-35B21B58BE8F}" srcOrd="1" destOrd="0" presId="urn:microsoft.com/office/officeart/2005/8/layout/hProcess4"/>
    <dgm:cxn modelId="{E751138A-C42C-4E6A-9538-A19B87D38BAC}" type="presOf" srcId="{880DE704-6512-440E-BA36-FF84614E45DB}" destId="{D8EF7B33-09F2-4662-BF50-0C8CA7123E4C}" srcOrd="0" destOrd="0" presId="urn:microsoft.com/office/officeart/2005/8/layout/hProcess4"/>
    <dgm:cxn modelId="{F9B6CA8B-C237-4EDF-9E49-AAE42E3ED6C6}" srcId="{79A557EE-09B8-496E-85B6-0D87C049E1A0}" destId="{16CEC56C-75C2-430C-A911-134ED9266C0D}" srcOrd="1" destOrd="0" parTransId="{08A14D87-F6E9-418E-B2C5-CF7D2593711A}" sibTransId="{41B57AC6-DC31-4E93-B594-B2CA6A59CB1E}"/>
    <dgm:cxn modelId="{22EA928D-DE30-47AF-8477-3562B58F57BB}" srcId="{C94E93CD-F2E1-49B0-B707-ED6E0A8F6287}" destId="{E7006DD9-71C0-4422-A7BC-AB80E0FE01DD}" srcOrd="2" destOrd="0" parTransId="{A8C25E28-4A1C-4394-A980-26C8F104B6CE}" sibTransId="{4CA072B4-4D81-427E-A77C-5C457DB1468D}"/>
    <dgm:cxn modelId="{F17C4091-EF15-46FB-932A-56F988D20DFA}" type="presOf" srcId="{CE8D4473-4ABC-471A-9651-1D31A5CAD525}" destId="{45AE4AED-D4ED-4222-9BDB-35B21B58BE8F}" srcOrd="1" destOrd="2" presId="urn:microsoft.com/office/officeart/2005/8/layout/hProcess4"/>
    <dgm:cxn modelId="{F0257198-6595-4698-BEDE-DFC870B91CB2}" type="presOf" srcId="{E1612E35-B221-4A68-B64D-421FE2F3E60D}" destId="{B74D792C-EEDF-4944-B51D-24E20F6A5959}" srcOrd="1" destOrd="0" presId="urn:microsoft.com/office/officeart/2005/8/layout/hProcess4"/>
    <dgm:cxn modelId="{07779798-0B6D-46AD-925E-4EB6701C44BC}" type="presOf" srcId="{608E2DB0-958F-485A-8197-8FC7FEFCBDB4}" destId="{81976233-CA7D-436E-8B7E-7F7B1FCAE96D}" srcOrd="1" destOrd="2" presId="urn:microsoft.com/office/officeart/2005/8/layout/hProcess4"/>
    <dgm:cxn modelId="{A969DA9F-EB39-4FB8-B556-B1127CE4F3FA}" srcId="{C94E93CD-F2E1-49B0-B707-ED6E0A8F6287}" destId="{5A229872-75B2-46A9-B364-151C7DCF13CA}" srcOrd="1" destOrd="0" parTransId="{EB23B1C6-A5F0-4712-B1E4-21F8692E80E0}" sibTransId="{A54B15B1-2266-4161-94A8-58FA55C1232E}"/>
    <dgm:cxn modelId="{65A388A1-20A1-497D-B8C2-BC4CDEBE3911}" type="presOf" srcId="{16CEC56C-75C2-430C-A911-134ED9266C0D}" destId="{81976233-CA7D-436E-8B7E-7F7B1FCAE96D}" srcOrd="1" destOrd="1" presId="urn:microsoft.com/office/officeart/2005/8/layout/hProcess4"/>
    <dgm:cxn modelId="{3535CCA3-ACE4-4C96-8FE6-583E258AD381}" type="presOf" srcId="{E7006DD9-71C0-4422-A7BC-AB80E0FE01DD}" destId="{0A912979-D0C6-4864-853A-2C5144A2CFCB}" srcOrd="0" destOrd="2" presId="urn:microsoft.com/office/officeart/2005/8/layout/hProcess4"/>
    <dgm:cxn modelId="{4ECC87AD-09D6-4FE8-9A0E-D9958A1E72B2}" srcId="{C6114EC6-89FB-4E2D-A7D6-15533226CF02}" destId="{3860CEBC-808D-4B7B-9A4B-B7ABC128DAAF}" srcOrd="1" destOrd="0" parTransId="{B17F2927-ECEA-4A0D-A849-3AB663430D67}" sibTransId="{938DB8D7-F7C8-4DEA-B881-9DB15FAC0B0D}"/>
    <dgm:cxn modelId="{B221A7BB-A97C-45C6-94DC-71D8189B052B}" type="presOf" srcId="{E1612E35-B221-4A68-B64D-421FE2F3E60D}" destId="{3C2725DD-5C22-450F-8A38-72E1835637FB}" srcOrd="0" destOrd="0" presId="urn:microsoft.com/office/officeart/2005/8/layout/hProcess4"/>
    <dgm:cxn modelId="{2DC75EBC-FD98-40BB-B1E0-7E3828274CFB}" type="presOf" srcId="{EE92F22B-B489-4958-A121-56276B01CB3B}" destId="{0A912979-D0C6-4864-853A-2C5144A2CFCB}" srcOrd="0" destOrd="0" presId="urn:microsoft.com/office/officeart/2005/8/layout/hProcess4"/>
    <dgm:cxn modelId="{4DB856C0-CDD3-484E-9B8B-41E7D9224E73}" srcId="{1A8AC1CA-1A15-4AFE-920D-A8C894A10E47}" destId="{CE8D4473-4ABC-471A-9651-1D31A5CAD525}" srcOrd="2" destOrd="0" parTransId="{6EC715C8-1AEC-414C-A37A-239A8D997173}" sibTransId="{DF7FB22A-CCAE-4845-97A7-7E5FE39BA1F3}"/>
    <dgm:cxn modelId="{E6A5FED2-BEA2-4654-9902-9C233F907551}" type="presOf" srcId="{758562E7-7600-4945-8936-71F686D426C7}" destId="{28C53016-75F3-498F-A436-E2C7B70C035B}" srcOrd="0" destOrd="0" presId="urn:microsoft.com/office/officeart/2005/8/layout/hProcess4"/>
    <dgm:cxn modelId="{0B4FD7DD-76FE-4BA5-888E-C3DF66ED229B}" type="presOf" srcId="{5A229872-75B2-46A9-B364-151C7DCF13CA}" destId="{0A912979-D0C6-4864-853A-2C5144A2CFCB}" srcOrd="0" destOrd="1" presId="urn:microsoft.com/office/officeart/2005/8/layout/hProcess4"/>
    <dgm:cxn modelId="{8881C9DE-F235-4649-AFC0-00AA5D054BF3}" srcId="{C6114EC6-89FB-4E2D-A7D6-15533226CF02}" destId="{E1612E35-B221-4A68-B64D-421FE2F3E60D}" srcOrd="0" destOrd="0" parTransId="{71768870-591F-420C-B365-F8EBFF1B991D}" sibTransId="{D75975E8-77BC-42F2-A5B8-32EB22D6941B}"/>
    <dgm:cxn modelId="{BBB66CDF-D2CC-4ADC-9086-349F000F251E}" srcId="{79A557EE-09B8-496E-85B6-0D87C049E1A0}" destId="{608E2DB0-958F-485A-8197-8FC7FEFCBDB4}" srcOrd="2" destOrd="0" parTransId="{6B932976-1663-468A-8F57-ECC070844F5B}" sibTransId="{BCE3D4DA-6941-489F-8290-626D9C69C02C}"/>
    <dgm:cxn modelId="{3E5199DF-9CA3-4C22-9641-B96245170246}" srcId="{F05AFA95-22BF-4F09-97E6-59C403CF162D}" destId="{C6114EC6-89FB-4E2D-A7D6-15533226CF02}" srcOrd="0" destOrd="0" parTransId="{5A4F739F-B141-4ED6-B2A2-C3059D0C09F0}" sibTransId="{880DE704-6512-440E-BA36-FF84614E45DB}"/>
    <dgm:cxn modelId="{31BB64E2-4D91-4B2D-964E-B6EE5F1D04B6}" type="presOf" srcId="{3860CEBC-808D-4B7B-9A4B-B7ABC128DAAF}" destId="{B74D792C-EEDF-4944-B51D-24E20F6A5959}" srcOrd="1" destOrd="1" presId="urn:microsoft.com/office/officeart/2005/8/layout/hProcess4"/>
    <dgm:cxn modelId="{FEDD05E3-CA0A-49E2-84BD-F0346328FBDE}" type="presOf" srcId="{C94E93CD-F2E1-49B0-B707-ED6E0A8F6287}" destId="{4B473940-E361-4617-9FFA-608881BBB88F}" srcOrd="0" destOrd="0" presId="urn:microsoft.com/office/officeart/2005/8/layout/hProcess4"/>
    <dgm:cxn modelId="{7DE2BBE6-BA2E-4450-9FC2-1FB154DA80ED}" srcId="{C94E93CD-F2E1-49B0-B707-ED6E0A8F6287}" destId="{EE92F22B-B489-4958-A121-56276B01CB3B}" srcOrd="0" destOrd="0" parTransId="{AFB2B181-1137-4138-9706-6C7F8416B742}" sibTransId="{65134BA4-44AD-4EE9-AEB1-B26B29AE70D7}"/>
    <dgm:cxn modelId="{27D7C9EB-EA1C-479E-81C2-E7B7B1E1E77E}" type="presOf" srcId="{CE8D4473-4ABC-471A-9651-1D31A5CAD525}" destId="{28C53016-75F3-498F-A436-E2C7B70C035B}" srcOrd="0" destOrd="2" presId="urn:microsoft.com/office/officeart/2005/8/layout/hProcess4"/>
    <dgm:cxn modelId="{273C2DF3-AC1A-4C53-A18A-49A7A5CAC8E5}" type="presOf" srcId="{F05AFA95-22BF-4F09-97E6-59C403CF162D}" destId="{9826BAF0-C807-4230-87D5-FA4244AAA5B0}" srcOrd="0" destOrd="0" presId="urn:microsoft.com/office/officeart/2005/8/layout/hProcess4"/>
    <dgm:cxn modelId="{5FC2BF9B-C4B8-4C3E-B8B9-75FDDA629078}" type="presParOf" srcId="{9826BAF0-C807-4230-87D5-FA4244AAA5B0}" destId="{7F2CDB28-BE67-4E14-BCF7-33FD320FE73D}" srcOrd="0" destOrd="0" presId="urn:microsoft.com/office/officeart/2005/8/layout/hProcess4"/>
    <dgm:cxn modelId="{D5D5B301-EFB2-4F4A-8321-6D54575CE03A}" type="presParOf" srcId="{9826BAF0-C807-4230-87D5-FA4244AAA5B0}" destId="{01B07EB2-B2DD-4B73-8601-CC6723952568}" srcOrd="1" destOrd="0" presId="urn:microsoft.com/office/officeart/2005/8/layout/hProcess4"/>
    <dgm:cxn modelId="{5C3F13F2-C603-4667-A6B2-4CD9D1D67451}" type="presParOf" srcId="{9826BAF0-C807-4230-87D5-FA4244AAA5B0}" destId="{13DB7982-ED1E-4511-AD15-1DD98B52C427}" srcOrd="2" destOrd="0" presId="urn:microsoft.com/office/officeart/2005/8/layout/hProcess4"/>
    <dgm:cxn modelId="{5A552030-F24E-44FD-AB8A-23AD74514956}" type="presParOf" srcId="{13DB7982-ED1E-4511-AD15-1DD98B52C427}" destId="{996A4031-CBD4-4153-B22E-9C8E71C8D1C2}" srcOrd="0" destOrd="0" presId="urn:microsoft.com/office/officeart/2005/8/layout/hProcess4"/>
    <dgm:cxn modelId="{5396B397-1E6C-4176-B8BE-6A753473629C}" type="presParOf" srcId="{996A4031-CBD4-4153-B22E-9C8E71C8D1C2}" destId="{385CD90B-256A-4F04-AEC2-ED4539DB3D80}" srcOrd="0" destOrd="0" presId="urn:microsoft.com/office/officeart/2005/8/layout/hProcess4"/>
    <dgm:cxn modelId="{A1C01045-2E27-4EE3-9053-7BE43A82BA5E}" type="presParOf" srcId="{996A4031-CBD4-4153-B22E-9C8E71C8D1C2}" destId="{3C2725DD-5C22-450F-8A38-72E1835637FB}" srcOrd="1" destOrd="0" presId="urn:microsoft.com/office/officeart/2005/8/layout/hProcess4"/>
    <dgm:cxn modelId="{B343DF2F-FC10-4EA6-A58E-6AA3C43A809A}" type="presParOf" srcId="{996A4031-CBD4-4153-B22E-9C8E71C8D1C2}" destId="{B74D792C-EEDF-4944-B51D-24E20F6A5959}" srcOrd="2" destOrd="0" presId="urn:microsoft.com/office/officeart/2005/8/layout/hProcess4"/>
    <dgm:cxn modelId="{8BF9B1BA-BC19-4415-84EF-22AB8FDDAF9C}" type="presParOf" srcId="{996A4031-CBD4-4153-B22E-9C8E71C8D1C2}" destId="{B5DAA901-03C7-45DC-8015-2CE3830FC6F0}" srcOrd="3" destOrd="0" presId="urn:microsoft.com/office/officeart/2005/8/layout/hProcess4"/>
    <dgm:cxn modelId="{0F767D21-8F48-459C-86C0-670395EB2C9F}" type="presParOf" srcId="{996A4031-CBD4-4153-B22E-9C8E71C8D1C2}" destId="{85811329-3673-45CA-8254-58002005D15F}" srcOrd="4" destOrd="0" presId="urn:microsoft.com/office/officeart/2005/8/layout/hProcess4"/>
    <dgm:cxn modelId="{E34566DB-8BD7-4DB9-A754-777DCE2C3538}" type="presParOf" srcId="{13DB7982-ED1E-4511-AD15-1DD98B52C427}" destId="{D8EF7B33-09F2-4662-BF50-0C8CA7123E4C}" srcOrd="1" destOrd="0" presId="urn:microsoft.com/office/officeart/2005/8/layout/hProcess4"/>
    <dgm:cxn modelId="{DC91BA4E-EAFF-446E-9DA1-F6D8CDF6BBF5}" type="presParOf" srcId="{13DB7982-ED1E-4511-AD15-1DD98B52C427}" destId="{CAFEFC84-8EC0-4E9F-898E-6613C92CF58A}" srcOrd="2" destOrd="0" presId="urn:microsoft.com/office/officeart/2005/8/layout/hProcess4"/>
    <dgm:cxn modelId="{538B5008-D4A6-4C63-B3BB-59D77E45C39F}" type="presParOf" srcId="{CAFEFC84-8EC0-4E9F-898E-6613C92CF58A}" destId="{88F7A38D-2DC8-42A5-BCB1-19863B6C0F47}" srcOrd="0" destOrd="0" presId="urn:microsoft.com/office/officeart/2005/8/layout/hProcess4"/>
    <dgm:cxn modelId="{BA7C54A9-B95B-4778-ADF3-F1D3A30679FA}" type="presParOf" srcId="{CAFEFC84-8EC0-4E9F-898E-6613C92CF58A}" destId="{0A912979-D0C6-4864-853A-2C5144A2CFCB}" srcOrd="1" destOrd="0" presId="urn:microsoft.com/office/officeart/2005/8/layout/hProcess4"/>
    <dgm:cxn modelId="{55C5B923-5508-4FBE-89A8-08FAEE6C15C5}" type="presParOf" srcId="{CAFEFC84-8EC0-4E9F-898E-6613C92CF58A}" destId="{10D2A1C3-FBBF-4AD1-9B78-62C1A8ABF287}" srcOrd="2" destOrd="0" presId="urn:microsoft.com/office/officeart/2005/8/layout/hProcess4"/>
    <dgm:cxn modelId="{2F71555C-3A5B-4530-B944-D7664B1FBC4B}" type="presParOf" srcId="{CAFEFC84-8EC0-4E9F-898E-6613C92CF58A}" destId="{4B473940-E361-4617-9FFA-608881BBB88F}" srcOrd="3" destOrd="0" presId="urn:microsoft.com/office/officeart/2005/8/layout/hProcess4"/>
    <dgm:cxn modelId="{243FDEB6-B29F-4917-83FA-F4F006160E4E}" type="presParOf" srcId="{CAFEFC84-8EC0-4E9F-898E-6613C92CF58A}" destId="{C6F3241E-7889-4E04-A531-21067D002EBB}" srcOrd="4" destOrd="0" presId="urn:microsoft.com/office/officeart/2005/8/layout/hProcess4"/>
    <dgm:cxn modelId="{F7446305-3F4B-468C-8A10-A0A7781811A1}" type="presParOf" srcId="{13DB7982-ED1E-4511-AD15-1DD98B52C427}" destId="{FD4804C8-9A62-44CB-90DC-5E764699498C}" srcOrd="3" destOrd="0" presId="urn:microsoft.com/office/officeart/2005/8/layout/hProcess4"/>
    <dgm:cxn modelId="{B14BC2EC-4165-4D66-8921-8CA9AFB01504}" type="presParOf" srcId="{13DB7982-ED1E-4511-AD15-1DD98B52C427}" destId="{0E98C57E-7C7C-4C11-9776-85C45B2DC961}" srcOrd="4" destOrd="0" presId="urn:microsoft.com/office/officeart/2005/8/layout/hProcess4"/>
    <dgm:cxn modelId="{EF081A7E-26B1-4797-8D10-B3AAFAF4F657}" type="presParOf" srcId="{0E98C57E-7C7C-4C11-9776-85C45B2DC961}" destId="{2DBBAC7A-5F2E-45D2-B998-8D913096CF28}" srcOrd="0" destOrd="0" presId="urn:microsoft.com/office/officeart/2005/8/layout/hProcess4"/>
    <dgm:cxn modelId="{FBDD180D-FA3B-4255-AA8E-81A4FD115CE7}" type="presParOf" srcId="{0E98C57E-7C7C-4C11-9776-85C45B2DC961}" destId="{BB1795D7-6952-4A09-8EF8-0CF03F1ABC93}" srcOrd="1" destOrd="0" presId="urn:microsoft.com/office/officeart/2005/8/layout/hProcess4"/>
    <dgm:cxn modelId="{E504D13C-E3D1-43E6-8EEB-B6079283B534}" type="presParOf" srcId="{0E98C57E-7C7C-4C11-9776-85C45B2DC961}" destId="{81976233-CA7D-436E-8B7E-7F7B1FCAE96D}" srcOrd="2" destOrd="0" presId="urn:microsoft.com/office/officeart/2005/8/layout/hProcess4"/>
    <dgm:cxn modelId="{46470FC8-1C6C-426D-ACBB-047570209D53}" type="presParOf" srcId="{0E98C57E-7C7C-4C11-9776-85C45B2DC961}" destId="{C5D0B885-5A13-4E0A-B17E-B9E82605D843}" srcOrd="3" destOrd="0" presId="urn:microsoft.com/office/officeart/2005/8/layout/hProcess4"/>
    <dgm:cxn modelId="{13E974FB-22A4-491B-A28B-197995CD6D6F}" type="presParOf" srcId="{0E98C57E-7C7C-4C11-9776-85C45B2DC961}" destId="{279F8F80-0E9A-4B4B-A666-E4806A35CE5E}" srcOrd="4" destOrd="0" presId="urn:microsoft.com/office/officeart/2005/8/layout/hProcess4"/>
    <dgm:cxn modelId="{B9E6138C-E110-4F5A-8E20-173F3FD8E4F5}" type="presParOf" srcId="{13DB7982-ED1E-4511-AD15-1DD98B52C427}" destId="{8F938EDA-437B-4A26-8186-AC20A9829B53}" srcOrd="5" destOrd="0" presId="urn:microsoft.com/office/officeart/2005/8/layout/hProcess4"/>
    <dgm:cxn modelId="{6373AF5E-2D66-40DF-9199-389C4583BCBA}" type="presParOf" srcId="{13DB7982-ED1E-4511-AD15-1DD98B52C427}" destId="{5A2692EB-58AC-4D1F-925E-4DCC8A049135}" srcOrd="6" destOrd="0" presId="urn:microsoft.com/office/officeart/2005/8/layout/hProcess4"/>
    <dgm:cxn modelId="{3AF83911-E4E9-4688-B241-D08710AFE650}" type="presParOf" srcId="{5A2692EB-58AC-4D1F-925E-4DCC8A049135}" destId="{5A622D48-3D2B-476B-B06E-5347DBB01243}" srcOrd="0" destOrd="0" presId="urn:microsoft.com/office/officeart/2005/8/layout/hProcess4"/>
    <dgm:cxn modelId="{1CB0BC93-D255-4CAA-92D1-86816630B6E5}" type="presParOf" srcId="{5A2692EB-58AC-4D1F-925E-4DCC8A049135}" destId="{28C53016-75F3-498F-A436-E2C7B70C035B}" srcOrd="1" destOrd="0" presId="urn:microsoft.com/office/officeart/2005/8/layout/hProcess4"/>
    <dgm:cxn modelId="{CACC48CA-0616-404C-B162-0DB9128BB913}" type="presParOf" srcId="{5A2692EB-58AC-4D1F-925E-4DCC8A049135}" destId="{45AE4AED-D4ED-4222-9BDB-35B21B58BE8F}" srcOrd="2" destOrd="0" presId="urn:microsoft.com/office/officeart/2005/8/layout/hProcess4"/>
    <dgm:cxn modelId="{72B42555-0A1F-4E49-8494-6E4CA3AFCE8E}" type="presParOf" srcId="{5A2692EB-58AC-4D1F-925E-4DCC8A049135}" destId="{34DA49A4-B21A-4F97-B842-502606718399}" srcOrd="3" destOrd="0" presId="urn:microsoft.com/office/officeart/2005/8/layout/hProcess4"/>
    <dgm:cxn modelId="{A50C8FED-4009-4BF9-87D6-1F00FC142566}" type="presParOf" srcId="{5A2692EB-58AC-4D1F-925E-4DCC8A049135}" destId="{63619B9F-1235-483D-8182-E46E866F15EF}"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3E4E7BD-B55D-0045-BDF4-18DF8D75EFE5}" type="doc">
      <dgm:prSet loTypeId="urn:microsoft.com/office/officeart/2005/8/layout/venn2" loCatId="" qsTypeId="urn:microsoft.com/office/officeart/2005/8/quickstyle/simple2" qsCatId="simple" csTypeId="urn:microsoft.com/office/officeart/2005/8/colors/accent0_1" csCatId="mainScheme" phldr="1"/>
      <dgm:spPr/>
      <dgm:t>
        <a:bodyPr/>
        <a:lstStyle/>
        <a:p>
          <a:endParaRPr lang="en-US"/>
        </a:p>
      </dgm:t>
    </dgm:pt>
    <dgm:pt modelId="{4691FA97-7BA8-B547-956A-737F0FE1F2FC}">
      <dgm:prSet phldrT="[Text]" custT="1"/>
      <dgm:spPr/>
      <dgm:t>
        <a:bodyPr/>
        <a:lstStyle/>
        <a:p>
          <a:r>
            <a:rPr lang="en-US" sz="2000" dirty="0"/>
            <a:t>The known universe</a:t>
          </a:r>
        </a:p>
      </dgm:t>
    </dgm:pt>
    <dgm:pt modelId="{5277826A-AB83-1542-B406-8FB345397742}" type="parTrans" cxnId="{150E0505-7695-AC4B-BBDE-5A74A17DDFED}">
      <dgm:prSet/>
      <dgm:spPr/>
      <dgm:t>
        <a:bodyPr/>
        <a:lstStyle/>
        <a:p>
          <a:endParaRPr lang="en-US" sz="2000"/>
        </a:p>
      </dgm:t>
    </dgm:pt>
    <dgm:pt modelId="{C6FBBF15-6E89-A94C-A23C-892EC1DD0CE8}" type="sibTrans" cxnId="{150E0505-7695-AC4B-BBDE-5A74A17DDFED}">
      <dgm:prSet/>
      <dgm:spPr/>
      <dgm:t>
        <a:bodyPr/>
        <a:lstStyle/>
        <a:p>
          <a:endParaRPr lang="en-US" sz="2000"/>
        </a:p>
      </dgm:t>
    </dgm:pt>
    <dgm:pt modelId="{1C104E18-5853-484B-90E2-1D97CCDDA775}">
      <dgm:prSet phldrT="[Text]" custT="1"/>
      <dgm:spPr>
        <a:solidFill>
          <a:srgbClr val="FF0000"/>
        </a:solidFill>
      </dgm:spPr>
      <dgm:t>
        <a:bodyPr/>
        <a:lstStyle/>
        <a:p>
          <a:r>
            <a:rPr lang="en-US" sz="2000" dirty="0"/>
            <a:t>Sphere of concern</a:t>
          </a:r>
        </a:p>
      </dgm:t>
    </dgm:pt>
    <dgm:pt modelId="{03C8629A-6A17-E149-8C92-023A15EEF8BC}" type="parTrans" cxnId="{1076DFF7-4ECE-0646-8100-9667F5AD3AA9}">
      <dgm:prSet/>
      <dgm:spPr/>
      <dgm:t>
        <a:bodyPr/>
        <a:lstStyle/>
        <a:p>
          <a:endParaRPr lang="en-US" sz="2000"/>
        </a:p>
      </dgm:t>
    </dgm:pt>
    <dgm:pt modelId="{B5811C17-1057-AD47-A07B-9D466BAAFC7C}" type="sibTrans" cxnId="{1076DFF7-4ECE-0646-8100-9667F5AD3AA9}">
      <dgm:prSet/>
      <dgm:spPr/>
      <dgm:t>
        <a:bodyPr/>
        <a:lstStyle/>
        <a:p>
          <a:endParaRPr lang="en-US" sz="2000"/>
        </a:p>
      </dgm:t>
    </dgm:pt>
    <dgm:pt modelId="{54731BEC-B71F-BF48-BB12-98CED8585103}">
      <dgm:prSet phldrT="[Text]" custT="1"/>
      <dgm:spPr>
        <a:solidFill>
          <a:srgbClr val="92D050"/>
        </a:solidFill>
      </dgm:spPr>
      <dgm:t>
        <a:bodyPr/>
        <a:lstStyle/>
        <a:p>
          <a:r>
            <a:rPr lang="en-US" sz="2000" dirty="0"/>
            <a:t>Sphere of influence</a:t>
          </a:r>
        </a:p>
      </dgm:t>
    </dgm:pt>
    <dgm:pt modelId="{ABBD71BD-668F-3945-85F0-7C76634C1847}" type="parTrans" cxnId="{72002CA5-DE5B-E142-A5A7-DEC3503B7959}">
      <dgm:prSet/>
      <dgm:spPr/>
      <dgm:t>
        <a:bodyPr/>
        <a:lstStyle/>
        <a:p>
          <a:endParaRPr lang="en-US" sz="2000"/>
        </a:p>
      </dgm:t>
    </dgm:pt>
    <dgm:pt modelId="{F0D19ADF-5F48-8244-9FF4-4A093EE52C31}" type="sibTrans" cxnId="{72002CA5-DE5B-E142-A5A7-DEC3503B7959}">
      <dgm:prSet/>
      <dgm:spPr/>
      <dgm:t>
        <a:bodyPr/>
        <a:lstStyle/>
        <a:p>
          <a:endParaRPr lang="en-US" sz="2000"/>
        </a:p>
      </dgm:t>
    </dgm:pt>
    <dgm:pt modelId="{6321F924-ACF9-5246-ABEB-5EDD1CB693E3}">
      <dgm:prSet phldrT="[Text]" custT="1"/>
      <dgm:spPr>
        <a:solidFill>
          <a:schemeClr val="accent1">
            <a:lumMod val="20000"/>
            <a:lumOff val="80000"/>
          </a:schemeClr>
        </a:solidFill>
      </dgm:spPr>
      <dgm:t>
        <a:bodyPr/>
        <a:lstStyle/>
        <a:p>
          <a:r>
            <a:rPr lang="en-US" sz="2000" dirty="0"/>
            <a:t>Sphere of control</a:t>
          </a:r>
        </a:p>
      </dgm:t>
    </dgm:pt>
    <dgm:pt modelId="{C0007DC4-1E36-DF4D-9983-6DAD750C5022}" type="parTrans" cxnId="{DEE439E9-62E6-744C-A7CE-4EF5EB5E285B}">
      <dgm:prSet/>
      <dgm:spPr/>
      <dgm:t>
        <a:bodyPr/>
        <a:lstStyle/>
        <a:p>
          <a:endParaRPr lang="en-US" sz="2000"/>
        </a:p>
      </dgm:t>
    </dgm:pt>
    <dgm:pt modelId="{1D2F0349-FFC3-DA40-BF9C-29F131B30493}" type="sibTrans" cxnId="{DEE439E9-62E6-744C-A7CE-4EF5EB5E285B}">
      <dgm:prSet/>
      <dgm:spPr/>
      <dgm:t>
        <a:bodyPr/>
        <a:lstStyle/>
        <a:p>
          <a:endParaRPr lang="en-US" sz="2000"/>
        </a:p>
      </dgm:t>
    </dgm:pt>
    <dgm:pt modelId="{8C8FB707-BD8D-3A46-9A13-F147885DFFC8}" type="pres">
      <dgm:prSet presAssocID="{B3E4E7BD-B55D-0045-BDF4-18DF8D75EFE5}" presName="Name0" presStyleCnt="0">
        <dgm:presLayoutVars>
          <dgm:chMax val="7"/>
          <dgm:resizeHandles val="exact"/>
        </dgm:presLayoutVars>
      </dgm:prSet>
      <dgm:spPr/>
    </dgm:pt>
    <dgm:pt modelId="{1039F5DB-8CCF-2541-BDB4-C70CA5D03DD3}" type="pres">
      <dgm:prSet presAssocID="{B3E4E7BD-B55D-0045-BDF4-18DF8D75EFE5}" presName="comp1" presStyleCnt="0"/>
      <dgm:spPr/>
    </dgm:pt>
    <dgm:pt modelId="{AECC0756-C2B3-464E-BEC1-FB170D531D49}" type="pres">
      <dgm:prSet presAssocID="{B3E4E7BD-B55D-0045-BDF4-18DF8D75EFE5}" presName="circle1" presStyleLbl="node1" presStyleIdx="0" presStyleCnt="4"/>
      <dgm:spPr/>
    </dgm:pt>
    <dgm:pt modelId="{09E548AB-B06B-D945-B068-271ED4DF8612}" type="pres">
      <dgm:prSet presAssocID="{B3E4E7BD-B55D-0045-BDF4-18DF8D75EFE5}" presName="c1text" presStyleLbl="node1" presStyleIdx="0" presStyleCnt="4">
        <dgm:presLayoutVars>
          <dgm:bulletEnabled val="1"/>
        </dgm:presLayoutVars>
      </dgm:prSet>
      <dgm:spPr/>
    </dgm:pt>
    <dgm:pt modelId="{1CD713D0-956F-BA4E-BA8C-B36707D6CE3B}" type="pres">
      <dgm:prSet presAssocID="{B3E4E7BD-B55D-0045-BDF4-18DF8D75EFE5}" presName="comp2" presStyleCnt="0"/>
      <dgm:spPr/>
    </dgm:pt>
    <dgm:pt modelId="{249E7692-2DC4-FE4A-A22C-AA8050EC9B08}" type="pres">
      <dgm:prSet presAssocID="{B3E4E7BD-B55D-0045-BDF4-18DF8D75EFE5}" presName="circle2" presStyleLbl="node1" presStyleIdx="1" presStyleCnt="4"/>
      <dgm:spPr/>
    </dgm:pt>
    <dgm:pt modelId="{9B08185E-4510-7440-9A8F-DDFDF0DC4138}" type="pres">
      <dgm:prSet presAssocID="{B3E4E7BD-B55D-0045-BDF4-18DF8D75EFE5}" presName="c2text" presStyleLbl="node1" presStyleIdx="1" presStyleCnt="4">
        <dgm:presLayoutVars>
          <dgm:bulletEnabled val="1"/>
        </dgm:presLayoutVars>
      </dgm:prSet>
      <dgm:spPr/>
    </dgm:pt>
    <dgm:pt modelId="{1640E9D1-8CC0-9045-BA6C-578CF37FBA0D}" type="pres">
      <dgm:prSet presAssocID="{B3E4E7BD-B55D-0045-BDF4-18DF8D75EFE5}" presName="comp3" presStyleCnt="0"/>
      <dgm:spPr/>
    </dgm:pt>
    <dgm:pt modelId="{94464454-BDAC-FC49-923A-BE95D847DC01}" type="pres">
      <dgm:prSet presAssocID="{B3E4E7BD-B55D-0045-BDF4-18DF8D75EFE5}" presName="circle3" presStyleLbl="node1" presStyleIdx="2" presStyleCnt="4"/>
      <dgm:spPr/>
    </dgm:pt>
    <dgm:pt modelId="{45CA7759-8F53-4E42-9363-F7D43AF5DC9E}" type="pres">
      <dgm:prSet presAssocID="{B3E4E7BD-B55D-0045-BDF4-18DF8D75EFE5}" presName="c3text" presStyleLbl="node1" presStyleIdx="2" presStyleCnt="4">
        <dgm:presLayoutVars>
          <dgm:bulletEnabled val="1"/>
        </dgm:presLayoutVars>
      </dgm:prSet>
      <dgm:spPr/>
    </dgm:pt>
    <dgm:pt modelId="{7EC44DEA-8054-1C4F-9047-42F25744DA5C}" type="pres">
      <dgm:prSet presAssocID="{B3E4E7BD-B55D-0045-BDF4-18DF8D75EFE5}" presName="comp4" presStyleCnt="0"/>
      <dgm:spPr/>
    </dgm:pt>
    <dgm:pt modelId="{7C54BC01-E726-5B41-89D5-74A356A5D932}" type="pres">
      <dgm:prSet presAssocID="{B3E4E7BD-B55D-0045-BDF4-18DF8D75EFE5}" presName="circle4" presStyleLbl="node1" presStyleIdx="3" presStyleCnt="4"/>
      <dgm:spPr/>
    </dgm:pt>
    <dgm:pt modelId="{67579B15-AC25-894E-BC16-24C55BDC7EA9}" type="pres">
      <dgm:prSet presAssocID="{B3E4E7BD-B55D-0045-BDF4-18DF8D75EFE5}" presName="c4text" presStyleLbl="node1" presStyleIdx="3" presStyleCnt="4">
        <dgm:presLayoutVars>
          <dgm:bulletEnabled val="1"/>
        </dgm:presLayoutVars>
      </dgm:prSet>
      <dgm:spPr/>
    </dgm:pt>
  </dgm:ptLst>
  <dgm:cxnLst>
    <dgm:cxn modelId="{150E0505-7695-AC4B-BBDE-5A74A17DDFED}" srcId="{B3E4E7BD-B55D-0045-BDF4-18DF8D75EFE5}" destId="{4691FA97-7BA8-B547-956A-737F0FE1F2FC}" srcOrd="0" destOrd="0" parTransId="{5277826A-AB83-1542-B406-8FB345397742}" sibTransId="{C6FBBF15-6E89-A94C-A23C-892EC1DD0CE8}"/>
    <dgm:cxn modelId="{34E6550B-7438-4546-960B-922E65998B2A}" type="presOf" srcId="{54731BEC-B71F-BF48-BB12-98CED8585103}" destId="{45CA7759-8F53-4E42-9363-F7D43AF5DC9E}" srcOrd="1" destOrd="0" presId="urn:microsoft.com/office/officeart/2005/8/layout/venn2"/>
    <dgm:cxn modelId="{3D6ED96D-D0FF-5D4E-B5D1-1AEFD50C6A9B}" type="presOf" srcId="{B3E4E7BD-B55D-0045-BDF4-18DF8D75EFE5}" destId="{8C8FB707-BD8D-3A46-9A13-F147885DFFC8}" srcOrd="0" destOrd="0" presId="urn:microsoft.com/office/officeart/2005/8/layout/venn2"/>
    <dgm:cxn modelId="{E938B172-5D08-E54C-9B92-E7214557F35F}" type="presOf" srcId="{4691FA97-7BA8-B547-956A-737F0FE1F2FC}" destId="{09E548AB-B06B-D945-B068-271ED4DF8612}" srcOrd="1" destOrd="0" presId="urn:microsoft.com/office/officeart/2005/8/layout/venn2"/>
    <dgm:cxn modelId="{45C83099-D7F2-0541-AE80-283C621CB061}" type="presOf" srcId="{4691FA97-7BA8-B547-956A-737F0FE1F2FC}" destId="{AECC0756-C2B3-464E-BEC1-FB170D531D49}" srcOrd="0" destOrd="0" presId="urn:microsoft.com/office/officeart/2005/8/layout/venn2"/>
    <dgm:cxn modelId="{72002CA5-DE5B-E142-A5A7-DEC3503B7959}" srcId="{B3E4E7BD-B55D-0045-BDF4-18DF8D75EFE5}" destId="{54731BEC-B71F-BF48-BB12-98CED8585103}" srcOrd="2" destOrd="0" parTransId="{ABBD71BD-668F-3945-85F0-7C76634C1847}" sibTransId="{F0D19ADF-5F48-8244-9FF4-4A093EE52C31}"/>
    <dgm:cxn modelId="{336B21A9-1A25-C248-87CD-D4194916BCD6}" type="presOf" srcId="{1C104E18-5853-484B-90E2-1D97CCDDA775}" destId="{9B08185E-4510-7440-9A8F-DDFDF0DC4138}" srcOrd="1" destOrd="0" presId="urn:microsoft.com/office/officeart/2005/8/layout/venn2"/>
    <dgm:cxn modelId="{8BDF70BE-3C4C-7A40-88DA-7B777671F350}" type="presOf" srcId="{1C104E18-5853-484B-90E2-1D97CCDDA775}" destId="{249E7692-2DC4-FE4A-A22C-AA8050EC9B08}" srcOrd="0" destOrd="0" presId="urn:microsoft.com/office/officeart/2005/8/layout/venn2"/>
    <dgm:cxn modelId="{659A02D0-26DB-5D4F-A053-88BAD6B6751E}" type="presOf" srcId="{6321F924-ACF9-5246-ABEB-5EDD1CB693E3}" destId="{7C54BC01-E726-5B41-89D5-74A356A5D932}" srcOrd="0" destOrd="0" presId="urn:microsoft.com/office/officeart/2005/8/layout/venn2"/>
    <dgm:cxn modelId="{DEE439E9-62E6-744C-A7CE-4EF5EB5E285B}" srcId="{B3E4E7BD-B55D-0045-BDF4-18DF8D75EFE5}" destId="{6321F924-ACF9-5246-ABEB-5EDD1CB693E3}" srcOrd="3" destOrd="0" parTransId="{C0007DC4-1E36-DF4D-9983-6DAD750C5022}" sibTransId="{1D2F0349-FFC3-DA40-BF9C-29F131B30493}"/>
    <dgm:cxn modelId="{822375EA-BC00-2349-925D-E3DFAF46AA1E}" type="presOf" srcId="{6321F924-ACF9-5246-ABEB-5EDD1CB693E3}" destId="{67579B15-AC25-894E-BC16-24C55BDC7EA9}" srcOrd="1" destOrd="0" presId="urn:microsoft.com/office/officeart/2005/8/layout/venn2"/>
    <dgm:cxn modelId="{78183EEF-0841-DA4A-91B6-712515D79301}" type="presOf" srcId="{54731BEC-B71F-BF48-BB12-98CED8585103}" destId="{94464454-BDAC-FC49-923A-BE95D847DC01}" srcOrd="0" destOrd="0" presId="urn:microsoft.com/office/officeart/2005/8/layout/venn2"/>
    <dgm:cxn modelId="{1076DFF7-4ECE-0646-8100-9667F5AD3AA9}" srcId="{B3E4E7BD-B55D-0045-BDF4-18DF8D75EFE5}" destId="{1C104E18-5853-484B-90E2-1D97CCDDA775}" srcOrd="1" destOrd="0" parTransId="{03C8629A-6A17-E149-8C92-023A15EEF8BC}" sibTransId="{B5811C17-1057-AD47-A07B-9D466BAAFC7C}"/>
    <dgm:cxn modelId="{EEB637D5-7B1D-9D44-BF73-8E687B2C4246}" type="presParOf" srcId="{8C8FB707-BD8D-3A46-9A13-F147885DFFC8}" destId="{1039F5DB-8CCF-2541-BDB4-C70CA5D03DD3}" srcOrd="0" destOrd="0" presId="urn:microsoft.com/office/officeart/2005/8/layout/venn2"/>
    <dgm:cxn modelId="{462C03C4-AAEE-4943-96D5-A1456603E66C}" type="presParOf" srcId="{1039F5DB-8CCF-2541-BDB4-C70CA5D03DD3}" destId="{AECC0756-C2B3-464E-BEC1-FB170D531D49}" srcOrd="0" destOrd="0" presId="urn:microsoft.com/office/officeart/2005/8/layout/venn2"/>
    <dgm:cxn modelId="{7022B566-07CF-DF42-AC92-34AC1FCC8593}" type="presParOf" srcId="{1039F5DB-8CCF-2541-BDB4-C70CA5D03DD3}" destId="{09E548AB-B06B-D945-B068-271ED4DF8612}" srcOrd="1" destOrd="0" presId="urn:microsoft.com/office/officeart/2005/8/layout/venn2"/>
    <dgm:cxn modelId="{3AA54ADA-C881-CC47-9402-F34EA9104012}" type="presParOf" srcId="{8C8FB707-BD8D-3A46-9A13-F147885DFFC8}" destId="{1CD713D0-956F-BA4E-BA8C-B36707D6CE3B}" srcOrd="1" destOrd="0" presId="urn:microsoft.com/office/officeart/2005/8/layout/venn2"/>
    <dgm:cxn modelId="{8094F09C-EBE6-6E40-9BBD-01A0CA781D9E}" type="presParOf" srcId="{1CD713D0-956F-BA4E-BA8C-B36707D6CE3B}" destId="{249E7692-2DC4-FE4A-A22C-AA8050EC9B08}" srcOrd="0" destOrd="0" presId="urn:microsoft.com/office/officeart/2005/8/layout/venn2"/>
    <dgm:cxn modelId="{DE3CACA8-8D4B-624E-8743-DB5B5FC86904}" type="presParOf" srcId="{1CD713D0-956F-BA4E-BA8C-B36707D6CE3B}" destId="{9B08185E-4510-7440-9A8F-DDFDF0DC4138}" srcOrd="1" destOrd="0" presId="urn:microsoft.com/office/officeart/2005/8/layout/venn2"/>
    <dgm:cxn modelId="{0920358B-54EA-AB4E-875E-06E0FC7D3B70}" type="presParOf" srcId="{8C8FB707-BD8D-3A46-9A13-F147885DFFC8}" destId="{1640E9D1-8CC0-9045-BA6C-578CF37FBA0D}" srcOrd="2" destOrd="0" presId="urn:microsoft.com/office/officeart/2005/8/layout/venn2"/>
    <dgm:cxn modelId="{65CEED92-EE91-9046-81B5-2F489CE24D9B}" type="presParOf" srcId="{1640E9D1-8CC0-9045-BA6C-578CF37FBA0D}" destId="{94464454-BDAC-FC49-923A-BE95D847DC01}" srcOrd="0" destOrd="0" presId="urn:microsoft.com/office/officeart/2005/8/layout/venn2"/>
    <dgm:cxn modelId="{00EAE7D2-AEA6-174B-A4BC-BF2C672B8544}" type="presParOf" srcId="{1640E9D1-8CC0-9045-BA6C-578CF37FBA0D}" destId="{45CA7759-8F53-4E42-9363-F7D43AF5DC9E}" srcOrd="1" destOrd="0" presId="urn:microsoft.com/office/officeart/2005/8/layout/venn2"/>
    <dgm:cxn modelId="{1AACF52B-9B38-1746-8A07-AA81E1F055B8}" type="presParOf" srcId="{8C8FB707-BD8D-3A46-9A13-F147885DFFC8}" destId="{7EC44DEA-8054-1C4F-9047-42F25744DA5C}" srcOrd="3" destOrd="0" presId="urn:microsoft.com/office/officeart/2005/8/layout/venn2"/>
    <dgm:cxn modelId="{D5E42378-F4E6-8A44-BBB9-155E015CE485}" type="presParOf" srcId="{7EC44DEA-8054-1C4F-9047-42F25744DA5C}" destId="{7C54BC01-E726-5B41-89D5-74A356A5D932}" srcOrd="0" destOrd="0" presId="urn:microsoft.com/office/officeart/2005/8/layout/venn2"/>
    <dgm:cxn modelId="{77F84FFA-9D7B-124C-918C-A6D006060057}" type="presParOf" srcId="{7EC44DEA-8054-1C4F-9047-42F25744DA5C}" destId="{67579B15-AC25-894E-BC16-24C55BDC7EA9}"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376B692-A971-45C3-8382-FC7069F8ECD3}" type="doc">
      <dgm:prSet loTypeId="urn:microsoft.com/office/officeart/2005/8/layout/target3" loCatId="list" qsTypeId="urn:microsoft.com/office/officeart/2005/8/quickstyle/simple4" qsCatId="simple" csTypeId="urn:microsoft.com/office/officeart/2005/8/colors/accent3_3" csCatId="accent3" phldr="1"/>
      <dgm:spPr/>
      <dgm:t>
        <a:bodyPr/>
        <a:lstStyle/>
        <a:p>
          <a:endParaRPr lang="en-AU"/>
        </a:p>
      </dgm:t>
    </dgm:pt>
    <dgm:pt modelId="{B3FF2F3F-2CDC-4DA1-BB64-F1218107A9C7}">
      <dgm:prSet phldrT="[Text]"/>
      <dgm:spPr>
        <a:gradFill flip="none" rotWithShape="0">
          <a:gsLst>
            <a:gs pos="0">
              <a:srgbClr val="009ED7">
                <a:shade val="30000"/>
                <a:satMod val="115000"/>
              </a:srgbClr>
            </a:gs>
            <a:gs pos="50000">
              <a:srgbClr val="009ED7">
                <a:shade val="67500"/>
                <a:satMod val="115000"/>
              </a:srgbClr>
            </a:gs>
            <a:gs pos="100000">
              <a:srgbClr val="009ED7">
                <a:shade val="100000"/>
                <a:satMod val="115000"/>
              </a:srgbClr>
            </a:gs>
          </a:gsLst>
          <a:lin ang="10800000" scaled="1"/>
          <a:tileRect/>
        </a:gradFill>
        <a:ln>
          <a:noFill/>
        </a:ln>
      </dgm:spPr>
      <dgm:t>
        <a:bodyPr/>
        <a:lstStyle/>
        <a:p>
          <a:pPr algn="l"/>
          <a:r>
            <a:rPr lang="en-AU" dirty="0">
              <a:solidFill>
                <a:schemeClr val="bg1"/>
              </a:solidFill>
              <a:latin typeface="Calibri" panose="020F0502020204030204" pitchFamily="34" charset="0"/>
            </a:rPr>
            <a:t>Theory</a:t>
          </a:r>
        </a:p>
      </dgm:t>
    </dgm:pt>
    <dgm:pt modelId="{786C2272-B794-4DCF-8CF8-4179CF34600D}" type="parTrans" cxnId="{F267BCCF-4B03-4356-A4E0-D3D86F184559}">
      <dgm:prSet/>
      <dgm:spPr/>
      <dgm:t>
        <a:bodyPr/>
        <a:lstStyle/>
        <a:p>
          <a:endParaRPr lang="en-AU">
            <a:solidFill>
              <a:schemeClr val="bg1"/>
            </a:solidFill>
            <a:latin typeface="Calibri" panose="020F0502020204030204" pitchFamily="34" charset="0"/>
          </a:endParaRPr>
        </a:p>
      </dgm:t>
    </dgm:pt>
    <dgm:pt modelId="{FCC26B9D-282B-4605-8786-CAEE8CE81B70}" type="sibTrans" cxnId="{F267BCCF-4B03-4356-A4E0-D3D86F184559}">
      <dgm:prSet/>
      <dgm:spPr/>
      <dgm:t>
        <a:bodyPr/>
        <a:lstStyle/>
        <a:p>
          <a:endParaRPr lang="en-AU">
            <a:solidFill>
              <a:schemeClr val="bg1"/>
            </a:solidFill>
            <a:latin typeface="Calibri" panose="020F0502020204030204" pitchFamily="34" charset="0"/>
          </a:endParaRPr>
        </a:p>
      </dgm:t>
    </dgm:pt>
    <dgm:pt modelId="{C5652AA1-57DC-4436-9D4F-672C76FFF911}">
      <dgm:prSet phldrT="[Text]" custT="1"/>
      <dgm:spPr/>
      <dgm:t>
        <a:bodyPr/>
        <a:lstStyle/>
        <a:p>
          <a:r>
            <a:rPr lang="en-AU" sz="2000" dirty="0">
              <a:solidFill>
                <a:schemeClr val="bg1"/>
              </a:solidFill>
              <a:latin typeface="Calibri" panose="020F0502020204030204" pitchFamily="34" charset="0"/>
            </a:rPr>
            <a:t>What is success</a:t>
          </a:r>
        </a:p>
      </dgm:t>
    </dgm:pt>
    <dgm:pt modelId="{90B633B1-C7EB-495F-8090-2F3D118EB7C2}" type="parTrans" cxnId="{C4DC62D5-670E-4D53-A4AA-465A56F441EC}">
      <dgm:prSet/>
      <dgm:spPr/>
      <dgm:t>
        <a:bodyPr/>
        <a:lstStyle/>
        <a:p>
          <a:endParaRPr lang="en-AU">
            <a:solidFill>
              <a:schemeClr val="bg1"/>
            </a:solidFill>
            <a:latin typeface="Calibri" panose="020F0502020204030204" pitchFamily="34" charset="0"/>
          </a:endParaRPr>
        </a:p>
      </dgm:t>
    </dgm:pt>
    <dgm:pt modelId="{33A02FA8-9008-4914-ADAD-57ED39C19E3D}" type="sibTrans" cxnId="{C4DC62D5-670E-4D53-A4AA-465A56F441EC}">
      <dgm:prSet/>
      <dgm:spPr/>
      <dgm:t>
        <a:bodyPr/>
        <a:lstStyle/>
        <a:p>
          <a:endParaRPr lang="en-AU">
            <a:solidFill>
              <a:schemeClr val="bg1"/>
            </a:solidFill>
            <a:latin typeface="Calibri" panose="020F0502020204030204" pitchFamily="34" charset="0"/>
          </a:endParaRPr>
        </a:p>
      </dgm:t>
    </dgm:pt>
    <dgm:pt modelId="{C6D21400-7501-4861-A3D8-07591A448F63}">
      <dgm:prSet phldrT="[Text]" custT="1"/>
      <dgm:spPr/>
      <dgm:t>
        <a:bodyPr/>
        <a:lstStyle/>
        <a:p>
          <a:r>
            <a:rPr lang="en-AU" sz="2000" dirty="0">
              <a:solidFill>
                <a:schemeClr val="bg1"/>
              </a:solidFill>
              <a:latin typeface="Calibri" panose="020F0502020204030204" pitchFamily="34" charset="0"/>
            </a:rPr>
            <a:t>How to achieve it</a:t>
          </a:r>
        </a:p>
      </dgm:t>
    </dgm:pt>
    <dgm:pt modelId="{6589CC77-5E1E-4485-AC3F-1ACF9D060FF0}" type="parTrans" cxnId="{F50B3981-B32C-415D-BE72-23CEAC0D9F61}">
      <dgm:prSet/>
      <dgm:spPr/>
      <dgm:t>
        <a:bodyPr/>
        <a:lstStyle/>
        <a:p>
          <a:endParaRPr lang="en-AU">
            <a:solidFill>
              <a:schemeClr val="bg1"/>
            </a:solidFill>
            <a:latin typeface="Calibri" panose="020F0502020204030204" pitchFamily="34" charset="0"/>
          </a:endParaRPr>
        </a:p>
      </dgm:t>
    </dgm:pt>
    <dgm:pt modelId="{1FE58A47-B123-4A81-845B-0A24D10961E1}" type="sibTrans" cxnId="{F50B3981-B32C-415D-BE72-23CEAC0D9F61}">
      <dgm:prSet/>
      <dgm:spPr/>
      <dgm:t>
        <a:bodyPr/>
        <a:lstStyle/>
        <a:p>
          <a:endParaRPr lang="en-AU">
            <a:solidFill>
              <a:schemeClr val="bg1"/>
            </a:solidFill>
            <a:latin typeface="Calibri" panose="020F0502020204030204" pitchFamily="34" charset="0"/>
          </a:endParaRPr>
        </a:p>
      </dgm:t>
    </dgm:pt>
    <dgm:pt modelId="{EAFB47C5-2D26-411A-8C95-30AA2F3AEC33}">
      <dgm:prSet phldrT="[Text]"/>
      <dgm:spPr>
        <a:gradFill flip="none" rotWithShape="0">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10800000" scaled="1"/>
          <a:tileRect/>
        </a:gradFill>
        <a:ln>
          <a:noFill/>
        </a:ln>
      </dgm:spPr>
      <dgm:t>
        <a:bodyPr/>
        <a:lstStyle/>
        <a:p>
          <a:pPr algn="l"/>
          <a:r>
            <a:rPr lang="en-AU" dirty="0">
              <a:solidFill>
                <a:schemeClr val="bg1"/>
              </a:solidFill>
              <a:latin typeface="Calibri" panose="020F0502020204030204" pitchFamily="34" charset="0"/>
            </a:rPr>
            <a:t>Practice</a:t>
          </a:r>
        </a:p>
      </dgm:t>
    </dgm:pt>
    <dgm:pt modelId="{ACDD5BFD-665A-4556-958A-312CAE5BA20A}" type="parTrans" cxnId="{A863DB16-93D3-4D38-BB04-EA5F152BD9AF}">
      <dgm:prSet/>
      <dgm:spPr/>
      <dgm:t>
        <a:bodyPr/>
        <a:lstStyle/>
        <a:p>
          <a:endParaRPr lang="en-AU">
            <a:solidFill>
              <a:schemeClr val="bg1"/>
            </a:solidFill>
            <a:latin typeface="Calibri" panose="020F0502020204030204" pitchFamily="34" charset="0"/>
          </a:endParaRPr>
        </a:p>
      </dgm:t>
    </dgm:pt>
    <dgm:pt modelId="{41B727AA-C8A9-4FB6-A7E5-640EED55C1E9}" type="sibTrans" cxnId="{A863DB16-93D3-4D38-BB04-EA5F152BD9AF}">
      <dgm:prSet/>
      <dgm:spPr/>
      <dgm:t>
        <a:bodyPr/>
        <a:lstStyle/>
        <a:p>
          <a:endParaRPr lang="en-AU">
            <a:solidFill>
              <a:schemeClr val="bg1"/>
            </a:solidFill>
            <a:latin typeface="Calibri" panose="020F0502020204030204" pitchFamily="34" charset="0"/>
          </a:endParaRPr>
        </a:p>
      </dgm:t>
    </dgm:pt>
    <dgm:pt modelId="{DB86DD11-B5D5-411A-ADF4-115752DE8D77}">
      <dgm:prSet phldrT="[Text]" custT="1"/>
      <dgm:spPr/>
      <dgm:t>
        <a:bodyPr/>
        <a:lstStyle/>
        <a:p>
          <a:r>
            <a:rPr lang="en-AU" sz="2000" dirty="0">
              <a:solidFill>
                <a:schemeClr val="bg1"/>
              </a:solidFill>
              <a:latin typeface="Calibri" panose="020F0502020204030204" pitchFamily="34" charset="0"/>
            </a:rPr>
            <a:t>Commit to a plan</a:t>
          </a:r>
        </a:p>
      </dgm:t>
    </dgm:pt>
    <dgm:pt modelId="{EF47E90B-5206-4D5A-B856-00C32CA135E9}" type="parTrans" cxnId="{4FBA1C87-EB0F-40D6-A0B6-DC8BC7906203}">
      <dgm:prSet/>
      <dgm:spPr/>
      <dgm:t>
        <a:bodyPr/>
        <a:lstStyle/>
        <a:p>
          <a:endParaRPr lang="en-AU">
            <a:solidFill>
              <a:schemeClr val="bg1"/>
            </a:solidFill>
            <a:latin typeface="Calibri" panose="020F0502020204030204" pitchFamily="34" charset="0"/>
          </a:endParaRPr>
        </a:p>
      </dgm:t>
    </dgm:pt>
    <dgm:pt modelId="{9AB0CD30-AE42-4E89-9A7B-21DFC9ABB39C}" type="sibTrans" cxnId="{4FBA1C87-EB0F-40D6-A0B6-DC8BC7906203}">
      <dgm:prSet/>
      <dgm:spPr/>
      <dgm:t>
        <a:bodyPr/>
        <a:lstStyle/>
        <a:p>
          <a:endParaRPr lang="en-AU">
            <a:solidFill>
              <a:schemeClr val="bg1"/>
            </a:solidFill>
            <a:latin typeface="Calibri" panose="020F0502020204030204" pitchFamily="34" charset="0"/>
          </a:endParaRPr>
        </a:p>
      </dgm:t>
    </dgm:pt>
    <dgm:pt modelId="{844A9BF9-70D3-436A-9DBB-10F22F0AF238}">
      <dgm:prSet phldrT="[Text]" custT="1"/>
      <dgm:spPr/>
      <dgm:t>
        <a:bodyPr/>
        <a:lstStyle/>
        <a:p>
          <a:r>
            <a:rPr lang="en-AU" sz="2000" dirty="0">
              <a:solidFill>
                <a:schemeClr val="bg1"/>
              </a:solidFill>
              <a:latin typeface="Calibri" panose="020F0502020204030204" pitchFamily="34" charset="0"/>
            </a:rPr>
            <a:t>Monitor and review</a:t>
          </a:r>
        </a:p>
      </dgm:t>
    </dgm:pt>
    <dgm:pt modelId="{1F4CCF17-8318-4989-9335-E290B71B3BA6}" type="parTrans" cxnId="{8AD4163D-768D-441D-9C42-CE873AAF86F4}">
      <dgm:prSet/>
      <dgm:spPr/>
      <dgm:t>
        <a:bodyPr/>
        <a:lstStyle/>
        <a:p>
          <a:endParaRPr lang="en-AU">
            <a:solidFill>
              <a:schemeClr val="bg1"/>
            </a:solidFill>
            <a:latin typeface="Calibri" panose="020F0502020204030204" pitchFamily="34" charset="0"/>
          </a:endParaRPr>
        </a:p>
      </dgm:t>
    </dgm:pt>
    <dgm:pt modelId="{672CF69D-CE51-432E-B5BB-A68663C2A443}" type="sibTrans" cxnId="{8AD4163D-768D-441D-9C42-CE873AAF86F4}">
      <dgm:prSet/>
      <dgm:spPr/>
      <dgm:t>
        <a:bodyPr/>
        <a:lstStyle/>
        <a:p>
          <a:endParaRPr lang="en-AU">
            <a:solidFill>
              <a:schemeClr val="bg1"/>
            </a:solidFill>
            <a:latin typeface="Calibri" panose="020F0502020204030204" pitchFamily="34" charset="0"/>
          </a:endParaRPr>
        </a:p>
      </dgm:t>
    </dgm:pt>
    <dgm:pt modelId="{2E939C2E-9FEC-46D3-AD02-05A03529D108}">
      <dgm:prSet phldrT="[Text]"/>
      <dgm:spPr>
        <a:gradFill flip="none" rotWithShape="0">
          <a:gsLst>
            <a:gs pos="0">
              <a:srgbClr val="004873">
                <a:shade val="30000"/>
                <a:satMod val="115000"/>
              </a:srgbClr>
            </a:gs>
            <a:gs pos="50000">
              <a:srgbClr val="004873">
                <a:shade val="67500"/>
                <a:satMod val="115000"/>
              </a:srgbClr>
            </a:gs>
            <a:gs pos="100000">
              <a:srgbClr val="004873">
                <a:shade val="100000"/>
                <a:satMod val="115000"/>
              </a:srgbClr>
            </a:gs>
          </a:gsLst>
          <a:lin ang="10800000" scaled="1"/>
          <a:tileRect/>
        </a:gradFill>
        <a:ln>
          <a:noFill/>
        </a:ln>
      </dgm:spPr>
      <dgm:t>
        <a:bodyPr/>
        <a:lstStyle/>
        <a:p>
          <a:pPr algn="l"/>
          <a:r>
            <a:rPr lang="en-AU" dirty="0">
              <a:solidFill>
                <a:schemeClr val="bg1"/>
              </a:solidFill>
              <a:latin typeface="Calibri" panose="020F0502020204030204" pitchFamily="34" charset="0"/>
            </a:rPr>
            <a:t>Reality</a:t>
          </a:r>
        </a:p>
      </dgm:t>
    </dgm:pt>
    <dgm:pt modelId="{795F51F4-FB23-4268-BDA9-1BA844E25578}" type="parTrans" cxnId="{AF5C625E-76E5-4BFB-926D-B7BADD20F18D}">
      <dgm:prSet/>
      <dgm:spPr/>
      <dgm:t>
        <a:bodyPr/>
        <a:lstStyle/>
        <a:p>
          <a:endParaRPr lang="en-AU">
            <a:solidFill>
              <a:schemeClr val="bg1"/>
            </a:solidFill>
            <a:latin typeface="Calibri" panose="020F0502020204030204" pitchFamily="34" charset="0"/>
          </a:endParaRPr>
        </a:p>
      </dgm:t>
    </dgm:pt>
    <dgm:pt modelId="{0C2E6AAE-5041-4CF6-80E3-1A74A6DCD7DE}" type="sibTrans" cxnId="{AF5C625E-76E5-4BFB-926D-B7BADD20F18D}">
      <dgm:prSet/>
      <dgm:spPr/>
      <dgm:t>
        <a:bodyPr/>
        <a:lstStyle/>
        <a:p>
          <a:endParaRPr lang="en-AU">
            <a:solidFill>
              <a:schemeClr val="bg1"/>
            </a:solidFill>
            <a:latin typeface="Calibri" panose="020F0502020204030204" pitchFamily="34" charset="0"/>
          </a:endParaRPr>
        </a:p>
      </dgm:t>
    </dgm:pt>
    <dgm:pt modelId="{998E375C-D8FE-4BE9-87A3-52F20E4866FF}">
      <dgm:prSet phldrT="[Text]" custT="1"/>
      <dgm:spPr/>
      <dgm:t>
        <a:bodyPr/>
        <a:lstStyle/>
        <a:p>
          <a:r>
            <a:rPr lang="en-AU" sz="2000" dirty="0">
              <a:solidFill>
                <a:schemeClr val="bg1"/>
              </a:solidFill>
              <a:latin typeface="Calibri" panose="020F0502020204030204" pitchFamily="34" charset="0"/>
            </a:rPr>
            <a:t>Stay on track</a:t>
          </a:r>
        </a:p>
      </dgm:t>
    </dgm:pt>
    <dgm:pt modelId="{FAE517C2-B35B-45CB-A5C4-2DFAB2E431E4}" type="parTrans" cxnId="{0AD4014E-BFFF-421C-826F-79853F4EA37C}">
      <dgm:prSet/>
      <dgm:spPr/>
      <dgm:t>
        <a:bodyPr/>
        <a:lstStyle/>
        <a:p>
          <a:endParaRPr lang="en-AU">
            <a:solidFill>
              <a:schemeClr val="bg1"/>
            </a:solidFill>
            <a:latin typeface="Calibri" panose="020F0502020204030204" pitchFamily="34" charset="0"/>
          </a:endParaRPr>
        </a:p>
      </dgm:t>
    </dgm:pt>
    <dgm:pt modelId="{2FB09C86-88F6-45A6-9E4F-72A1F2C794C1}" type="sibTrans" cxnId="{0AD4014E-BFFF-421C-826F-79853F4EA37C}">
      <dgm:prSet/>
      <dgm:spPr/>
      <dgm:t>
        <a:bodyPr/>
        <a:lstStyle/>
        <a:p>
          <a:endParaRPr lang="en-AU">
            <a:solidFill>
              <a:schemeClr val="bg1"/>
            </a:solidFill>
            <a:latin typeface="Calibri" panose="020F0502020204030204" pitchFamily="34" charset="0"/>
          </a:endParaRPr>
        </a:p>
      </dgm:t>
    </dgm:pt>
    <dgm:pt modelId="{E935E8C0-E96B-4249-A933-1F1D1BC95CEB}">
      <dgm:prSet phldrT="[Text]" custT="1"/>
      <dgm:spPr/>
      <dgm:t>
        <a:bodyPr/>
        <a:lstStyle/>
        <a:p>
          <a:r>
            <a:rPr lang="en-AU" sz="2000" dirty="0">
              <a:solidFill>
                <a:schemeClr val="bg1"/>
              </a:solidFill>
              <a:latin typeface="Calibri" panose="020F0502020204030204" pitchFamily="34" charset="0"/>
            </a:rPr>
            <a:t>It takes persistence!</a:t>
          </a:r>
        </a:p>
      </dgm:t>
    </dgm:pt>
    <dgm:pt modelId="{157A76AC-65E6-4767-8893-8302744AF058}" type="parTrans" cxnId="{0CE54004-21C3-425D-90DF-2318E102E45A}">
      <dgm:prSet/>
      <dgm:spPr/>
      <dgm:t>
        <a:bodyPr/>
        <a:lstStyle/>
        <a:p>
          <a:endParaRPr lang="en-AU">
            <a:solidFill>
              <a:schemeClr val="bg1"/>
            </a:solidFill>
            <a:latin typeface="Calibri" panose="020F0502020204030204" pitchFamily="34" charset="0"/>
          </a:endParaRPr>
        </a:p>
      </dgm:t>
    </dgm:pt>
    <dgm:pt modelId="{69152A27-BF36-413A-8CAF-2FED536529FF}" type="sibTrans" cxnId="{0CE54004-21C3-425D-90DF-2318E102E45A}">
      <dgm:prSet/>
      <dgm:spPr/>
      <dgm:t>
        <a:bodyPr/>
        <a:lstStyle/>
        <a:p>
          <a:endParaRPr lang="en-AU">
            <a:solidFill>
              <a:schemeClr val="bg1"/>
            </a:solidFill>
            <a:latin typeface="Calibri" panose="020F0502020204030204" pitchFamily="34" charset="0"/>
          </a:endParaRPr>
        </a:p>
      </dgm:t>
    </dgm:pt>
    <dgm:pt modelId="{ACE9610D-B8D4-4FF6-9F1E-5E3F7CCC2C02}" type="pres">
      <dgm:prSet presAssocID="{9376B692-A971-45C3-8382-FC7069F8ECD3}" presName="Name0" presStyleCnt="0">
        <dgm:presLayoutVars>
          <dgm:chMax val="7"/>
          <dgm:dir/>
          <dgm:animLvl val="lvl"/>
          <dgm:resizeHandles val="exact"/>
        </dgm:presLayoutVars>
      </dgm:prSet>
      <dgm:spPr/>
    </dgm:pt>
    <dgm:pt modelId="{36B2070D-C0C6-453E-BB43-8F8DE843F69A}" type="pres">
      <dgm:prSet presAssocID="{B3FF2F3F-2CDC-4DA1-BB64-F1218107A9C7}" presName="circle1" presStyleLbl="node1" presStyleIdx="0" presStyleCnt="3"/>
      <dgm:spPr>
        <a:gradFill flip="none" rotWithShape="0">
          <a:gsLst>
            <a:gs pos="0">
              <a:srgbClr val="009ED7">
                <a:shade val="30000"/>
                <a:satMod val="115000"/>
              </a:srgbClr>
            </a:gs>
            <a:gs pos="50000">
              <a:srgbClr val="009ED7">
                <a:shade val="67500"/>
                <a:satMod val="115000"/>
              </a:srgbClr>
            </a:gs>
            <a:gs pos="100000">
              <a:srgbClr val="009ED7">
                <a:shade val="100000"/>
                <a:satMod val="115000"/>
              </a:srgbClr>
            </a:gs>
          </a:gsLst>
          <a:lin ang="0" scaled="1"/>
          <a:tileRect/>
        </a:gradFill>
        <a:ln>
          <a:noFill/>
        </a:ln>
      </dgm:spPr>
    </dgm:pt>
    <dgm:pt modelId="{9A57712E-A722-495E-AAE1-ED770DDE55E7}" type="pres">
      <dgm:prSet presAssocID="{B3FF2F3F-2CDC-4DA1-BB64-F1218107A9C7}" presName="space" presStyleCnt="0"/>
      <dgm:spPr/>
    </dgm:pt>
    <dgm:pt modelId="{636C8743-EE31-49DD-9374-77A28E8736A4}" type="pres">
      <dgm:prSet presAssocID="{B3FF2F3F-2CDC-4DA1-BB64-F1218107A9C7}" presName="rect1" presStyleLbl="alignAcc1" presStyleIdx="0" presStyleCnt="3"/>
      <dgm:spPr/>
    </dgm:pt>
    <dgm:pt modelId="{023D6C4D-E8E3-46F0-AA6F-E8E02B454FF6}" type="pres">
      <dgm:prSet presAssocID="{EAFB47C5-2D26-411A-8C95-30AA2F3AEC33}" presName="vertSpace2" presStyleLbl="node1" presStyleIdx="0" presStyleCnt="3"/>
      <dgm:spPr/>
    </dgm:pt>
    <dgm:pt modelId="{47085AE7-4B6C-483D-BA80-2FD0EF33CE74}" type="pres">
      <dgm:prSet presAssocID="{EAFB47C5-2D26-411A-8C95-30AA2F3AEC33}" presName="circle2" presStyleLbl="node1" presStyleIdx="1" presStyleCnt="3"/>
      <dgm:spPr>
        <a:gradFill flip="none" rotWithShape="0">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0" scaled="1"/>
          <a:tileRect/>
        </a:gradFill>
        <a:ln>
          <a:noFill/>
        </a:ln>
      </dgm:spPr>
    </dgm:pt>
    <dgm:pt modelId="{A201781B-CB7F-4E29-8607-9B3879B0D81B}" type="pres">
      <dgm:prSet presAssocID="{EAFB47C5-2D26-411A-8C95-30AA2F3AEC33}" presName="rect2" presStyleLbl="alignAcc1" presStyleIdx="1" presStyleCnt="3"/>
      <dgm:spPr/>
    </dgm:pt>
    <dgm:pt modelId="{FA8640F1-52B0-4A13-808C-42C04949B0EC}" type="pres">
      <dgm:prSet presAssocID="{2E939C2E-9FEC-46D3-AD02-05A03529D108}" presName="vertSpace3" presStyleLbl="node1" presStyleIdx="1" presStyleCnt="3"/>
      <dgm:spPr/>
    </dgm:pt>
    <dgm:pt modelId="{C370E275-CEAD-4FC5-A8BD-A0B26F1C8657}" type="pres">
      <dgm:prSet presAssocID="{2E939C2E-9FEC-46D3-AD02-05A03529D108}" presName="circle3" presStyleLbl="node1" presStyleIdx="2" presStyleCnt="3"/>
      <dgm:spPr>
        <a:gradFill flip="none" rotWithShape="0">
          <a:gsLst>
            <a:gs pos="0">
              <a:srgbClr val="004873">
                <a:shade val="30000"/>
                <a:satMod val="115000"/>
              </a:srgbClr>
            </a:gs>
            <a:gs pos="50000">
              <a:srgbClr val="004873">
                <a:shade val="67500"/>
                <a:satMod val="115000"/>
              </a:srgbClr>
            </a:gs>
            <a:gs pos="100000">
              <a:srgbClr val="004873">
                <a:shade val="100000"/>
                <a:satMod val="115000"/>
              </a:srgbClr>
            </a:gs>
          </a:gsLst>
          <a:lin ang="0" scaled="1"/>
          <a:tileRect/>
        </a:gradFill>
        <a:ln>
          <a:noFill/>
        </a:ln>
      </dgm:spPr>
    </dgm:pt>
    <dgm:pt modelId="{D3BD093C-CD39-4D87-AD8C-266F8F788F47}" type="pres">
      <dgm:prSet presAssocID="{2E939C2E-9FEC-46D3-AD02-05A03529D108}" presName="rect3" presStyleLbl="alignAcc1" presStyleIdx="2" presStyleCnt="3"/>
      <dgm:spPr/>
    </dgm:pt>
    <dgm:pt modelId="{608A6DE3-14B4-4962-A91B-1BC5FFBDFDE0}" type="pres">
      <dgm:prSet presAssocID="{B3FF2F3F-2CDC-4DA1-BB64-F1218107A9C7}" presName="rect1ParTx" presStyleLbl="alignAcc1" presStyleIdx="2" presStyleCnt="3">
        <dgm:presLayoutVars>
          <dgm:chMax val="1"/>
          <dgm:bulletEnabled val="1"/>
        </dgm:presLayoutVars>
      </dgm:prSet>
      <dgm:spPr/>
    </dgm:pt>
    <dgm:pt modelId="{75710A2B-E45F-4AF8-88BD-8BE2AD7FAAE5}" type="pres">
      <dgm:prSet presAssocID="{B3FF2F3F-2CDC-4DA1-BB64-F1218107A9C7}" presName="rect1ChTx" presStyleLbl="alignAcc1" presStyleIdx="2" presStyleCnt="3" custScaleX="115349">
        <dgm:presLayoutVars>
          <dgm:bulletEnabled val="1"/>
        </dgm:presLayoutVars>
      </dgm:prSet>
      <dgm:spPr/>
    </dgm:pt>
    <dgm:pt modelId="{7F058CE0-7E5E-47BC-870C-83FA2E97B6A3}" type="pres">
      <dgm:prSet presAssocID="{EAFB47C5-2D26-411A-8C95-30AA2F3AEC33}" presName="rect2ParTx" presStyleLbl="alignAcc1" presStyleIdx="2" presStyleCnt="3">
        <dgm:presLayoutVars>
          <dgm:chMax val="1"/>
          <dgm:bulletEnabled val="1"/>
        </dgm:presLayoutVars>
      </dgm:prSet>
      <dgm:spPr/>
    </dgm:pt>
    <dgm:pt modelId="{BD7EC8CC-8897-4BFA-BD9E-4D5E365E2922}" type="pres">
      <dgm:prSet presAssocID="{EAFB47C5-2D26-411A-8C95-30AA2F3AEC33}" presName="rect2ChTx" presStyleLbl="alignAcc1" presStyleIdx="2" presStyleCnt="3" custScaleX="115349">
        <dgm:presLayoutVars>
          <dgm:bulletEnabled val="1"/>
        </dgm:presLayoutVars>
      </dgm:prSet>
      <dgm:spPr/>
    </dgm:pt>
    <dgm:pt modelId="{0D212BEA-65CE-45F4-AB09-881B78B5AC81}" type="pres">
      <dgm:prSet presAssocID="{2E939C2E-9FEC-46D3-AD02-05A03529D108}" presName="rect3ParTx" presStyleLbl="alignAcc1" presStyleIdx="2" presStyleCnt="3">
        <dgm:presLayoutVars>
          <dgm:chMax val="1"/>
          <dgm:bulletEnabled val="1"/>
        </dgm:presLayoutVars>
      </dgm:prSet>
      <dgm:spPr/>
    </dgm:pt>
    <dgm:pt modelId="{5D5CDB5C-A121-4346-AF59-15E839578223}" type="pres">
      <dgm:prSet presAssocID="{2E939C2E-9FEC-46D3-AD02-05A03529D108}" presName="rect3ChTx" presStyleLbl="alignAcc1" presStyleIdx="2" presStyleCnt="3" custScaleX="115349">
        <dgm:presLayoutVars>
          <dgm:bulletEnabled val="1"/>
        </dgm:presLayoutVars>
      </dgm:prSet>
      <dgm:spPr/>
    </dgm:pt>
  </dgm:ptLst>
  <dgm:cxnLst>
    <dgm:cxn modelId="{9BF9E803-C413-4876-ABCC-00EC2D1633DF}" type="presOf" srcId="{B3FF2F3F-2CDC-4DA1-BB64-F1218107A9C7}" destId="{608A6DE3-14B4-4962-A91B-1BC5FFBDFDE0}" srcOrd="1" destOrd="0" presId="urn:microsoft.com/office/officeart/2005/8/layout/target3"/>
    <dgm:cxn modelId="{0CE54004-21C3-425D-90DF-2318E102E45A}" srcId="{2E939C2E-9FEC-46D3-AD02-05A03529D108}" destId="{E935E8C0-E96B-4249-A933-1F1D1BC95CEB}" srcOrd="1" destOrd="0" parTransId="{157A76AC-65E6-4767-8893-8302744AF058}" sibTransId="{69152A27-BF36-413A-8CAF-2FED536529FF}"/>
    <dgm:cxn modelId="{022E790F-9226-4CDF-BC5A-9AF610167FCE}" type="presOf" srcId="{EAFB47C5-2D26-411A-8C95-30AA2F3AEC33}" destId="{7F058CE0-7E5E-47BC-870C-83FA2E97B6A3}" srcOrd="1" destOrd="0" presId="urn:microsoft.com/office/officeart/2005/8/layout/target3"/>
    <dgm:cxn modelId="{A863DB16-93D3-4D38-BB04-EA5F152BD9AF}" srcId="{9376B692-A971-45C3-8382-FC7069F8ECD3}" destId="{EAFB47C5-2D26-411A-8C95-30AA2F3AEC33}" srcOrd="1" destOrd="0" parTransId="{ACDD5BFD-665A-4556-958A-312CAE5BA20A}" sibTransId="{41B727AA-C8A9-4FB6-A7E5-640EED55C1E9}"/>
    <dgm:cxn modelId="{8AD4163D-768D-441D-9C42-CE873AAF86F4}" srcId="{EAFB47C5-2D26-411A-8C95-30AA2F3AEC33}" destId="{844A9BF9-70D3-436A-9DBB-10F22F0AF238}" srcOrd="1" destOrd="0" parTransId="{1F4CCF17-8318-4989-9335-E290B71B3BA6}" sibTransId="{672CF69D-CE51-432E-B5BB-A68663C2A443}"/>
    <dgm:cxn modelId="{FDBFBD3D-EA8B-40E9-8F9E-33DF2033C997}" type="presOf" srcId="{C5652AA1-57DC-4436-9D4F-672C76FFF911}" destId="{75710A2B-E45F-4AF8-88BD-8BE2AD7FAAE5}" srcOrd="0" destOrd="0" presId="urn:microsoft.com/office/officeart/2005/8/layout/target3"/>
    <dgm:cxn modelId="{0AD4014E-BFFF-421C-826F-79853F4EA37C}" srcId="{2E939C2E-9FEC-46D3-AD02-05A03529D108}" destId="{998E375C-D8FE-4BE9-87A3-52F20E4866FF}" srcOrd="0" destOrd="0" parTransId="{FAE517C2-B35B-45CB-A5C4-2DFAB2E431E4}" sibTransId="{2FB09C86-88F6-45A6-9E4F-72A1F2C794C1}"/>
    <dgm:cxn modelId="{AF5C625E-76E5-4BFB-926D-B7BADD20F18D}" srcId="{9376B692-A971-45C3-8382-FC7069F8ECD3}" destId="{2E939C2E-9FEC-46D3-AD02-05A03529D108}" srcOrd="2" destOrd="0" parTransId="{795F51F4-FB23-4268-BDA9-1BA844E25578}" sibTransId="{0C2E6AAE-5041-4CF6-80E3-1A74A6DCD7DE}"/>
    <dgm:cxn modelId="{9EF7256F-796E-4F5A-A4FB-93197FCC3786}" type="presOf" srcId="{E935E8C0-E96B-4249-A933-1F1D1BC95CEB}" destId="{5D5CDB5C-A121-4346-AF59-15E839578223}" srcOrd="0" destOrd="1" presId="urn:microsoft.com/office/officeart/2005/8/layout/target3"/>
    <dgm:cxn modelId="{E2A29973-272A-4068-B5DE-87C1CA14C9F7}" type="presOf" srcId="{844A9BF9-70D3-436A-9DBB-10F22F0AF238}" destId="{BD7EC8CC-8897-4BFA-BD9E-4D5E365E2922}" srcOrd="0" destOrd="1" presId="urn:microsoft.com/office/officeart/2005/8/layout/target3"/>
    <dgm:cxn modelId="{F50B3981-B32C-415D-BE72-23CEAC0D9F61}" srcId="{B3FF2F3F-2CDC-4DA1-BB64-F1218107A9C7}" destId="{C6D21400-7501-4861-A3D8-07591A448F63}" srcOrd="1" destOrd="0" parTransId="{6589CC77-5E1E-4485-AC3F-1ACF9D060FF0}" sibTransId="{1FE58A47-B123-4A81-845B-0A24D10961E1}"/>
    <dgm:cxn modelId="{4FBA1C87-EB0F-40D6-A0B6-DC8BC7906203}" srcId="{EAFB47C5-2D26-411A-8C95-30AA2F3AEC33}" destId="{DB86DD11-B5D5-411A-ADF4-115752DE8D77}" srcOrd="0" destOrd="0" parTransId="{EF47E90B-5206-4D5A-B856-00C32CA135E9}" sibTransId="{9AB0CD30-AE42-4E89-9A7B-21DFC9ABB39C}"/>
    <dgm:cxn modelId="{40D36DB1-D5F6-4958-9353-CE6342F570E4}" type="presOf" srcId="{EAFB47C5-2D26-411A-8C95-30AA2F3AEC33}" destId="{A201781B-CB7F-4E29-8607-9B3879B0D81B}" srcOrd="0" destOrd="0" presId="urn:microsoft.com/office/officeart/2005/8/layout/target3"/>
    <dgm:cxn modelId="{D8D6BCBD-F2A1-4258-8E2E-DFCE33A5E7D5}" type="presOf" srcId="{DB86DD11-B5D5-411A-ADF4-115752DE8D77}" destId="{BD7EC8CC-8897-4BFA-BD9E-4D5E365E2922}" srcOrd="0" destOrd="0" presId="urn:microsoft.com/office/officeart/2005/8/layout/target3"/>
    <dgm:cxn modelId="{5013E9C2-429E-4D44-B95D-9B147AFF5D45}" type="presOf" srcId="{B3FF2F3F-2CDC-4DA1-BB64-F1218107A9C7}" destId="{636C8743-EE31-49DD-9374-77A28E8736A4}" srcOrd="0" destOrd="0" presId="urn:microsoft.com/office/officeart/2005/8/layout/target3"/>
    <dgm:cxn modelId="{6C726ACD-F6FF-4609-A96B-DC203B771B83}" type="presOf" srcId="{998E375C-D8FE-4BE9-87A3-52F20E4866FF}" destId="{5D5CDB5C-A121-4346-AF59-15E839578223}" srcOrd="0" destOrd="0" presId="urn:microsoft.com/office/officeart/2005/8/layout/target3"/>
    <dgm:cxn modelId="{F267BCCF-4B03-4356-A4E0-D3D86F184559}" srcId="{9376B692-A971-45C3-8382-FC7069F8ECD3}" destId="{B3FF2F3F-2CDC-4DA1-BB64-F1218107A9C7}" srcOrd="0" destOrd="0" parTransId="{786C2272-B794-4DCF-8CF8-4179CF34600D}" sibTransId="{FCC26B9D-282B-4605-8786-CAEE8CE81B70}"/>
    <dgm:cxn modelId="{C4DC62D5-670E-4D53-A4AA-465A56F441EC}" srcId="{B3FF2F3F-2CDC-4DA1-BB64-F1218107A9C7}" destId="{C5652AA1-57DC-4436-9D4F-672C76FFF911}" srcOrd="0" destOrd="0" parTransId="{90B633B1-C7EB-495F-8090-2F3D118EB7C2}" sibTransId="{33A02FA8-9008-4914-ADAD-57ED39C19E3D}"/>
    <dgm:cxn modelId="{943F27EA-AFF1-44E7-81D1-F8ED160E9699}" type="presOf" srcId="{C6D21400-7501-4861-A3D8-07591A448F63}" destId="{75710A2B-E45F-4AF8-88BD-8BE2AD7FAAE5}" srcOrd="0" destOrd="1" presId="urn:microsoft.com/office/officeart/2005/8/layout/target3"/>
    <dgm:cxn modelId="{BD95ECF3-DE68-4F54-91A6-04C3D5EA5B86}" type="presOf" srcId="{2E939C2E-9FEC-46D3-AD02-05A03529D108}" destId="{D3BD093C-CD39-4D87-AD8C-266F8F788F47}" srcOrd="0" destOrd="0" presId="urn:microsoft.com/office/officeart/2005/8/layout/target3"/>
    <dgm:cxn modelId="{9A1AFDF6-B27F-4403-9BCF-1EDC510579EF}" type="presOf" srcId="{9376B692-A971-45C3-8382-FC7069F8ECD3}" destId="{ACE9610D-B8D4-4FF6-9F1E-5E3F7CCC2C02}" srcOrd="0" destOrd="0" presId="urn:microsoft.com/office/officeart/2005/8/layout/target3"/>
    <dgm:cxn modelId="{ACAB60FF-3FFD-4137-93CB-4F024F516380}" type="presOf" srcId="{2E939C2E-9FEC-46D3-AD02-05A03529D108}" destId="{0D212BEA-65CE-45F4-AB09-881B78B5AC81}" srcOrd="1" destOrd="0" presId="urn:microsoft.com/office/officeart/2005/8/layout/target3"/>
    <dgm:cxn modelId="{EC4B9B14-BB90-44DE-946D-A22C236915F2}" type="presParOf" srcId="{ACE9610D-B8D4-4FF6-9F1E-5E3F7CCC2C02}" destId="{36B2070D-C0C6-453E-BB43-8F8DE843F69A}" srcOrd="0" destOrd="0" presId="urn:microsoft.com/office/officeart/2005/8/layout/target3"/>
    <dgm:cxn modelId="{D675EC22-888D-477F-A79C-30B76DAFE983}" type="presParOf" srcId="{ACE9610D-B8D4-4FF6-9F1E-5E3F7CCC2C02}" destId="{9A57712E-A722-495E-AAE1-ED770DDE55E7}" srcOrd="1" destOrd="0" presId="urn:microsoft.com/office/officeart/2005/8/layout/target3"/>
    <dgm:cxn modelId="{05916D73-6302-43BE-93D7-490CCECFC484}" type="presParOf" srcId="{ACE9610D-B8D4-4FF6-9F1E-5E3F7CCC2C02}" destId="{636C8743-EE31-49DD-9374-77A28E8736A4}" srcOrd="2" destOrd="0" presId="urn:microsoft.com/office/officeart/2005/8/layout/target3"/>
    <dgm:cxn modelId="{82A8FB4D-1B5A-4DB6-B1E3-143FFDE8C965}" type="presParOf" srcId="{ACE9610D-B8D4-4FF6-9F1E-5E3F7CCC2C02}" destId="{023D6C4D-E8E3-46F0-AA6F-E8E02B454FF6}" srcOrd="3" destOrd="0" presId="urn:microsoft.com/office/officeart/2005/8/layout/target3"/>
    <dgm:cxn modelId="{449B8849-7343-429E-B409-CCA75ABD36C5}" type="presParOf" srcId="{ACE9610D-B8D4-4FF6-9F1E-5E3F7CCC2C02}" destId="{47085AE7-4B6C-483D-BA80-2FD0EF33CE74}" srcOrd="4" destOrd="0" presId="urn:microsoft.com/office/officeart/2005/8/layout/target3"/>
    <dgm:cxn modelId="{2BA8F8FC-FBD6-4DDE-94DA-81AE0CCE64B7}" type="presParOf" srcId="{ACE9610D-B8D4-4FF6-9F1E-5E3F7CCC2C02}" destId="{A201781B-CB7F-4E29-8607-9B3879B0D81B}" srcOrd="5" destOrd="0" presId="urn:microsoft.com/office/officeart/2005/8/layout/target3"/>
    <dgm:cxn modelId="{76887C3B-885E-48A1-8A22-43EF2A7AF00B}" type="presParOf" srcId="{ACE9610D-B8D4-4FF6-9F1E-5E3F7CCC2C02}" destId="{FA8640F1-52B0-4A13-808C-42C04949B0EC}" srcOrd="6" destOrd="0" presId="urn:microsoft.com/office/officeart/2005/8/layout/target3"/>
    <dgm:cxn modelId="{4E5218D1-61A5-4AE3-B0E9-F5559C2A236F}" type="presParOf" srcId="{ACE9610D-B8D4-4FF6-9F1E-5E3F7CCC2C02}" destId="{C370E275-CEAD-4FC5-A8BD-A0B26F1C8657}" srcOrd="7" destOrd="0" presId="urn:microsoft.com/office/officeart/2005/8/layout/target3"/>
    <dgm:cxn modelId="{5D39E354-349B-45C7-B2AD-53298A727DD8}" type="presParOf" srcId="{ACE9610D-B8D4-4FF6-9F1E-5E3F7CCC2C02}" destId="{D3BD093C-CD39-4D87-AD8C-266F8F788F47}" srcOrd="8" destOrd="0" presId="urn:microsoft.com/office/officeart/2005/8/layout/target3"/>
    <dgm:cxn modelId="{D3E7C10C-26BD-4F98-8593-727432132A7C}" type="presParOf" srcId="{ACE9610D-B8D4-4FF6-9F1E-5E3F7CCC2C02}" destId="{608A6DE3-14B4-4962-A91B-1BC5FFBDFDE0}" srcOrd="9" destOrd="0" presId="urn:microsoft.com/office/officeart/2005/8/layout/target3"/>
    <dgm:cxn modelId="{B2545F2B-5426-4B74-BC42-659D52A7E05F}" type="presParOf" srcId="{ACE9610D-B8D4-4FF6-9F1E-5E3F7CCC2C02}" destId="{75710A2B-E45F-4AF8-88BD-8BE2AD7FAAE5}" srcOrd="10" destOrd="0" presId="urn:microsoft.com/office/officeart/2005/8/layout/target3"/>
    <dgm:cxn modelId="{D81C4089-4CD9-45BE-B959-0B0CA6CBCD93}" type="presParOf" srcId="{ACE9610D-B8D4-4FF6-9F1E-5E3F7CCC2C02}" destId="{7F058CE0-7E5E-47BC-870C-83FA2E97B6A3}" srcOrd="11" destOrd="0" presId="urn:microsoft.com/office/officeart/2005/8/layout/target3"/>
    <dgm:cxn modelId="{73D9A668-FFDA-45D6-B37C-1C3F11CD0149}" type="presParOf" srcId="{ACE9610D-B8D4-4FF6-9F1E-5E3F7CCC2C02}" destId="{BD7EC8CC-8897-4BFA-BD9E-4D5E365E2922}" srcOrd="12" destOrd="0" presId="urn:microsoft.com/office/officeart/2005/8/layout/target3"/>
    <dgm:cxn modelId="{17CB28BB-61B8-485F-867C-8DDE07E089F4}" type="presParOf" srcId="{ACE9610D-B8D4-4FF6-9F1E-5E3F7CCC2C02}" destId="{0D212BEA-65CE-45F4-AB09-881B78B5AC81}" srcOrd="13" destOrd="0" presId="urn:microsoft.com/office/officeart/2005/8/layout/target3"/>
    <dgm:cxn modelId="{F466093D-788B-4740-8310-7BB4B45EAF4C}" type="presParOf" srcId="{ACE9610D-B8D4-4FF6-9F1E-5E3F7CCC2C02}" destId="{5D5CDB5C-A121-4346-AF59-15E839578223}"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725DD-5C22-450F-8A38-72E1835637FB}">
      <dsp:nvSpPr>
        <dsp:cNvPr id="0" name=""/>
        <dsp:cNvSpPr/>
      </dsp:nvSpPr>
      <dsp:spPr>
        <a:xfrm>
          <a:off x="2168" y="1665217"/>
          <a:ext cx="1558610" cy="128552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n-AU" sz="1700" kern="1200" dirty="0"/>
            <a:t>Networks</a:t>
          </a:r>
        </a:p>
        <a:p>
          <a:pPr marL="171450" lvl="1" indent="-171450" algn="l" defTabSz="755650">
            <a:lnSpc>
              <a:spcPct val="90000"/>
            </a:lnSpc>
            <a:spcBef>
              <a:spcPct val="0"/>
            </a:spcBef>
            <a:spcAft>
              <a:spcPct val="15000"/>
            </a:spcAft>
            <a:buChar char="•"/>
          </a:pPr>
          <a:r>
            <a:rPr lang="en-AU" sz="1700" kern="1200" dirty="0"/>
            <a:t>Education</a:t>
          </a:r>
        </a:p>
        <a:p>
          <a:pPr marL="171450" lvl="1" indent="-171450" algn="l" defTabSz="755650">
            <a:lnSpc>
              <a:spcPct val="90000"/>
            </a:lnSpc>
            <a:spcBef>
              <a:spcPct val="0"/>
            </a:spcBef>
            <a:spcAft>
              <a:spcPct val="15000"/>
            </a:spcAft>
            <a:buChar char="•"/>
          </a:pPr>
          <a:r>
            <a:rPr lang="en-AU" sz="1700" kern="1200" dirty="0"/>
            <a:t>Experience</a:t>
          </a:r>
        </a:p>
      </dsp:txBody>
      <dsp:txXfrm>
        <a:off x="31752" y="1694801"/>
        <a:ext cx="1499442" cy="950889"/>
      </dsp:txXfrm>
    </dsp:sp>
    <dsp:sp modelId="{D8EF7B33-09F2-4662-BF50-0C8CA7123E4C}">
      <dsp:nvSpPr>
        <dsp:cNvPr id="0" name=""/>
        <dsp:cNvSpPr/>
      </dsp:nvSpPr>
      <dsp:spPr>
        <a:xfrm>
          <a:off x="891027" y="2017942"/>
          <a:ext cx="1650086" cy="1650086"/>
        </a:xfrm>
        <a:prstGeom prst="leftCircularArrow">
          <a:avLst>
            <a:gd name="adj1" fmla="val 2741"/>
            <a:gd name="adj2" fmla="val 333995"/>
            <a:gd name="adj3" fmla="val 2109506"/>
            <a:gd name="adj4" fmla="val 9024489"/>
            <a:gd name="adj5" fmla="val 3197"/>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B5DAA901-03C7-45DC-8015-2CE3830FC6F0}">
      <dsp:nvSpPr>
        <dsp:cNvPr id="0" name=""/>
        <dsp:cNvSpPr/>
      </dsp:nvSpPr>
      <dsp:spPr>
        <a:xfrm>
          <a:off x="348525" y="2675274"/>
          <a:ext cx="1385431" cy="550940"/>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AU" sz="1800" kern="1200" dirty="0"/>
            <a:t>Prepare</a:t>
          </a:r>
        </a:p>
      </dsp:txBody>
      <dsp:txXfrm>
        <a:off x="364661" y="2691410"/>
        <a:ext cx="1353159" cy="518668"/>
      </dsp:txXfrm>
    </dsp:sp>
    <dsp:sp modelId="{0A912979-D0C6-4864-853A-2C5144A2CFCB}">
      <dsp:nvSpPr>
        <dsp:cNvPr id="0" name=""/>
        <dsp:cNvSpPr/>
      </dsp:nvSpPr>
      <dsp:spPr>
        <a:xfrm>
          <a:off x="1949294" y="1665217"/>
          <a:ext cx="1558610" cy="128552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n-AU" sz="1700" kern="1200" dirty="0"/>
            <a:t>Research</a:t>
          </a:r>
        </a:p>
        <a:p>
          <a:pPr marL="171450" lvl="1" indent="-171450" algn="l" defTabSz="755650">
            <a:lnSpc>
              <a:spcPct val="90000"/>
            </a:lnSpc>
            <a:spcBef>
              <a:spcPct val="0"/>
            </a:spcBef>
            <a:spcAft>
              <a:spcPct val="15000"/>
            </a:spcAft>
            <a:buChar char="•"/>
          </a:pPr>
          <a:r>
            <a:rPr lang="en-AU" sz="1700" kern="1200" dirty="0"/>
            <a:t>Application</a:t>
          </a:r>
        </a:p>
        <a:p>
          <a:pPr marL="171450" lvl="1" indent="-171450" algn="l" defTabSz="755650">
            <a:lnSpc>
              <a:spcPct val="90000"/>
            </a:lnSpc>
            <a:spcBef>
              <a:spcPct val="0"/>
            </a:spcBef>
            <a:spcAft>
              <a:spcPct val="15000"/>
            </a:spcAft>
            <a:buChar char="•"/>
          </a:pPr>
          <a:r>
            <a:rPr lang="en-AU" sz="1700" kern="1200" dirty="0"/>
            <a:t>Resume</a:t>
          </a:r>
        </a:p>
      </dsp:txBody>
      <dsp:txXfrm>
        <a:off x="1978878" y="1970271"/>
        <a:ext cx="1499442" cy="950889"/>
      </dsp:txXfrm>
    </dsp:sp>
    <dsp:sp modelId="{FD4804C8-9A62-44CB-90DC-5E764699498C}">
      <dsp:nvSpPr>
        <dsp:cNvPr id="0" name=""/>
        <dsp:cNvSpPr/>
      </dsp:nvSpPr>
      <dsp:spPr>
        <a:xfrm>
          <a:off x="2825165" y="897528"/>
          <a:ext cx="1849242" cy="1849242"/>
        </a:xfrm>
        <a:prstGeom prst="circularArrow">
          <a:avLst>
            <a:gd name="adj1" fmla="val 2445"/>
            <a:gd name="adj2" fmla="val 295988"/>
            <a:gd name="adj3" fmla="val 19528502"/>
            <a:gd name="adj4" fmla="val 12575511"/>
            <a:gd name="adj5" fmla="val 2853"/>
          </a:avLst>
        </a:prstGeom>
        <a:solidFill>
          <a:schemeClr val="accent3">
            <a:hueOff val="-180965"/>
            <a:satOff val="52"/>
            <a:lumOff val="2451"/>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4B473940-E361-4617-9FFA-608881BBB88F}">
      <dsp:nvSpPr>
        <dsp:cNvPr id="0" name=""/>
        <dsp:cNvSpPr/>
      </dsp:nvSpPr>
      <dsp:spPr>
        <a:xfrm>
          <a:off x="2295652" y="1389747"/>
          <a:ext cx="1385431" cy="550940"/>
        </a:xfrm>
        <a:prstGeom prst="roundRect">
          <a:avLst>
            <a:gd name="adj" fmla="val 10000"/>
          </a:avLst>
        </a:prstGeom>
        <a:solidFill>
          <a:schemeClr val="accent3">
            <a:hueOff val="-120644"/>
            <a:satOff val="35"/>
            <a:lumOff val="163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AU" sz="1800" kern="1200" dirty="0"/>
            <a:t>Apply</a:t>
          </a:r>
        </a:p>
      </dsp:txBody>
      <dsp:txXfrm>
        <a:off x="2311788" y="1405883"/>
        <a:ext cx="1353159" cy="518668"/>
      </dsp:txXfrm>
    </dsp:sp>
    <dsp:sp modelId="{BB1795D7-6952-4A09-8EF8-0CF03F1ABC93}">
      <dsp:nvSpPr>
        <dsp:cNvPr id="0" name=""/>
        <dsp:cNvSpPr/>
      </dsp:nvSpPr>
      <dsp:spPr>
        <a:xfrm>
          <a:off x="3896420" y="1665217"/>
          <a:ext cx="1558610" cy="128552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n-AU" sz="1700" kern="1200" dirty="0"/>
            <a:t>Demonstrate</a:t>
          </a:r>
        </a:p>
        <a:p>
          <a:pPr marL="171450" lvl="1" indent="-171450" algn="l" defTabSz="755650">
            <a:lnSpc>
              <a:spcPct val="90000"/>
            </a:lnSpc>
            <a:spcBef>
              <a:spcPct val="0"/>
            </a:spcBef>
            <a:spcAft>
              <a:spcPct val="15000"/>
            </a:spcAft>
            <a:buChar char="•"/>
          </a:pPr>
          <a:r>
            <a:rPr lang="en-AU" sz="1700" kern="1200" dirty="0"/>
            <a:t>Communicate</a:t>
          </a:r>
        </a:p>
        <a:p>
          <a:pPr marL="171450" lvl="1" indent="-171450" algn="l" defTabSz="755650">
            <a:lnSpc>
              <a:spcPct val="90000"/>
            </a:lnSpc>
            <a:spcBef>
              <a:spcPct val="0"/>
            </a:spcBef>
            <a:spcAft>
              <a:spcPct val="15000"/>
            </a:spcAft>
            <a:buChar char="•"/>
          </a:pPr>
          <a:r>
            <a:rPr lang="en-AU" sz="1700" kern="1200" dirty="0"/>
            <a:t>Connect</a:t>
          </a:r>
        </a:p>
      </dsp:txBody>
      <dsp:txXfrm>
        <a:off x="3926004" y="1694801"/>
        <a:ext cx="1499442" cy="950889"/>
      </dsp:txXfrm>
    </dsp:sp>
    <dsp:sp modelId="{8F938EDA-437B-4A26-8186-AC20A9829B53}">
      <dsp:nvSpPr>
        <dsp:cNvPr id="0" name=""/>
        <dsp:cNvSpPr/>
      </dsp:nvSpPr>
      <dsp:spPr>
        <a:xfrm>
          <a:off x="4785280" y="2017942"/>
          <a:ext cx="1650086" cy="1650086"/>
        </a:xfrm>
        <a:prstGeom prst="leftCircularArrow">
          <a:avLst>
            <a:gd name="adj1" fmla="val 2741"/>
            <a:gd name="adj2" fmla="val 333995"/>
            <a:gd name="adj3" fmla="val 2109506"/>
            <a:gd name="adj4" fmla="val 9024489"/>
            <a:gd name="adj5" fmla="val 3197"/>
          </a:avLst>
        </a:prstGeom>
        <a:solidFill>
          <a:schemeClr val="accent3">
            <a:hueOff val="-361931"/>
            <a:satOff val="104"/>
            <a:lumOff val="4902"/>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C5D0B885-5A13-4E0A-B17E-B9E82605D843}">
      <dsp:nvSpPr>
        <dsp:cNvPr id="0" name=""/>
        <dsp:cNvSpPr/>
      </dsp:nvSpPr>
      <dsp:spPr>
        <a:xfrm>
          <a:off x="4242778" y="2675274"/>
          <a:ext cx="1385431" cy="550940"/>
        </a:xfrm>
        <a:prstGeom prst="roundRect">
          <a:avLst>
            <a:gd name="adj" fmla="val 10000"/>
          </a:avLst>
        </a:prstGeom>
        <a:solidFill>
          <a:schemeClr val="accent3">
            <a:hueOff val="-241287"/>
            <a:satOff val="69"/>
            <a:lumOff val="326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AU" sz="1800" kern="1200" dirty="0"/>
            <a:t>Interview</a:t>
          </a:r>
        </a:p>
      </dsp:txBody>
      <dsp:txXfrm>
        <a:off x="4258914" y="2691410"/>
        <a:ext cx="1353159" cy="518668"/>
      </dsp:txXfrm>
    </dsp:sp>
    <dsp:sp modelId="{28C53016-75F3-498F-A436-E2C7B70C035B}">
      <dsp:nvSpPr>
        <dsp:cNvPr id="0" name=""/>
        <dsp:cNvSpPr/>
      </dsp:nvSpPr>
      <dsp:spPr>
        <a:xfrm>
          <a:off x="5843546" y="1665217"/>
          <a:ext cx="1558610" cy="128552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n-AU" sz="1700" kern="1200" dirty="0"/>
            <a:t>Raises</a:t>
          </a:r>
        </a:p>
        <a:p>
          <a:pPr marL="171450" lvl="1" indent="-171450" algn="l" defTabSz="755650">
            <a:lnSpc>
              <a:spcPct val="90000"/>
            </a:lnSpc>
            <a:spcBef>
              <a:spcPct val="0"/>
            </a:spcBef>
            <a:spcAft>
              <a:spcPct val="15000"/>
            </a:spcAft>
            <a:buChar char="•"/>
          </a:pPr>
          <a:r>
            <a:rPr lang="en-AU" sz="1700" kern="1200" dirty="0"/>
            <a:t>Promotions</a:t>
          </a:r>
        </a:p>
        <a:p>
          <a:pPr marL="171450" lvl="1" indent="-171450" algn="l" defTabSz="755650">
            <a:lnSpc>
              <a:spcPct val="90000"/>
            </a:lnSpc>
            <a:spcBef>
              <a:spcPct val="0"/>
            </a:spcBef>
            <a:spcAft>
              <a:spcPct val="15000"/>
            </a:spcAft>
            <a:buChar char="•"/>
          </a:pPr>
          <a:r>
            <a:rPr lang="en-AU" sz="1700" kern="1200" dirty="0"/>
            <a:t>Investments</a:t>
          </a:r>
        </a:p>
      </dsp:txBody>
      <dsp:txXfrm>
        <a:off x="5873130" y="1970271"/>
        <a:ext cx="1499442" cy="950889"/>
      </dsp:txXfrm>
    </dsp:sp>
    <dsp:sp modelId="{34DA49A4-B21A-4F97-B842-502606718399}">
      <dsp:nvSpPr>
        <dsp:cNvPr id="0" name=""/>
        <dsp:cNvSpPr/>
      </dsp:nvSpPr>
      <dsp:spPr>
        <a:xfrm>
          <a:off x="6189904" y="1389747"/>
          <a:ext cx="1385431" cy="550940"/>
        </a:xfrm>
        <a:prstGeom prst="roundRect">
          <a:avLst>
            <a:gd name="adj" fmla="val 10000"/>
          </a:avLst>
        </a:prstGeom>
        <a:solidFill>
          <a:schemeClr val="accent3">
            <a:hueOff val="-361931"/>
            <a:satOff val="104"/>
            <a:lumOff val="490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AU" sz="1800" kern="1200" dirty="0"/>
            <a:t>Grow Income</a:t>
          </a:r>
        </a:p>
      </dsp:txBody>
      <dsp:txXfrm>
        <a:off x="6206040" y="1405883"/>
        <a:ext cx="1353159" cy="51866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F4504-EE34-44E2-958E-40C91E7C755F}">
      <dsp:nvSpPr>
        <dsp:cNvPr id="0" name=""/>
        <dsp:cNvSpPr/>
      </dsp:nvSpPr>
      <dsp:spPr>
        <a:xfrm>
          <a:off x="59521" y="1725475"/>
          <a:ext cx="834402" cy="274973"/>
        </a:xfrm>
        <a:prstGeom prst="rect">
          <a:avLst/>
        </a:prstGeom>
        <a:solidFill>
          <a:srgbClr val="556AA4"/>
        </a:solid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AU" sz="800" b="1" kern="1200" dirty="0">
              <a:solidFill>
                <a:schemeClr val="bg1"/>
              </a:solidFill>
            </a:rPr>
            <a:t>What is the problem?</a:t>
          </a:r>
          <a:endParaRPr lang="en-AU" sz="800" kern="1200" dirty="0">
            <a:solidFill>
              <a:schemeClr val="bg1"/>
            </a:solidFill>
          </a:endParaRPr>
        </a:p>
      </dsp:txBody>
      <dsp:txXfrm>
        <a:off x="59521" y="1725475"/>
        <a:ext cx="834402" cy="274973"/>
      </dsp:txXfrm>
    </dsp:sp>
    <dsp:sp modelId="{71570F41-9DCD-4371-951B-895638C3FDEA}">
      <dsp:nvSpPr>
        <dsp:cNvPr id="0" name=""/>
        <dsp:cNvSpPr/>
      </dsp:nvSpPr>
      <dsp:spPr>
        <a:xfrm>
          <a:off x="59521" y="2305300"/>
          <a:ext cx="834402" cy="515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t" anchorCtr="0">
          <a:noAutofit/>
        </a:bodyPr>
        <a:lstStyle/>
        <a:p>
          <a:pPr marL="57150" lvl="1" indent="-57150" algn="l" defTabSz="311150">
            <a:lnSpc>
              <a:spcPct val="90000"/>
            </a:lnSpc>
            <a:spcBef>
              <a:spcPct val="0"/>
            </a:spcBef>
            <a:spcAft>
              <a:spcPct val="15000"/>
            </a:spcAft>
            <a:buChar char="•"/>
          </a:pPr>
          <a:r>
            <a:rPr lang="en-AU" sz="700" b="0" kern="1200" dirty="0"/>
            <a:t>Define the problem in as few words as possible.</a:t>
          </a:r>
        </a:p>
        <a:p>
          <a:pPr marL="57150" lvl="1" indent="-57150" algn="l" defTabSz="311150">
            <a:lnSpc>
              <a:spcPct val="90000"/>
            </a:lnSpc>
            <a:spcBef>
              <a:spcPct val="0"/>
            </a:spcBef>
            <a:spcAft>
              <a:spcPct val="15000"/>
            </a:spcAft>
            <a:buChar char="•"/>
          </a:pPr>
          <a:endParaRPr lang="en-AU" sz="700" b="0" kern="1200" dirty="0"/>
        </a:p>
        <a:p>
          <a:pPr marL="57150" lvl="1" indent="-57150" algn="l" defTabSz="311150">
            <a:lnSpc>
              <a:spcPct val="90000"/>
            </a:lnSpc>
            <a:spcBef>
              <a:spcPct val="0"/>
            </a:spcBef>
            <a:spcAft>
              <a:spcPct val="15000"/>
            </a:spcAft>
            <a:buChar char="•"/>
          </a:pPr>
          <a:r>
            <a:rPr lang="en-AU" sz="700" b="0" kern="1200" dirty="0"/>
            <a:t>The definition must be comprehensive, leaving no room for error about what is really meant.</a:t>
          </a:r>
        </a:p>
        <a:p>
          <a:pPr marL="57150" lvl="1" indent="-57150" algn="l" defTabSz="311150">
            <a:lnSpc>
              <a:spcPct val="90000"/>
            </a:lnSpc>
            <a:spcBef>
              <a:spcPct val="0"/>
            </a:spcBef>
            <a:spcAft>
              <a:spcPct val="15000"/>
            </a:spcAft>
            <a:buChar char="•"/>
          </a:pPr>
          <a:endParaRPr lang="en-AU" sz="700" b="0" kern="1200" dirty="0"/>
        </a:p>
        <a:p>
          <a:pPr marL="57150" lvl="1" indent="-57150" algn="l" defTabSz="311150">
            <a:lnSpc>
              <a:spcPct val="90000"/>
            </a:lnSpc>
            <a:spcBef>
              <a:spcPct val="0"/>
            </a:spcBef>
            <a:spcAft>
              <a:spcPct val="15000"/>
            </a:spcAft>
            <a:buChar char="•"/>
          </a:pPr>
          <a:r>
            <a:rPr lang="en-AU" sz="700" b="0" kern="1200" dirty="0"/>
            <a:t>Use one sentence if possible to describe the 4Cs: condition (what is happening), criteria (what should be happening), cause (underlying root cause) and consequence(s).</a:t>
          </a:r>
        </a:p>
      </dsp:txBody>
      <dsp:txXfrm>
        <a:off x="59521" y="2305300"/>
        <a:ext cx="834402" cy="515166"/>
      </dsp:txXfrm>
    </dsp:sp>
    <dsp:sp modelId="{474DA780-2202-4E6D-A69B-5ED817937563}">
      <dsp:nvSpPr>
        <dsp:cNvPr id="0" name=""/>
        <dsp:cNvSpPr/>
      </dsp:nvSpPr>
      <dsp:spPr>
        <a:xfrm>
          <a:off x="58573" y="1641845"/>
          <a:ext cx="66372" cy="66372"/>
        </a:xfrm>
        <a:prstGeom prst="ellipse">
          <a:avLst/>
        </a:prstGeom>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148EE33-E848-4841-983E-88E75EC79BD8}">
      <dsp:nvSpPr>
        <dsp:cNvPr id="0" name=""/>
        <dsp:cNvSpPr/>
      </dsp:nvSpPr>
      <dsp:spPr>
        <a:xfrm>
          <a:off x="105034" y="1548923"/>
          <a:ext cx="66372" cy="66372"/>
        </a:xfrm>
        <a:prstGeom prst="ellipse">
          <a:avLst/>
        </a:prstGeom>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74957E0-20D5-41C1-B3EE-20F366146A9E}">
      <dsp:nvSpPr>
        <dsp:cNvPr id="0" name=""/>
        <dsp:cNvSpPr/>
      </dsp:nvSpPr>
      <dsp:spPr>
        <a:xfrm>
          <a:off x="216541" y="1567507"/>
          <a:ext cx="104300" cy="104300"/>
        </a:xfrm>
        <a:prstGeom prst="ellipse">
          <a:avLst/>
        </a:prstGeom>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175BBFE-D1BE-4A6F-AF11-AC85670F0E88}">
      <dsp:nvSpPr>
        <dsp:cNvPr id="0" name=""/>
        <dsp:cNvSpPr/>
      </dsp:nvSpPr>
      <dsp:spPr>
        <a:xfrm>
          <a:off x="309463" y="1465293"/>
          <a:ext cx="66372" cy="66372"/>
        </a:xfrm>
        <a:prstGeom prst="ellipse">
          <a:avLst/>
        </a:prstGeom>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EF27DB4-CE15-49FF-B856-5EF4BA77AB00}">
      <dsp:nvSpPr>
        <dsp:cNvPr id="0" name=""/>
        <dsp:cNvSpPr/>
      </dsp:nvSpPr>
      <dsp:spPr>
        <a:xfrm>
          <a:off x="430262" y="1428124"/>
          <a:ext cx="66372" cy="66372"/>
        </a:xfrm>
        <a:prstGeom prst="ellipse">
          <a:avLst/>
        </a:prstGeom>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B5F65FA-D0F9-4E2C-B8A8-8E0F505225BB}">
      <dsp:nvSpPr>
        <dsp:cNvPr id="0" name=""/>
        <dsp:cNvSpPr/>
      </dsp:nvSpPr>
      <dsp:spPr>
        <a:xfrm>
          <a:off x="578937" y="1493169"/>
          <a:ext cx="66372" cy="66372"/>
        </a:xfrm>
        <a:prstGeom prst="ellipse">
          <a:avLst/>
        </a:prstGeom>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DE4AFB9-2956-4285-9E78-9B78206DA562}">
      <dsp:nvSpPr>
        <dsp:cNvPr id="0" name=""/>
        <dsp:cNvSpPr/>
      </dsp:nvSpPr>
      <dsp:spPr>
        <a:xfrm>
          <a:off x="671859" y="1539631"/>
          <a:ext cx="104300" cy="104300"/>
        </a:xfrm>
        <a:prstGeom prst="ellipse">
          <a:avLst/>
        </a:prstGeom>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13EDE09-2D67-42AF-AD9D-A49C95C4CC5C}">
      <dsp:nvSpPr>
        <dsp:cNvPr id="0" name=""/>
        <dsp:cNvSpPr/>
      </dsp:nvSpPr>
      <dsp:spPr>
        <a:xfrm>
          <a:off x="801950" y="1641845"/>
          <a:ext cx="66372" cy="66372"/>
        </a:xfrm>
        <a:prstGeom prst="ellipse">
          <a:avLst/>
        </a:prstGeom>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27C7599-BC69-4F0F-BE42-E55FBF3B1405}">
      <dsp:nvSpPr>
        <dsp:cNvPr id="0" name=""/>
        <dsp:cNvSpPr/>
      </dsp:nvSpPr>
      <dsp:spPr>
        <a:xfrm>
          <a:off x="857703" y="1744059"/>
          <a:ext cx="66372" cy="66372"/>
        </a:xfrm>
        <a:prstGeom prst="ellipse">
          <a:avLst/>
        </a:prstGeom>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E075C8F-D57A-4607-8D48-44418C2DB0C7}">
      <dsp:nvSpPr>
        <dsp:cNvPr id="0" name=""/>
        <dsp:cNvSpPr/>
      </dsp:nvSpPr>
      <dsp:spPr>
        <a:xfrm>
          <a:off x="374508" y="1548923"/>
          <a:ext cx="170673" cy="170673"/>
        </a:xfrm>
        <a:prstGeom prst="ellipse">
          <a:avLst/>
        </a:prstGeom>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EE7BE29-696B-40FA-B1E8-8F7B69270E22}">
      <dsp:nvSpPr>
        <dsp:cNvPr id="0" name=""/>
        <dsp:cNvSpPr/>
      </dsp:nvSpPr>
      <dsp:spPr>
        <a:xfrm>
          <a:off x="12112" y="1902027"/>
          <a:ext cx="66372" cy="66372"/>
        </a:xfrm>
        <a:prstGeom prst="ellipse">
          <a:avLst/>
        </a:prstGeom>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73F5FA9-DF4A-4356-A746-62850B97C87C}">
      <dsp:nvSpPr>
        <dsp:cNvPr id="0" name=""/>
        <dsp:cNvSpPr/>
      </dsp:nvSpPr>
      <dsp:spPr>
        <a:xfrm>
          <a:off x="67865" y="1985657"/>
          <a:ext cx="104300" cy="104300"/>
        </a:xfrm>
        <a:prstGeom prst="ellipse">
          <a:avLst/>
        </a:prstGeom>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9366799-626E-4901-A4A3-7E2730539532}">
      <dsp:nvSpPr>
        <dsp:cNvPr id="0" name=""/>
        <dsp:cNvSpPr/>
      </dsp:nvSpPr>
      <dsp:spPr>
        <a:xfrm>
          <a:off x="207248" y="2059994"/>
          <a:ext cx="151709" cy="151709"/>
        </a:xfrm>
        <a:prstGeom prst="ellipse">
          <a:avLst/>
        </a:prstGeom>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19C05F4-FF2F-437F-89E9-5BA5AE9AAC69}">
      <dsp:nvSpPr>
        <dsp:cNvPr id="0" name=""/>
        <dsp:cNvSpPr/>
      </dsp:nvSpPr>
      <dsp:spPr>
        <a:xfrm>
          <a:off x="402385" y="2180793"/>
          <a:ext cx="66372" cy="66372"/>
        </a:xfrm>
        <a:prstGeom prst="ellipse">
          <a:avLst/>
        </a:prstGeom>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B87A71E-E404-4BF1-9798-CA2A30E2CCC8}">
      <dsp:nvSpPr>
        <dsp:cNvPr id="0" name=""/>
        <dsp:cNvSpPr/>
      </dsp:nvSpPr>
      <dsp:spPr>
        <a:xfrm>
          <a:off x="439554" y="2059994"/>
          <a:ext cx="104300" cy="104300"/>
        </a:xfrm>
        <a:prstGeom prst="ellipse">
          <a:avLst/>
        </a:prstGeom>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968D1C6-E735-4156-BFAE-1B3321A07EB2}">
      <dsp:nvSpPr>
        <dsp:cNvPr id="0" name=""/>
        <dsp:cNvSpPr/>
      </dsp:nvSpPr>
      <dsp:spPr>
        <a:xfrm>
          <a:off x="532476" y="2190085"/>
          <a:ext cx="66372" cy="66372"/>
        </a:xfrm>
        <a:prstGeom prst="ellipse">
          <a:avLst/>
        </a:prstGeom>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729BB28-CCC3-45E8-9B11-E956865A45CE}">
      <dsp:nvSpPr>
        <dsp:cNvPr id="0" name=""/>
        <dsp:cNvSpPr/>
      </dsp:nvSpPr>
      <dsp:spPr>
        <a:xfrm>
          <a:off x="616106" y="2041410"/>
          <a:ext cx="151709" cy="151709"/>
        </a:xfrm>
        <a:prstGeom prst="ellipse">
          <a:avLst/>
        </a:prstGeom>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9ADDE90-24DC-40A2-8921-0DF7EFCE4675}">
      <dsp:nvSpPr>
        <dsp:cNvPr id="0" name=""/>
        <dsp:cNvSpPr/>
      </dsp:nvSpPr>
      <dsp:spPr>
        <a:xfrm>
          <a:off x="820535" y="2004241"/>
          <a:ext cx="104300" cy="104300"/>
        </a:xfrm>
        <a:prstGeom prst="ellipse">
          <a:avLst/>
        </a:prstGeom>
        <a:gradFill flip="none" rotWithShape="0">
          <a:gsLst>
            <a:gs pos="0">
              <a:srgbClr val="ACDDE2">
                <a:shade val="30000"/>
                <a:satMod val="115000"/>
              </a:srgbClr>
            </a:gs>
            <a:gs pos="50000">
              <a:srgbClr val="ACDDE2">
                <a:shade val="67500"/>
                <a:satMod val="115000"/>
              </a:srgbClr>
            </a:gs>
            <a:gs pos="100000">
              <a:srgbClr val="ACDDE2">
                <a:shade val="100000"/>
                <a:satMod val="115000"/>
              </a:srgbClr>
            </a:gs>
          </a:gsLst>
          <a:lin ang="189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B2E0DC2-5DAF-40A7-94F3-DE5175641FEE}">
      <dsp:nvSpPr>
        <dsp:cNvPr id="0" name=""/>
        <dsp:cNvSpPr/>
      </dsp:nvSpPr>
      <dsp:spPr>
        <a:xfrm>
          <a:off x="924835" y="1567353"/>
          <a:ext cx="306315" cy="584789"/>
        </a:xfrm>
        <a:prstGeom prst="chevron">
          <a:avLst>
            <a:gd name="adj" fmla="val 62310"/>
          </a:avLst>
        </a:prstGeom>
        <a:gradFill flip="none" rotWithShape="0">
          <a:gsLst>
            <a:gs pos="0">
              <a:srgbClr val="63BDCB">
                <a:shade val="30000"/>
                <a:satMod val="115000"/>
              </a:srgbClr>
            </a:gs>
            <a:gs pos="50000">
              <a:srgbClr val="63BDCB">
                <a:shade val="67500"/>
                <a:satMod val="115000"/>
              </a:srgbClr>
            </a:gs>
            <a:gs pos="100000">
              <a:srgbClr val="63BDCB">
                <a:shade val="100000"/>
                <a:satMod val="115000"/>
              </a:srgbClr>
            </a:gs>
          </a:gsLst>
          <a:lin ang="189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BCFC4F1-13A2-467F-9F7D-EF5B18C7CC26}">
      <dsp:nvSpPr>
        <dsp:cNvPr id="0" name=""/>
        <dsp:cNvSpPr/>
      </dsp:nvSpPr>
      <dsp:spPr>
        <a:xfrm>
          <a:off x="1231150" y="1567637"/>
          <a:ext cx="835405" cy="584783"/>
        </a:xfrm>
        <a:prstGeom prst="rect">
          <a:avLst/>
        </a:prstGeom>
        <a:gradFill flip="none" rotWithShape="1">
          <a:gsLst>
            <a:gs pos="0">
              <a:srgbClr val="556AA4">
                <a:shade val="30000"/>
                <a:satMod val="115000"/>
              </a:srgbClr>
            </a:gs>
            <a:gs pos="50000">
              <a:srgbClr val="556AA4">
                <a:shade val="67500"/>
                <a:satMod val="115000"/>
              </a:srgbClr>
            </a:gs>
            <a:gs pos="100000">
              <a:srgbClr val="556AA4">
                <a:shade val="100000"/>
                <a:satMod val="115000"/>
              </a:srgbClr>
            </a:gs>
          </a:gsLst>
          <a:lin ang="18900000" scaled="1"/>
          <a:tileRect/>
        </a:grad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AU" sz="800" b="1" kern="1200" dirty="0">
              <a:solidFill>
                <a:schemeClr val="bg1"/>
              </a:solidFill>
            </a:rPr>
            <a:t>Why is it a problem?</a:t>
          </a:r>
          <a:endParaRPr lang="en-AU" sz="800" kern="1200" dirty="0">
            <a:solidFill>
              <a:schemeClr val="bg1"/>
            </a:solidFill>
          </a:endParaRPr>
        </a:p>
      </dsp:txBody>
      <dsp:txXfrm>
        <a:off x="1231150" y="1567637"/>
        <a:ext cx="835405" cy="584783"/>
      </dsp:txXfrm>
    </dsp:sp>
    <dsp:sp modelId="{1D1E0FF2-1BE1-440D-A041-64BAAD1EE192}">
      <dsp:nvSpPr>
        <dsp:cNvPr id="0" name=""/>
        <dsp:cNvSpPr/>
      </dsp:nvSpPr>
      <dsp:spPr>
        <a:xfrm>
          <a:off x="1231150" y="2305300"/>
          <a:ext cx="835405" cy="515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t" anchorCtr="0">
          <a:noAutofit/>
        </a:bodyPr>
        <a:lstStyle/>
        <a:p>
          <a:pPr marL="57150" lvl="1" indent="-57150" algn="l" defTabSz="311150">
            <a:lnSpc>
              <a:spcPct val="90000"/>
            </a:lnSpc>
            <a:spcBef>
              <a:spcPct val="0"/>
            </a:spcBef>
            <a:spcAft>
              <a:spcPct val="15000"/>
            </a:spcAft>
            <a:buChar char="•"/>
          </a:pPr>
          <a:r>
            <a:rPr lang="en-AU" sz="700" b="0" kern="1200" dirty="0"/>
            <a:t>The customer (internal or external) </a:t>
          </a:r>
        </a:p>
        <a:p>
          <a:pPr marL="57150" lvl="1" indent="-57150" algn="l" defTabSz="311150">
            <a:lnSpc>
              <a:spcPct val="90000"/>
            </a:lnSpc>
            <a:spcBef>
              <a:spcPct val="0"/>
            </a:spcBef>
            <a:spcAft>
              <a:spcPct val="15000"/>
            </a:spcAft>
            <a:buChar char="•"/>
          </a:pPr>
          <a:endParaRPr lang="en-AU" sz="700" b="0" kern="1200" dirty="0"/>
        </a:p>
        <a:p>
          <a:pPr marL="57150" lvl="1" indent="-57150" algn="l" defTabSz="311150">
            <a:lnSpc>
              <a:spcPct val="90000"/>
            </a:lnSpc>
            <a:spcBef>
              <a:spcPct val="0"/>
            </a:spcBef>
            <a:spcAft>
              <a:spcPct val="15000"/>
            </a:spcAft>
            <a:buChar char="•"/>
          </a:pPr>
          <a:r>
            <a:rPr lang="en-AU" sz="700" b="0" kern="1200" dirty="0"/>
            <a:t>The people in the process </a:t>
          </a:r>
        </a:p>
        <a:p>
          <a:pPr marL="57150" lvl="1" indent="-57150" algn="l" defTabSz="311150">
            <a:lnSpc>
              <a:spcPct val="90000"/>
            </a:lnSpc>
            <a:spcBef>
              <a:spcPct val="0"/>
            </a:spcBef>
            <a:spcAft>
              <a:spcPct val="15000"/>
            </a:spcAft>
            <a:buChar char="•"/>
          </a:pPr>
          <a:endParaRPr lang="en-AU" sz="700" b="0" kern="1200" dirty="0"/>
        </a:p>
        <a:p>
          <a:pPr marL="57150" lvl="1" indent="-57150" algn="l" defTabSz="311150">
            <a:lnSpc>
              <a:spcPct val="90000"/>
            </a:lnSpc>
            <a:spcBef>
              <a:spcPct val="0"/>
            </a:spcBef>
            <a:spcAft>
              <a:spcPct val="15000"/>
            </a:spcAft>
            <a:buChar char="•"/>
          </a:pPr>
          <a:r>
            <a:rPr lang="en-AU" sz="700" b="0" kern="1200" dirty="0"/>
            <a:t>People working in other departments</a:t>
          </a:r>
        </a:p>
        <a:p>
          <a:pPr marL="57150" lvl="1" indent="-57150" algn="l" defTabSz="311150">
            <a:lnSpc>
              <a:spcPct val="90000"/>
            </a:lnSpc>
            <a:spcBef>
              <a:spcPct val="0"/>
            </a:spcBef>
            <a:spcAft>
              <a:spcPct val="15000"/>
            </a:spcAft>
            <a:buChar char="•"/>
          </a:pPr>
          <a:endParaRPr lang="en-AU" sz="700" b="0" kern="1200" dirty="0"/>
        </a:p>
        <a:p>
          <a:pPr marL="57150" lvl="1" indent="-57150" algn="l" defTabSz="311150">
            <a:lnSpc>
              <a:spcPct val="90000"/>
            </a:lnSpc>
            <a:spcBef>
              <a:spcPct val="0"/>
            </a:spcBef>
            <a:spcAft>
              <a:spcPct val="15000"/>
            </a:spcAft>
            <a:buChar char="•"/>
          </a:pPr>
          <a:r>
            <a:rPr lang="en-AU" sz="700" b="0" kern="1200" dirty="0"/>
            <a:t> The suppliers </a:t>
          </a:r>
        </a:p>
        <a:p>
          <a:pPr marL="57150" lvl="1" indent="-57150" algn="l" defTabSz="311150">
            <a:lnSpc>
              <a:spcPct val="90000"/>
            </a:lnSpc>
            <a:spcBef>
              <a:spcPct val="0"/>
            </a:spcBef>
            <a:spcAft>
              <a:spcPct val="15000"/>
            </a:spcAft>
            <a:buChar char="•"/>
          </a:pPr>
          <a:endParaRPr lang="en-AU" sz="700" b="0" kern="1200" dirty="0"/>
        </a:p>
        <a:p>
          <a:pPr marL="57150" lvl="1" indent="-57150" algn="l" defTabSz="311150">
            <a:lnSpc>
              <a:spcPct val="90000"/>
            </a:lnSpc>
            <a:spcBef>
              <a:spcPct val="0"/>
            </a:spcBef>
            <a:spcAft>
              <a:spcPct val="15000"/>
            </a:spcAft>
            <a:buChar char="•"/>
          </a:pPr>
          <a:r>
            <a:rPr lang="en-AU" sz="700" b="0" kern="1200" dirty="0"/>
            <a:t>Various forms of waste (time, materials, resources) </a:t>
          </a:r>
        </a:p>
        <a:p>
          <a:pPr marL="57150" lvl="1" indent="-57150" algn="l" defTabSz="311150">
            <a:lnSpc>
              <a:spcPct val="90000"/>
            </a:lnSpc>
            <a:spcBef>
              <a:spcPct val="0"/>
            </a:spcBef>
            <a:spcAft>
              <a:spcPct val="15000"/>
            </a:spcAft>
            <a:buChar char="•"/>
          </a:pPr>
          <a:endParaRPr lang="en-AU" sz="700" b="0" kern="1200" dirty="0"/>
        </a:p>
        <a:p>
          <a:pPr marL="57150" lvl="1" indent="-57150" algn="l" defTabSz="311150">
            <a:lnSpc>
              <a:spcPct val="90000"/>
            </a:lnSpc>
            <a:spcBef>
              <a:spcPct val="0"/>
            </a:spcBef>
            <a:spcAft>
              <a:spcPct val="15000"/>
            </a:spcAft>
            <a:buChar char="•"/>
          </a:pPr>
          <a:r>
            <a:rPr lang="en-AU" sz="700" b="0" kern="1200" dirty="0"/>
            <a:t>Costs </a:t>
          </a:r>
        </a:p>
        <a:p>
          <a:pPr marL="57150" lvl="1" indent="-57150" algn="l" defTabSz="311150">
            <a:lnSpc>
              <a:spcPct val="90000"/>
            </a:lnSpc>
            <a:spcBef>
              <a:spcPct val="0"/>
            </a:spcBef>
            <a:spcAft>
              <a:spcPct val="15000"/>
            </a:spcAft>
            <a:buChar char="•"/>
          </a:pPr>
          <a:endParaRPr lang="en-AU" sz="700" b="0" kern="1200" dirty="0"/>
        </a:p>
        <a:p>
          <a:pPr marL="57150" lvl="1" indent="-57150" algn="l" defTabSz="311150">
            <a:lnSpc>
              <a:spcPct val="90000"/>
            </a:lnSpc>
            <a:spcBef>
              <a:spcPct val="0"/>
            </a:spcBef>
            <a:spcAft>
              <a:spcPct val="15000"/>
            </a:spcAft>
            <a:buChar char="•"/>
          </a:pPr>
          <a:r>
            <a:rPr lang="en-AU" sz="700" b="0" kern="1200" dirty="0"/>
            <a:t>Profitability</a:t>
          </a:r>
        </a:p>
      </dsp:txBody>
      <dsp:txXfrm>
        <a:off x="1231150" y="2305300"/>
        <a:ext cx="835405" cy="515166"/>
      </dsp:txXfrm>
    </dsp:sp>
    <dsp:sp modelId="{45149F33-1DB3-4F3F-BE29-C59F9073866A}">
      <dsp:nvSpPr>
        <dsp:cNvPr id="0" name=""/>
        <dsp:cNvSpPr/>
      </dsp:nvSpPr>
      <dsp:spPr>
        <a:xfrm>
          <a:off x="2066555" y="1567353"/>
          <a:ext cx="306315" cy="584789"/>
        </a:xfrm>
        <a:prstGeom prst="chevron">
          <a:avLst>
            <a:gd name="adj" fmla="val 62310"/>
          </a:avLst>
        </a:prstGeom>
        <a:gradFill flip="none" rotWithShape="0">
          <a:gsLst>
            <a:gs pos="0">
              <a:srgbClr val="63BDCB">
                <a:shade val="30000"/>
                <a:satMod val="115000"/>
              </a:srgbClr>
            </a:gs>
            <a:gs pos="50000">
              <a:srgbClr val="63BDCB">
                <a:shade val="67500"/>
                <a:satMod val="115000"/>
              </a:srgbClr>
            </a:gs>
            <a:gs pos="100000">
              <a:srgbClr val="63BDCB">
                <a:shade val="100000"/>
                <a:satMod val="115000"/>
              </a:srgbClr>
            </a:gs>
          </a:gsLst>
          <a:lin ang="189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C0B1BA6-6697-4519-82FC-DF28BACE6BE9}">
      <dsp:nvSpPr>
        <dsp:cNvPr id="0" name=""/>
        <dsp:cNvSpPr/>
      </dsp:nvSpPr>
      <dsp:spPr>
        <a:xfrm>
          <a:off x="2372871" y="1567637"/>
          <a:ext cx="835405" cy="584783"/>
        </a:xfrm>
        <a:prstGeom prst="rect">
          <a:avLst/>
        </a:prstGeom>
        <a:gradFill flip="none" rotWithShape="1">
          <a:gsLst>
            <a:gs pos="0">
              <a:srgbClr val="556AA4">
                <a:shade val="30000"/>
                <a:satMod val="115000"/>
              </a:srgbClr>
            </a:gs>
            <a:gs pos="50000">
              <a:srgbClr val="556AA4">
                <a:shade val="67500"/>
                <a:satMod val="115000"/>
              </a:srgbClr>
            </a:gs>
            <a:gs pos="100000">
              <a:srgbClr val="556AA4">
                <a:shade val="100000"/>
                <a:satMod val="115000"/>
              </a:srgbClr>
            </a:gs>
          </a:gsLst>
          <a:lin ang="18900000" scaled="1"/>
          <a:tileRect/>
        </a:grad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AU" sz="800" b="1" kern="1200" dirty="0">
              <a:solidFill>
                <a:schemeClr val="bg1"/>
              </a:solidFill>
            </a:rPr>
            <a:t>What causes the problem?</a:t>
          </a:r>
          <a:endParaRPr lang="en-AU" sz="800" kern="1200" dirty="0">
            <a:solidFill>
              <a:schemeClr val="bg1"/>
            </a:solidFill>
          </a:endParaRPr>
        </a:p>
      </dsp:txBody>
      <dsp:txXfrm>
        <a:off x="2372871" y="1567637"/>
        <a:ext cx="835405" cy="584783"/>
      </dsp:txXfrm>
    </dsp:sp>
    <dsp:sp modelId="{F1DBFE6D-129A-4596-AF11-803385CEA8F5}">
      <dsp:nvSpPr>
        <dsp:cNvPr id="0" name=""/>
        <dsp:cNvSpPr/>
      </dsp:nvSpPr>
      <dsp:spPr>
        <a:xfrm>
          <a:off x="2372871" y="2305300"/>
          <a:ext cx="835405" cy="515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t" anchorCtr="0">
          <a:noAutofit/>
        </a:bodyPr>
        <a:lstStyle/>
        <a:p>
          <a:pPr marL="57150" lvl="1" indent="-57150" algn="l" defTabSz="311150">
            <a:lnSpc>
              <a:spcPct val="90000"/>
            </a:lnSpc>
            <a:spcBef>
              <a:spcPct val="0"/>
            </a:spcBef>
            <a:spcAft>
              <a:spcPct val="15000"/>
            </a:spcAft>
            <a:buChar char="•"/>
          </a:pPr>
          <a:r>
            <a:rPr lang="en-AU" sz="700" b="0" kern="1200" dirty="0"/>
            <a:t>Materials </a:t>
          </a:r>
        </a:p>
        <a:p>
          <a:pPr marL="57150" lvl="1" indent="-57150" algn="l" defTabSz="311150">
            <a:lnSpc>
              <a:spcPct val="90000"/>
            </a:lnSpc>
            <a:spcBef>
              <a:spcPct val="0"/>
            </a:spcBef>
            <a:spcAft>
              <a:spcPct val="15000"/>
            </a:spcAft>
            <a:buChar char="•"/>
          </a:pPr>
          <a:endParaRPr lang="en-AU" sz="700" b="0" kern="1200" dirty="0"/>
        </a:p>
        <a:p>
          <a:pPr marL="57150" lvl="1" indent="-57150" algn="l" defTabSz="311150">
            <a:lnSpc>
              <a:spcPct val="90000"/>
            </a:lnSpc>
            <a:spcBef>
              <a:spcPct val="0"/>
            </a:spcBef>
            <a:spcAft>
              <a:spcPct val="15000"/>
            </a:spcAft>
            <a:buChar char="•"/>
          </a:pPr>
          <a:r>
            <a:rPr lang="en-AU" sz="700" b="0" kern="1200" dirty="0"/>
            <a:t>Management Systems</a:t>
          </a:r>
        </a:p>
        <a:p>
          <a:pPr marL="57150" lvl="1" indent="-57150" algn="l" defTabSz="311150">
            <a:lnSpc>
              <a:spcPct val="90000"/>
            </a:lnSpc>
            <a:spcBef>
              <a:spcPct val="0"/>
            </a:spcBef>
            <a:spcAft>
              <a:spcPct val="15000"/>
            </a:spcAft>
            <a:buChar char="•"/>
          </a:pPr>
          <a:endParaRPr lang="en-AU" sz="700" b="0" kern="1200" dirty="0"/>
        </a:p>
        <a:p>
          <a:pPr marL="57150" lvl="1" indent="-57150" algn="l" defTabSz="311150">
            <a:lnSpc>
              <a:spcPct val="90000"/>
            </a:lnSpc>
            <a:spcBef>
              <a:spcPct val="0"/>
            </a:spcBef>
            <a:spcAft>
              <a:spcPct val="15000"/>
            </a:spcAft>
            <a:buChar char="•"/>
          </a:pPr>
          <a:r>
            <a:rPr lang="en-AU" sz="700" b="0" kern="1200" dirty="0"/>
            <a:t>Morale</a:t>
          </a:r>
        </a:p>
        <a:p>
          <a:pPr marL="57150" lvl="1" indent="-57150" algn="l" defTabSz="311150">
            <a:lnSpc>
              <a:spcPct val="90000"/>
            </a:lnSpc>
            <a:spcBef>
              <a:spcPct val="0"/>
            </a:spcBef>
            <a:spcAft>
              <a:spcPct val="15000"/>
            </a:spcAft>
            <a:buChar char="•"/>
          </a:pPr>
          <a:endParaRPr lang="en-AU" sz="700" b="0" kern="1200" dirty="0"/>
        </a:p>
        <a:p>
          <a:pPr marL="57150" lvl="1" indent="-57150" algn="l" defTabSz="311150">
            <a:lnSpc>
              <a:spcPct val="90000"/>
            </a:lnSpc>
            <a:spcBef>
              <a:spcPct val="0"/>
            </a:spcBef>
            <a:spcAft>
              <a:spcPct val="15000"/>
            </a:spcAft>
            <a:buChar char="•"/>
          </a:pPr>
          <a:r>
            <a:rPr lang="en-AU" sz="700" b="0" kern="1200" dirty="0"/>
            <a:t>Machinery </a:t>
          </a:r>
        </a:p>
        <a:p>
          <a:pPr marL="57150" lvl="1" indent="-57150" algn="l" defTabSz="311150">
            <a:lnSpc>
              <a:spcPct val="90000"/>
            </a:lnSpc>
            <a:spcBef>
              <a:spcPct val="0"/>
            </a:spcBef>
            <a:spcAft>
              <a:spcPct val="15000"/>
            </a:spcAft>
            <a:buChar char="•"/>
          </a:pPr>
          <a:endParaRPr lang="en-AU" sz="700" b="0" kern="1200" dirty="0"/>
        </a:p>
        <a:p>
          <a:pPr marL="57150" lvl="1" indent="-57150" algn="l" defTabSz="311150">
            <a:lnSpc>
              <a:spcPct val="90000"/>
            </a:lnSpc>
            <a:spcBef>
              <a:spcPct val="0"/>
            </a:spcBef>
            <a:spcAft>
              <a:spcPct val="15000"/>
            </a:spcAft>
            <a:buChar char="•"/>
          </a:pPr>
          <a:r>
            <a:rPr lang="en-AU" sz="700" b="0" kern="1200" dirty="0"/>
            <a:t>Methods </a:t>
          </a:r>
        </a:p>
        <a:p>
          <a:pPr marL="57150" lvl="1" indent="-57150" algn="l" defTabSz="311150">
            <a:lnSpc>
              <a:spcPct val="90000"/>
            </a:lnSpc>
            <a:spcBef>
              <a:spcPct val="0"/>
            </a:spcBef>
            <a:spcAft>
              <a:spcPct val="15000"/>
            </a:spcAft>
            <a:buChar char="•"/>
          </a:pPr>
          <a:endParaRPr lang="en-AU" sz="700" b="0" kern="1200" dirty="0"/>
        </a:p>
        <a:p>
          <a:pPr marL="57150" lvl="1" indent="-57150" algn="l" defTabSz="311150">
            <a:lnSpc>
              <a:spcPct val="90000"/>
            </a:lnSpc>
            <a:spcBef>
              <a:spcPct val="0"/>
            </a:spcBef>
            <a:spcAft>
              <a:spcPct val="15000"/>
            </a:spcAft>
            <a:buChar char="•"/>
          </a:pPr>
          <a:r>
            <a:rPr lang="en-AU" sz="700" b="0" kern="1200" dirty="0"/>
            <a:t>Measurements </a:t>
          </a:r>
        </a:p>
        <a:p>
          <a:pPr marL="57150" lvl="1" indent="-57150" algn="l" defTabSz="311150">
            <a:lnSpc>
              <a:spcPct val="90000"/>
            </a:lnSpc>
            <a:spcBef>
              <a:spcPct val="0"/>
            </a:spcBef>
            <a:spcAft>
              <a:spcPct val="15000"/>
            </a:spcAft>
            <a:buChar char="•"/>
          </a:pPr>
          <a:endParaRPr lang="en-AU" sz="700" b="0" kern="1200" dirty="0"/>
        </a:p>
        <a:p>
          <a:pPr marL="57150" lvl="1" indent="-57150" algn="l" defTabSz="311150">
            <a:lnSpc>
              <a:spcPct val="90000"/>
            </a:lnSpc>
            <a:spcBef>
              <a:spcPct val="0"/>
            </a:spcBef>
            <a:spcAft>
              <a:spcPct val="15000"/>
            </a:spcAft>
            <a:buChar char="•"/>
          </a:pPr>
          <a:r>
            <a:rPr lang="en-AU" sz="700" b="0" kern="1200" dirty="0"/>
            <a:t>People </a:t>
          </a:r>
        </a:p>
        <a:p>
          <a:pPr marL="57150" lvl="1" indent="-57150" algn="l" defTabSz="311150">
            <a:lnSpc>
              <a:spcPct val="90000"/>
            </a:lnSpc>
            <a:spcBef>
              <a:spcPct val="0"/>
            </a:spcBef>
            <a:spcAft>
              <a:spcPct val="15000"/>
            </a:spcAft>
            <a:buChar char="•"/>
          </a:pPr>
          <a:endParaRPr lang="en-AU" sz="700" b="0" kern="1200" dirty="0"/>
        </a:p>
        <a:p>
          <a:pPr marL="57150" lvl="1" indent="-57150" algn="l" defTabSz="311150">
            <a:lnSpc>
              <a:spcPct val="90000"/>
            </a:lnSpc>
            <a:spcBef>
              <a:spcPct val="0"/>
            </a:spcBef>
            <a:spcAft>
              <a:spcPct val="15000"/>
            </a:spcAft>
            <a:buChar char="•"/>
          </a:pPr>
          <a:r>
            <a:rPr lang="en-AU" sz="700" b="0" kern="1200" dirty="0"/>
            <a:t>Environmental factors</a:t>
          </a:r>
        </a:p>
      </dsp:txBody>
      <dsp:txXfrm>
        <a:off x="2372871" y="2305300"/>
        <a:ext cx="835405" cy="515166"/>
      </dsp:txXfrm>
    </dsp:sp>
    <dsp:sp modelId="{0600FD2B-3F78-4EDC-B539-525CFAE1C84C}">
      <dsp:nvSpPr>
        <dsp:cNvPr id="0" name=""/>
        <dsp:cNvSpPr/>
      </dsp:nvSpPr>
      <dsp:spPr>
        <a:xfrm>
          <a:off x="3208276" y="1567353"/>
          <a:ext cx="306315" cy="584789"/>
        </a:xfrm>
        <a:prstGeom prst="chevron">
          <a:avLst>
            <a:gd name="adj" fmla="val 62310"/>
          </a:avLst>
        </a:prstGeom>
        <a:gradFill flip="none" rotWithShape="0">
          <a:gsLst>
            <a:gs pos="0">
              <a:srgbClr val="63BDCB">
                <a:shade val="30000"/>
                <a:satMod val="115000"/>
              </a:srgbClr>
            </a:gs>
            <a:gs pos="50000">
              <a:srgbClr val="63BDCB">
                <a:shade val="67500"/>
                <a:satMod val="115000"/>
              </a:srgbClr>
            </a:gs>
            <a:gs pos="100000">
              <a:srgbClr val="63BDCB">
                <a:shade val="100000"/>
                <a:satMod val="115000"/>
              </a:srgbClr>
            </a:gs>
          </a:gsLst>
          <a:lin ang="189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B7310C1-DF7A-4205-8174-1648A20F6C07}">
      <dsp:nvSpPr>
        <dsp:cNvPr id="0" name=""/>
        <dsp:cNvSpPr/>
      </dsp:nvSpPr>
      <dsp:spPr>
        <a:xfrm>
          <a:off x="3514591" y="1567637"/>
          <a:ext cx="835405" cy="584783"/>
        </a:xfrm>
        <a:prstGeom prst="rect">
          <a:avLst/>
        </a:prstGeom>
        <a:gradFill flip="none" rotWithShape="1">
          <a:gsLst>
            <a:gs pos="0">
              <a:srgbClr val="556AA4">
                <a:shade val="30000"/>
                <a:satMod val="115000"/>
              </a:srgbClr>
            </a:gs>
            <a:gs pos="50000">
              <a:srgbClr val="556AA4">
                <a:shade val="67500"/>
                <a:satMod val="115000"/>
              </a:srgbClr>
            </a:gs>
            <a:gs pos="100000">
              <a:srgbClr val="556AA4">
                <a:shade val="100000"/>
                <a:satMod val="115000"/>
              </a:srgbClr>
            </a:gs>
          </a:gsLst>
          <a:lin ang="18900000" scaled="1"/>
          <a:tileRect/>
        </a:grad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AU" sz="800" b="1" kern="1200" dirty="0">
              <a:solidFill>
                <a:schemeClr val="bg1"/>
              </a:solidFill>
            </a:rPr>
            <a:t>What are the possible fixes?</a:t>
          </a:r>
          <a:endParaRPr lang="en-AU" sz="800" kern="1200" dirty="0">
            <a:solidFill>
              <a:schemeClr val="bg1"/>
            </a:solidFill>
          </a:endParaRPr>
        </a:p>
      </dsp:txBody>
      <dsp:txXfrm>
        <a:off x="3514591" y="1567637"/>
        <a:ext cx="835405" cy="584783"/>
      </dsp:txXfrm>
    </dsp:sp>
    <dsp:sp modelId="{A98E1BE9-CCDB-4533-B0BD-D0FE652D020F}">
      <dsp:nvSpPr>
        <dsp:cNvPr id="0" name=""/>
        <dsp:cNvSpPr/>
      </dsp:nvSpPr>
      <dsp:spPr>
        <a:xfrm>
          <a:off x="3514591" y="2305300"/>
          <a:ext cx="835405" cy="515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t" anchorCtr="0">
          <a:noAutofit/>
        </a:bodyPr>
        <a:lstStyle/>
        <a:p>
          <a:pPr marL="57150" lvl="1" indent="-57150" algn="l" defTabSz="311150">
            <a:lnSpc>
              <a:spcPct val="90000"/>
            </a:lnSpc>
            <a:spcBef>
              <a:spcPct val="0"/>
            </a:spcBef>
            <a:spcAft>
              <a:spcPct val="15000"/>
            </a:spcAft>
            <a:buChar char="•"/>
          </a:pPr>
          <a:r>
            <a:rPr lang="en-AU" sz="700" b="0" kern="1200" dirty="0"/>
            <a:t>Brainstorm a list of possible fixes regardless of how unusual or difficult</a:t>
          </a:r>
        </a:p>
        <a:p>
          <a:pPr marL="57150" lvl="1" indent="-57150" algn="l" defTabSz="311150">
            <a:lnSpc>
              <a:spcPct val="90000"/>
            </a:lnSpc>
            <a:spcBef>
              <a:spcPct val="0"/>
            </a:spcBef>
            <a:spcAft>
              <a:spcPct val="15000"/>
            </a:spcAft>
            <a:buChar char="•"/>
          </a:pPr>
          <a:endParaRPr lang="en-AU" sz="700" b="0" kern="1200" dirty="0"/>
        </a:p>
        <a:p>
          <a:pPr marL="57150" lvl="1" indent="-57150" algn="l" defTabSz="311150">
            <a:lnSpc>
              <a:spcPct val="90000"/>
            </a:lnSpc>
            <a:spcBef>
              <a:spcPct val="0"/>
            </a:spcBef>
            <a:spcAft>
              <a:spcPct val="15000"/>
            </a:spcAft>
            <a:buChar char="•"/>
          </a:pPr>
          <a:r>
            <a:rPr lang="en-AU" sz="700" b="0" kern="1200" dirty="0"/>
            <a:t>All ideas should be listed</a:t>
          </a:r>
        </a:p>
        <a:p>
          <a:pPr marL="57150" lvl="1" indent="-57150" algn="l" defTabSz="311150">
            <a:lnSpc>
              <a:spcPct val="90000"/>
            </a:lnSpc>
            <a:spcBef>
              <a:spcPct val="0"/>
            </a:spcBef>
            <a:spcAft>
              <a:spcPct val="15000"/>
            </a:spcAft>
            <a:buChar char="•"/>
          </a:pPr>
          <a:endParaRPr lang="en-AU" sz="700" b="0" kern="1200" dirty="0"/>
        </a:p>
        <a:p>
          <a:pPr marL="57150" lvl="1" indent="-57150" algn="l" defTabSz="311150">
            <a:lnSpc>
              <a:spcPct val="90000"/>
            </a:lnSpc>
            <a:spcBef>
              <a:spcPct val="0"/>
            </a:spcBef>
            <a:spcAft>
              <a:spcPct val="15000"/>
            </a:spcAft>
            <a:buChar char="•"/>
          </a:pPr>
          <a:r>
            <a:rPr lang="en-AU" sz="700" b="0" kern="1200" dirty="0"/>
            <a:t>Try to aim for at least 50 as some of the best solutions are the least obvious or simple appear ‘impossible’ until they are examined in depth</a:t>
          </a:r>
        </a:p>
      </dsp:txBody>
      <dsp:txXfrm>
        <a:off x="3514591" y="2305300"/>
        <a:ext cx="835405" cy="515166"/>
      </dsp:txXfrm>
    </dsp:sp>
    <dsp:sp modelId="{C9768ACB-3795-42C3-8585-175C04E1B565}">
      <dsp:nvSpPr>
        <dsp:cNvPr id="0" name=""/>
        <dsp:cNvSpPr/>
      </dsp:nvSpPr>
      <dsp:spPr>
        <a:xfrm>
          <a:off x="4349997" y="1567353"/>
          <a:ext cx="306315" cy="584789"/>
        </a:xfrm>
        <a:prstGeom prst="chevron">
          <a:avLst>
            <a:gd name="adj" fmla="val 62310"/>
          </a:avLst>
        </a:prstGeom>
        <a:gradFill flip="none" rotWithShape="0">
          <a:gsLst>
            <a:gs pos="0">
              <a:srgbClr val="63BDCB">
                <a:shade val="30000"/>
                <a:satMod val="115000"/>
              </a:srgbClr>
            </a:gs>
            <a:gs pos="50000">
              <a:srgbClr val="63BDCB">
                <a:shade val="67500"/>
                <a:satMod val="115000"/>
              </a:srgbClr>
            </a:gs>
            <a:gs pos="100000">
              <a:srgbClr val="63BDCB">
                <a:shade val="100000"/>
                <a:satMod val="115000"/>
              </a:srgbClr>
            </a:gs>
          </a:gsLst>
          <a:lin ang="189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4D75C0D-23B0-425A-8A74-4451C314EFBE}">
      <dsp:nvSpPr>
        <dsp:cNvPr id="0" name=""/>
        <dsp:cNvSpPr/>
      </dsp:nvSpPr>
      <dsp:spPr>
        <a:xfrm>
          <a:off x="4656312" y="1567637"/>
          <a:ext cx="835405" cy="584783"/>
        </a:xfrm>
        <a:prstGeom prst="rect">
          <a:avLst/>
        </a:prstGeom>
        <a:gradFill flip="none" rotWithShape="1">
          <a:gsLst>
            <a:gs pos="0">
              <a:srgbClr val="556AA4">
                <a:shade val="30000"/>
                <a:satMod val="115000"/>
              </a:srgbClr>
            </a:gs>
            <a:gs pos="50000">
              <a:srgbClr val="556AA4">
                <a:shade val="67500"/>
                <a:satMod val="115000"/>
              </a:srgbClr>
            </a:gs>
            <a:gs pos="100000">
              <a:srgbClr val="556AA4">
                <a:shade val="100000"/>
                <a:satMod val="115000"/>
              </a:srgbClr>
            </a:gs>
          </a:gsLst>
          <a:lin ang="18900000" scaled="1"/>
          <a:tileRect/>
        </a:grad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AU" sz="800" b="1" kern="1200" dirty="0">
              <a:solidFill>
                <a:schemeClr val="bg1"/>
              </a:solidFill>
            </a:rPr>
            <a:t>What is the best fix (or fixes)?</a:t>
          </a:r>
          <a:endParaRPr lang="en-AU" sz="800" kern="1200" dirty="0">
            <a:solidFill>
              <a:schemeClr val="bg1"/>
            </a:solidFill>
          </a:endParaRPr>
        </a:p>
      </dsp:txBody>
      <dsp:txXfrm>
        <a:off x="4656312" y="1567637"/>
        <a:ext cx="835405" cy="584783"/>
      </dsp:txXfrm>
    </dsp:sp>
    <dsp:sp modelId="{E6282406-B7F7-4905-AB59-BB81A6D322AC}">
      <dsp:nvSpPr>
        <dsp:cNvPr id="0" name=""/>
        <dsp:cNvSpPr/>
      </dsp:nvSpPr>
      <dsp:spPr>
        <a:xfrm>
          <a:off x="4656312" y="2321025"/>
          <a:ext cx="835405" cy="658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l" defTabSz="311150">
            <a:lnSpc>
              <a:spcPct val="90000"/>
            </a:lnSpc>
            <a:spcBef>
              <a:spcPct val="0"/>
            </a:spcBef>
            <a:spcAft>
              <a:spcPct val="35000"/>
            </a:spcAft>
            <a:buNone/>
          </a:pPr>
          <a:r>
            <a:rPr lang="en-AU" sz="700" b="0" kern="1200" dirty="0"/>
            <a:t>Select the one (or more) that the group feels is most appropriate.</a:t>
          </a:r>
        </a:p>
        <a:p>
          <a:pPr marL="0" lvl="0" indent="0" algn="l" defTabSz="311150">
            <a:lnSpc>
              <a:spcPct val="90000"/>
            </a:lnSpc>
            <a:spcBef>
              <a:spcPct val="0"/>
            </a:spcBef>
            <a:spcAft>
              <a:spcPct val="35000"/>
            </a:spcAft>
            <a:buNone/>
          </a:pPr>
          <a:endParaRPr lang="en-AU" sz="700" b="0" kern="1200" dirty="0"/>
        </a:p>
        <a:p>
          <a:pPr marL="0" lvl="0" indent="0" algn="l" defTabSz="311150">
            <a:lnSpc>
              <a:spcPct val="90000"/>
            </a:lnSpc>
            <a:spcBef>
              <a:spcPct val="0"/>
            </a:spcBef>
            <a:spcAft>
              <a:spcPct val="35000"/>
            </a:spcAft>
            <a:buNone/>
          </a:pPr>
          <a:r>
            <a:rPr lang="en-AU" sz="700" b="0" kern="1200" dirty="0"/>
            <a:t>If need be, produce a sequential list of tasks. </a:t>
          </a:r>
        </a:p>
      </dsp:txBody>
      <dsp:txXfrm>
        <a:off x="4656312" y="2321025"/>
        <a:ext cx="835405" cy="658944"/>
      </dsp:txXfrm>
    </dsp:sp>
    <dsp:sp modelId="{082EE34F-CC41-47B1-B11E-C6D390247D6E}">
      <dsp:nvSpPr>
        <dsp:cNvPr id="0" name=""/>
        <dsp:cNvSpPr/>
      </dsp:nvSpPr>
      <dsp:spPr>
        <a:xfrm>
          <a:off x="5491717" y="1567353"/>
          <a:ext cx="306315" cy="584789"/>
        </a:xfrm>
        <a:prstGeom prst="chevron">
          <a:avLst>
            <a:gd name="adj" fmla="val 62310"/>
          </a:avLst>
        </a:prstGeom>
        <a:gradFill flip="none" rotWithShape="0">
          <a:gsLst>
            <a:gs pos="0">
              <a:srgbClr val="63BDCB">
                <a:shade val="30000"/>
                <a:satMod val="115000"/>
              </a:srgbClr>
            </a:gs>
            <a:gs pos="50000">
              <a:srgbClr val="63BDCB">
                <a:shade val="67500"/>
                <a:satMod val="115000"/>
              </a:srgbClr>
            </a:gs>
            <a:gs pos="100000">
              <a:srgbClr val="63BDCB">
                <a:shade val="100000"/>
                <a:satMod val="115000"/>
              </a:srgbClr>
            </a:gs>
          </a:gsLst>
          <a:lin ang="189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0936A8D-6AE4-4ECE-AAF1-D28C84924424}">
      <dsp:nvSpPr>
        <dsp:cNvPr id="0" name=""/>
        <dsp:cNvSpPr/>
      </dsp:nvSpPr>
      <dsp:spPr>
        <a:xfrm>
          <a:off x="5798033" y="1567637"/>
          <a:ext cx="835405" cy="584783"/>
        </a:xfrm>
        <a:prstGeom prst="rect">
          <a:avLst/>
        </a:prstGeom>
        <a:gradFill flip="none" rotWithShape="1">
          <a:gsLst>
            <a:gs pos="0">
              <a:srgbClr val="556AA4">
                <a:shade val="30000"/>
                <a:satMod val="115000"/>
              </a:srgbClr>
            </a:gs>
            <a:gs pos="50000">
              <a:srgbClr val="556AA4">
                <a:shade val="67500"/>
                <a:satMod val="115000"/>
              </a:srgbClr>
            </a:gs>
            <a:gs pos="100000">
              <a:srgbClr val="556AA4">
                <a:shade val="100000"/>
                <a:satMod val="115000"/>
              </a:srgbClr>
            </a:gs>
          </a:gsLst>
          <a:lin ang="18900000" scaled="1"/>
          <a:tileRect/>
        </a:grad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AU" sz="800" b="1" kern="1200" dirty="0">
              <a:solidFill>
                <a:schemeClr val="bg1"/>
              </a:solidFill>
            </a:rPr>
            <a:t>Why is it the best fix? </a:t>
          </a:r>
          <a:endParaRPr lang="en-AU" sz="800" kern="1200" dirty="0">
            <a:solidFill>
              <a:schemeClr val="bg1"/>
            </a:solidFill>
          </a:endParaRPr>
        </a:p>
      </dsp:txBody>
      <dsp:txXfrm>
        <a:off x="5798033" y="1567637"/>
        <a:ext cx="835405" cy="584783"/>
      </dsp:txXfrm>
    </dsp:sp>
    <dsp:sp modelId="{DE2A401F-C031-4C48-A688-423BD56A1359}">
      <dsp:nvSpPr>
        <dsp:cNvPr id="0" name=""/>
        <dsp:cNvSpPr/>
      </dsp:nvSpPr>
      <dsp:spPr>
        <a:xfrm>
          <a:off x="5798033" y="2305300"/>
          <a:ext cx="835405" cy="515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t" anchorCtr="0">
          <a:noAutofit/>
        </a:bodyPr>
        <a:lstStyle/>
        <a:p>
          <a:pPr marL="57150" lvl="1" indent="-57150" algn="l" defTabSz="311150">
            <a:lnSpc>
              <a:spcPct val="90000"/>
            </a:lnSpc>
            <a:spcBef>
              <a:spcPct val="0"/>
            </a:spcBef>
            <a:spcAft>
              <a:spcPct val="15000"/>
            </a:spcAft>
            <a:buChar char="•"/>
          </a:pPr>
          <a:r>
            <a:rPr lang="en-AU" sz="700" b="0" kern="1200" dirty="0"/>
            <a:t>Does it directly address the underlying cause of the problem so carefully defined in question one?</a:t>
          </a:r>
        </a:p>
        <a:p>
          <a:pPr marL="57150" lvl="1" indent="-57150" algn="l" defTabSz="311150">
            <a:lnSpc>
              <a:spcPct val="90000"/>
            </a:lnSpc>
            <a:spcBef>
              <a:spcPct val="0"/>
            </a:spcBef>
            <a:spcAft>
              <a:spcPct val="15000"/>
            </a:spcAft>
            <a:buChar char="•"/>
          </a:pPr>
          <a:endParaRPr lang="en-AU" sz="700" b="0" kern="1200" dirty="0"/>
        </a:p>
        <a:p>
          <a:pPr marL="57150" lvl="1" indent="-57150" algn="l" defTabSz="311150">
            <a:lnSpc>
              <a:spcPct val="90000"/>
            </a:lnSpc>
            <a:spcBef>
              <a:spcPct val="0"/>
            </a:spcBef>
            <a:spcAft>
              <a:spcPct val="15000"/>
            </a:spcAft>
            <a:buChar char="•"/>
          </a:pPr>
          <a:r>
            <a:rPr lang="en-AU" sz="700" b="0" kern="1200" dirty="0"/>
            <a:t>Will it alleviate or remove symptoms listed in question 2?</a:t>
          </a:r>
        </a:p>
        <a:p>
          <a:pPr marL="57150" lvl="1" indent="-57150" algn="l" defTabSz="311150">
            <a:lnSpc>
              <a:spcPct val="90000"/>
            </a:lnSpc>
            <a:spcBef>
              <a:spcPct val="0"/>
            </a:spcBef>
            <a:spcAft>
              <a:spcPct val="15000"/>
            </a:spcAft>
            <a:buChar char="•"/>
          </a:pPr>
          <a:endParaRPr lang="en-AU" sz="700" b="0" kern="1200" dirty="0"/>
        </a:p>
        <a:p>
          <a:pPr marL="57150" lvl="1" indent="-57150" algn="l" defTabSz="311150">
            <a:lnSpc>
              <a:spcPct val="90000"/>
            </a:lnSpc>
            <a:spcBef>
              <a:spcPct val="0"/>
            </a:spcBef>
            <a:spcAft>
              <a:spcPct val="15000"/>
            </a:spcAft>
            <a:buChar char="•"/>
          </a:pPr>
          <a:r>
            <a:rPr lang="en-AU" sz="700" b="0" kern="1200" dirty="0"/>
            <a:t>Will it lead to correction or removal of the cause(s) identified in question 3?</a:t>
          </a:r>
        </a:p>
      </dsp:txBody>
      <dsp:txXfrm>
        <a:off x="5798033" y="2305300"/>
        <a:ext cx="835405" cy="515166"/>
      </dsp:txXfrm>
    </dsp:sp>
    <dsp:sp modelId="{25F34515-4356-4519-BAC4-EB9C55CF11AD}">
      <dsp:nvSpPr>
        <dsp:cNvPr id="0" name=""/>
        <dsp:cNvSpPr/>
      </dsp:nvSpPr>
      <dsp:spPr>
        <a:xfrm>
          <a:off x="6633438" y="1567353"/>
          <a:ext cx="306315" cy="584789"/>
        </a:xfrm>
        <a:prstGeom prst="chevron">
          <a:avLst>
            <a:gd name="adj" fmla="val 62310"/>
          </a:avLst>
        </a:prstGeom>
        <a:gradFill flip="none" rotWithShape="0">
          <a:gsLst>
            <a:gs pos="0">
              <a:srgbClr val="63BDCB">
                <a:shade val="30000"/>
                <a:satMod val="115000"/>
              </a:srgbClr>
            </a:gs>
            <a:gs pos="50000">
              <a:srgbClr val="63BDCB">
                <a:shade val="67500"/>
                <a:satMod val="115000"/>
              </a:srgbClr>
            </a:gs>
            <a:gs pos="100000">
              <a:srgbClr val="63BDCB">
                <a:shade val="100000"/>
                <a:satMod val="115000"/>
              </a:srgbClr>
            </a:gs>
          </a:gsLst>
          <a:lin ang="189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D3F2463-A002-4956-B9C7-0C2F113D58E6}">
      <dsp:nvSpPr>
        <dsp:cNvPr id="0" name=""/>
        <dsp:cNvSpPr/>
      </dsp:nvSpPr>
      <dsp:spPr>
        <a:xfrm>
          <a:off x="6939753" y="1567637"/>
          <a:ext cx="835405" cy="584783"/>
        </a:xfrm>
        <a:prstGeom prst="rect">
          <a:avLst/>
        </a:prstGeom>
        <a:gradFill flip="none" rotWithShape="1">
          <a:gsLst>
            <a:gs pos="0">
              <a:srgbClr val="556AA4">
                <a:shade val="30000"/>
                <a:satMod val="115000"/>
              </a:srgbClr>
            </a:gs>
            <a:gs pos="50000">
              <a:srgbClr val="556AA4">
                <a:shade val="67500"/>
                <a:satMod val="115000"/>
              </a:srgbClr>
            </a:gs>
            <a:gs pos="100000">
              <a:srgbClr val="556AA4">
                <a:shade val="100000"/>
                <a:satMod val="115000"/>
              </a:srgbClr>
            </a:gs>
          </a:gsLst>
          <a:lin ang="18900000" scaled="1"/>
          <a:tileRect/>
        </a:grad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AU" sz="800" b="1" kern="1200">
              <a:solidFill>
                <a:schemeClr val="bg1"/>
              </a:solidFill>
            </a:rPr>
            <a:t>What action must be taken to implement the best fix?</a:t>
          </a:r>
          <a:endParaRPr lang="en-AU" sz="800" kern="1200">
            <a:solidFill>
              <a:schemeClr val="bg1"/>
            </a:solidFill>
          </a:endParaRPr>
        </a:p>
      </dsp:txBody>
      <dsp:txXfrm>
        <a:off x="6939753" y="1567637"/>
        <a:ext cx="835405" cy="584783"/>
      </dsp:txXfrm>
    </dsp:sp>
    <dsp:sp modelId="{459B6AEF-9334-4DD0-8FFB-DFBFD855D981}">
      <dsp:nvSpPr>
        <dsp:cNvPr id="0" name=""/>
        <dsp:cNvSpPr/>
      </dsp:nvSpPr>
      <dsp:spPr>
        <a:xfrm>
          <a:off x="6939753" y="2305300"/>
          <a:ext cx="835405" cy="515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t" anchorCtr="0">
          <a:noAutofit/>
        </a:bodyPr>
        <a:lstStyle/>
        <a:p>
          <a:pPr marL="57150" lvl="1" indent="-57150" algn="l" defTabSz="311150">
            <a:lnSpc>
              <a:spcPct val="90000"/>
            </a:lnSpc>
            <a:spcBef>
              <a:spcPct val="0"/>
            </a:spcBef>
            <a:spcAft>
              <a:spcPct val="15000"/>
            </a:spcAft>
            <a:buChar char="•"/>
          </a:pPr>
          <a:r>
            <a:rPr lang="en-AU" sz="700" b="0" kern="1200" dirty="0"/>
            <a:t>Include costing and benefits in your recommendation when they can be obtained.</a:t>
          </a:r>
        </a:p>
        <a:p>
          <a:pPr marL="57150" lvl="1" indent="-57150" algn="l" defTabSz="311150">
            <a:lnSpc>
              <a:spcPct val="90000"/>
            </a:lnSpc>
            <a:spcBef>
              <a:spcPct val="0"/>
            </a:spcBef>
            <a:spcAft>
              <a:spcPct val="15000"/>
            </a:spcAft>
            <a:buChar char="•"/>
          </a:pPr>
          <a:endParaRPr lang="en-AU" sz="700" b="0" kern="1200" dirty="0"/>
        </a:p>
        <a:p>
          <a:pPr marL="57150" lvl="1" indent="-57150" algn="l" defTabSz="311150">
            <a:lnSpc>
              <a:spcPct val="90000"/>
            </a:lnSpc>
            <a:spcBef>
              <a:spcPct val="0"/>
            </a:spcBef>
            <a:spcAft>
              <a:spcPct val="15000"/>
            </a:spcAft>
            <a:buChar char="•"/>
          </a:pPr>
          <a:r>
            <a:rPr lang="en-AU" sz="700" b="0" kern="1200" dirty="0"/>
            <a:t>5Ws: Who has to do What, When, Where and with Which resources.</a:t>
          </a:r>
        </a:p>
      </dsp:txBody>
      <dsp:txXfrm>
        <a:off x="6939753" y="2305300"/>
        <a:ext cx="835405" cy="515166"/>
      </dsp:txXfrm>
    </dsp:sp>
    <dsp:sp modelId="{ADE95642-2C39-4871-BA80-2262A2612114}">
      <dsp:nvSpPr>
        <dsp:cNvPr id="0" name=""/>
        <dsp:cNvSpPr/>
      </dsp:nvSpPr>
      <dsp:spPr>
        <a:xfrm>
          <a:off x="7775158" y="1567353"/>
          <a:ext cx="306315" cy="584789"/>
        </a:xfrm>
        <a:prstGeom prst="chevron">
          <a:avLst>
            <a:gd name="adj" fmla="val 62310"/>
          </a:avLst>
        </a:prstGeom>
        <a:gradFill flip="none" rotWithShape="0">
          <a:gsLst>
            <a:gs pos="0">
              <a:srgbClr val="63BDCB">
                <a:shade val="30000"/>
                <a:satMod val="115000"/>
              </a:srgbClr>
            </a:gs>
            <a:gs pos="50000">
              <a:srgbClr val="63BDCB">
                <a:shade val="67500"/>
                <a:satMod val="115000"/>
              </a:srgbClr>
            </a:gs>
            <a:gs pos="100000">
              <a:srgbClr val="63BDCB">
                <a:shade val="100000"/>
                <a:satMod val="115000"/>
              </a:srgbClr>
            </a:gs>
          </a:gsLst>
          <a:lin ang="189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A01CE1D-E7F0-42DC-BF47-C256286B148F}">
      <dsp:nvSpPr>
        <dsp:cNvPr id="0" name=""/>
        <dsp:cNvSpPr/>
      </dsp:nvSpPr>
      <dsp:spPr>
        <a:xfrm>
          <a:off x="8144129" y="1525866"/>
          <a:ext cx="710094" cy="710094"/>
        </a:xfrm>
        <a:prstGeom prst="ellipse">
          <a:avLst/>
        </a:prstGeom>
        <a:solidFill>
          <a:srgbClr val="ACDDE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n-AU" sz="800" b="1" kern="1200" dirty="0">
              <a:solidFill>
                <a:schemeClr val="tx1"/>
              </a:solidFill>
            </a:rPr>
            <a:t>Question Time</a:t>
          </a:r>
          <a:endParaRPr lang="en-AU" sz="800" kern="1200" dirty="0">
            <a:solidFill>
              <a:schemeClr val="tx1"/>
            </a:solidFill>
          </a:endParaRPr>
        </a:p>
      </dsp:txBody>
      <dsp:txXfrm>
        <a:off x="8248120" y="1629857"/>
        <a:ext cx="502112" cy="502112"/>
      </dsp:txXfrm>
    </dsp:sp>
    <dsp:sp modelId="{7433F70F-25ED-42F5-A72F-B0259904E148}">
      <dsp:nvSpPr>
        <dsp:cNvPr id="0" name=""/>
        <dsp:cNvSpPr/>
      </dsp:nvSpPr>
      <dsp:spPr>
        <a:xfrm>
          <a:off x="8081474" y="2305300"/>
          <a:ext cx="835405" cy="515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t" anchorCtr="0">
          <a:noAutofit/>
        </a:bodyPr>
        <a:lstStyle/>
        <a:p>
          <a:pPr marL="57150" lvl="1" indent="-57150" algn="l" defTabSz="311150">
            <a:lnSpc>
              <a:spcPct val="90000"/>
            </a:lnSpc>
            <a:spcBef>
              <a:spcPct val="0"/>
            </a:spcBef>
            <a:spcAft>
              <a:spcPct val="15000"/>
            </a:spcAft>
            <a:buChar char="•"/>
          </a:pPr>
          <a:r>
            <a:rPr lang="en-AU" sz="700" b="0" kern="1200" dirty="0"/>
            <a:t>Search in advance whether there are possible flaws in your solutions, which will be exposed by a question from management.</a:t>
          </a:r>
        </a:p>
        <a:p>
          <a:pPr marL="57150" lvl="1" indent="-57150" algn="l" defTabSz="311150">
            <a:lnSpc>
              <a:spcPct val="90000"/>
            </a:lnSpc>
            <a:spcBef>
              <a:spcPct val="0"/>
            </a:spcBef>
            <a:spcAft>
              <a:spcPct val="15000"/>
            </a:spcAft>
            <a:buChar char="•"/>
          </a:pPr>
          <a:endParaRPr lang="en-AU" sz="700" b="0" kern="1200" dirty="0"/>
        </a:p>
        <a:p>
          <a:pPr marL="57150" lvl="1" indent="-57150" algn="l" defTabSz="311150">
            <a:lnSpc>
              <a:spcPct val="90000"/>
            </a:lnSpc>
            <a:spcBef>
              <a:spcPct val="0"/>
            </a:spcBef>
            <a:spcAft>
              <a:spcPct val="15000"/>
            </a:spcAft>
            <a:buChar char="•"/>
          </a:pPr>
          <a:r>
            <a:rPr lang="en-AU" sz="700" b="0" kern="1200" dirty="0"/>
            <a:t>Any question the managers can think of, you can think of. Include it - and the answer - in your presentation to management.</a:t>
          </a:r>
        </a:p>
        <a:p>
          <a:pPr marL="57150" lvl="1" indent="-57150" algn="l" defTabSz="311150">
            <a:lnSpc>
              <a:spcPct val="90000"/>
            </a:lnSpc>
            <a:spcBef>
              <a:spcPct val="0"/>
            </a:spcBef>
            <a:spcAft>
              <a:spcPct val="15000"/>
            </a:spcAft>
            <a:buChar char="•"/>
          </a:pPr>
          <a:endParaRPr lang="en-AU" sz="700" b="0" kern="1200"/>
        </a:p>
      </dsp:txBody>
      <dsp:txXfrm>
        <a:off x="8081474" y="2305300"/>
        <a:ext cx="835405" cy="5151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B19200-E63D-AC4D-AB3E-3129D1013E67}">
      <dsp:nvSpPr>
        <dsp:cNvPr id="0" name=""/>
        <dsp:cNvSpPr/>
      </dsp:nvSpPr>
      <dsp:spPr>
        <a:xfrm>
          <a:off x="0" y="0"/>
          <a:ext cx="6309360" cy="95729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Employee</a:t>
          </a:r>
        </a:p>
      </dsp:txBody>
      <dsp:txXfrm>
        <a:off x="28038" y="28038"/>
        <a:ext cx="5195473" cy="901218"/>
      </dsp:txXfrm>
    </dsp:sp>
    <dsp:sp modelId="{8F298C64-F32A-C146-AAC5-C6A13AEAD80A}">
      <dsp:nvSpPr>
        <dsp:cNvPr id="0" name=""/>
        <dsp:cNvSpPr/>
      </dsp:nvSpPr>
      <dsp:spPr>
        <a:xfrm>
          <a:off x="528408" y="1131347"/>
          <a:ext cx="6309360" cy="95729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Businessperson</a:t>
          </a:r>
        </a:p>
      </dsp:txBody>
      <dsp:txXfrm>
        <a:off x="556446" y="1159385"/>
        <a:ext cx="5102633" cy="901218"/>
      </dsp:txXfrm>
    </dsp:sp>
    <dsp:sp modelId="{105831E4-89B0-6D47-ABE7-2165734C544C}">
      <dsp:nvSpPr>
        <dsp:cNvPr id="0" name=""/>
        <dsp:cNvSpPr/>
      </dsp:nvSpPr>
      <dsp:spPr>
        <a:xfrm>
          <a:off x="1048931" y="2262695"/>
          <a:ext cx="6309360" cy="95729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Business owner</a:t>
          </a:r>
        </a:p>
      </dsp:txBody>
      <dsp:txXfrm>
        <a:off x="1076969" y="2290733"/>
        <a:ext cx="5110520" cy="901218"/>
      </dsp:txXfrm>
    </dsp:sp>
    <dsp:sp modelId="{0D9D7EB2-D65C-8D44-ADCB-4D08750A50FC}">
      <dsp:nvSpPr>
        <dsp:cNvPr id="0" name=""/>
        <dsp:cNvSpPr/>
      </dsp:nvSpPr>
      <dsp:spPr>
        <a:xfrm>
          <a:off x="1577340" y="3394043"/>
          <a:ext cx="6309360" cy="95729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Investor</a:t>
          </a:r>
        </a:p>
      </dsp:txBody>
      <dsp:txXfrm>
        <a:off x="1605378" y="3422081"/>
        <a:ext cx="5102633" cy="901218"/>
      </dsp:txXfrm>
    </dsp:sp>
    <dsp:sp modelId="{CAEB77F2-93B2-7448-ACE4-D1FE8E2F1BA3}">
      <dsp:nvSpPr>
        <dsp:cNvPr id="0" name=""/>
        <dsp:cNvSpPr/>
      </dsp:nvSpPr>
      <dsp:spPr>
        <a:xfrm>
          <a:off x="5687118" y="733200"/>
          <a:ext cx="622241" cy="622241"/>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827122" y="733200"/>
        <a:ext cx="342233" cy="468236"/>
      </dsp:txXfrm>
    </dsp:sp>
    <dsp:sp modelId="{3FC24194-AB10-C74C-AAAB-5133F994F815}">
      <dsp:nvSpPr>
        <dsp:cNvPr id="0" name=""/>
        <dsp:cNvSpPr/>
      </dsp:nvSpPr>
      <dsp:spPr>
        <a:xfrm>
          <a:off x="6215527" y="1864548"/>
          <a:ext cx="622241" cy="622241"/>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355531" y="1864548"/>
        <a:ext cx="342233" cy="468236"/>
      </dsp:txXfrm>
    </dsp:sp>
    <dsp:sp modelId="{97520F0D-7506-4346-8AC4-C6D78226661C}">
      <dsp:nvSpPr>
        <dsp:cNvPr id="0" name=""/>
        <dsp:cNvSpPr/>
      </dsp:nvSpPr>
      <dsp:spPr>
        <a:xfrm>
          <a:off x="6736049" y="2995896"/>
          <a:ext cx="622241" cy="622241"/>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876053" y="2995896"/>
        <a:ext cx="342233" cy="4682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1509B2-2F47-AF44-ACE5-2F3C84498EEA}">
      <dsp:nvSpPr>
        <dsp:cNvPr id="0" name=""/>
        <dsp:cNvSpPr/>
      </dsp:nvSpPr>
      <dsp:spPr>
        <a:xfrm>
          <a:off x="3532" y="2160438"/>
          <a:ext cx="1696045" cy="84802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Student</a:t>
          </a:r>
        </a:p>
      </dsp:txBody>
      <dsp:txXfrm>
        <a:off x="28370" y="2185276"/>
        <a:ext cx="1646369" cy="798346"/>
      </dsp:txXfrm>
    </dsp:sp>
    <dsp:sp modelId="{F52CF181-3B0D-6349-A106-8EE6CA0D42A7}">
      <dsp:nvSpPr>
        <dsp:cNvPr id="0" name=""/>
        <dsp:cNvSpPr/>
      </dsp:nvSpPr>
      <dsp:spPr>
        <a:xfrm rot="17692822">
          <a:off x="1232537" y="1838264"/>
          <a:ext cx="1612497" cy="29531"/>
        </a:xfrm>
        <a:custGeom>
          <a:avLst/>
          <a:gdLst/>
          <a:ahLst/>
          <a:cxnLst/>
          <a:rect l="0" t="0" r="0" b="0"/>
          <a:pathLst>
            <a:path>
              <a:moveTo>
                <a:pt x="0" y="14765"/>
              </a:moveTo>
              <a:lnTo>
                <a:pt x="1612497" y="1476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98474" y="1812718"/>
        <a:ext cx="80624" cy="80624"/>
      </dsp:txXfrm>
    </dsp:sp>
    <dsp:sp modelId="{BB44B0BA-585B-8C46-A09E-002D8FBD2E0D}">
      <dsp:nvSpPr>
        <dsp:cNvPr id="0" name=""/>
        <dsp:cNvSpPr/>
      </dsp:nvSpPr>
      <dsp:spPr>
        <a:xfrm>
          <a:off x="2377995" y="697599"/>
          <a:ext cx="1696045" cy="848022"/>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Academic</a:t>
          </a:r>
        </a:p>
      </dsp:txBody>
      <dsp:txXfrm>
        <a:off x="2402833" y="722437"/>
        <a:ext cx="1646369" cy="798346"/>
      </dsp:txXfrm>
    </dsp:sp>
    <dsp:sp modelId="{DF0F22AC-069E-4D4B-B83D-D5C192F7250F}">
      <dsp:nvSpPr>
        <dsp:cNvPr id="0" name=""/>
        <dsp:cNvSpPr/>
      </dsp:nvSpPr>
      <dsp:spPr>
        <a:xfrm rot="19457599">
          <a:off x="1621049" y="2325877"/>
          <a:ext cx="835474" cy="29531"/>
        </a:xfrm>
        <a:custGeom>
          <a:avLst/>
          <a:gdLst/>
          <a:ahLst/>
          <a:cxnLst/>
          <a:rect l="0" t="0" r="0" b="0"/>
          <a:pathLst>
            <a:path>
              <a:moveTo>
                <a:pt x="0" y="14765"/>
              </a:moveTo>
              <a:lnTo>
                <a:pt x="835474" y="1476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17899" y="2319756"/>
        <a:ext cx="41773" cy="41773"/>
      </dsp:txXfrm>
    </dsp:sp>
    <dsp:sp modelId="{7BE6171C-4E6D-DA47-8061-F8032D8CF10E}">
      <dsp:nvSpPr>
        <dsp:cNvPr id="0" name=""/>
        <dsp:cNvSpPr/>
      </dsp:nvSpPr>
      <dsp:spPr>
        <a:xfrm>
          <a:off x="2377995" y="1672825"/>
          <a:ext cx="1696045" cy="848022"/>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Employee</a:t>
          </a:r>
        </a:p>
      </dsp:txBody>
      <dsp:txXfrm>
        <a:off x="2402833" y="1697663"/>
        <a:ext cx="1646369" cy="798346"/>
      </dsp:txXfrm>
    </dsp:sp>
    <dsp:sp modelId="{711B4839-1580-AE42-BE75-914DCA18DB8E}">
      <dsp:nvSpPr>
        <dsp:cNvPr id="0" name=""/>
        <dsp:cNvSpPr/>
      </dsp:nvSpPr>
      <dsp:spPr>
        <a:xfrm rot="18289469">
          <a:off x="3819255" y="1594458"/>
          <a:ext cx="1187988" cy="29531"/>
        </a:xfrm>
        <a:custGeom>
          <a:avLst/>
          <a:gdLst/>
          <a:ahLst/>
          <a:cxnLst/>
          <a:rect l="0" t="0" r="0" b="0"/>
          <a:pathLst>
            <a:path>
              <a:moveTo>
                <a:pt x="0" y="14765"/>
              </a:moveTo>
              <a:lnTo>
                <a:pt x="1187988" y="1476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83550" y="1579524"/>
        <a:ext cx="59399" cy="59399"/>
      </dsp:txXfrm>
    </dsp:sp>
    <dsp:sp modelId="{00FAA9B1-6D06-1449-A42F-2EE5DBFDCFA1}">
      <dsp:nvSpPr>
        <dsp:cNvPr id="0" name=""/>
        <dsp:cNvSpPr/>
      </dsp:nvSpPr>
      <dsp:spPr>
        <a:xfrm>
          <a:off x="4752459" y="697599"/>
          <a:ext cx="1696045" cy="848022"/>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Manager or specialist</a:t>
          </a:r>
        </a:p>
      </dsp:txBody>
      <dsp:txXfrm>
        <a:off x="4777297" y="722437"/>
        <a:ext cx="1646369" cy="798346"/>
      </dsp:txXfrm>
    </dsp:sp>
    <dsp:sp modelId="{2789799D-1D3D-2841-9836-9A4DFB607005}">
      <dsp:nvSpPr>
        <dsp:cNvPr id="0" name=""/>
        <dsp:cNvSpPr/>
      </dsp:nvSpPr>
      <dsp:spPr>
        <a:xfrm>
          <a:off x="6448504" y="1106845"/>
          <a:ext cx="678418" cy="29531"/>
        </a:xfrm>
        <a:custGeom>
          <a:avLst/>
          <a:gdLst/>
          <a:ahLst/>
          <a:cxnLst/>
          <a:rect l="0" t="0" r="0" b="0"/>
          <a:pathLst>
            <a:path>
              <a:moveTo>
                <a:pt x="0" y="14765"/>
              </a:moveTo>
              <a:lnTo>
                <a:pt x="678418" y="1476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70752" y="1104650"/>
        <a:ext cx="33920" cy="33920"/>
      </dsp:txXfrm>
    </dsp:sp>
    <dsp:sp modelId="{EFD99E05-4410-4D47-A23C-C7E25D90F042}">
      <dsp:nvSpPr>
        <dsp:cNvPr id="0" name=""/>
        <dsp:cNvSpPr/>
      </dsp:nvSpPr>
      <dsp:spPr>
        <a:xfrm>
          <a:off x="7126922" y="697599"/>
          <a:ext cx="1696045" cy="848022"/>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Investor</a:t>
          </a:r>
        </a:p>
      </dsp:txBody>
      <dsp:txXfrm>
        <a:off x="7151760" y="722437"/>
        <a:ext cx="1646369" cy="798346"/>
      </dsp:txXfrm>
    </dsp:sp>
    <dsp:sp modelId="{BDFC335C-E2D7-864D-8E0E-991505B9FF1B}">
      <dsp:nvSpPr>
        <dsp:cNvPr id="0" name=""/>
        <dsp:cNvSpPr/>
      </dsp:nvSpPr>
      <dsp:spPr>
        <a:xfrm>
          <a:off x="4074040" y="2082071"/>
          <a:ext cx="678418" cy="29531"/>
        </a:xfrm>
        <a:custGeom>
          <a:avLst/>
          <a:gdLst/>
          <a:ahLst/>
          <a:cxnLst/>
          <a:rect l="0" t="0" r="0" b="0"/>
          <a:pathLst>
            <a:path>
              <a:moveTo>
                <a:pt x="0" y="14765"/>
              </a:moveTo>
              <a:lnTo>
                <a:pt x="678418" y="1476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96289" y="2079876"/>
        <a:ext cx="33920" cy="33920"/>
      </dsp:txXfrm>
    </dsp:sp>
    <dsp:sp modelId="{6D21FEA9-F994-2647-B1AE-EE2A3984A3E3}">
      <dsp:nvSpPr>
        <dsp:cNvPr id="0" name=""/>
        <dsp:cNvSpPr/>
      </dsp:nvSpPr>
      <dsp:spPr>
        <a:xfrm>
          <a:off x="4752459" y="1672825"/>
          <a:ext cx="1696045" cy="848022"/>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Consultant or contractor</a:t>
          </a:r>
        </a:p>
      </dsp:txBody>
      <dsp:txXfrm>
        <a:off x="4777297" y="1697663"/>
        <a:ext cx="1646369" cy="798346"/>
      </dsp:txXfrm>
    </dsp:sp>
    <dsp:sp modelId="{B1E7A541-4FDD-CE4D-A228-F4BBC6073EC9}">
      <dsp:nvSpPr>
        <dsp:cNvPr id="0" name=""/>
        <dsp:cNvSpPr/>
      </dsp:nvSpPr>
      <dsp:spPr>
        <a:xfrm rot="3310531">
          <a:off x="3819255" y="2569684"/>
          <a:ext cx="1187988" cy="29531"/>
        </a:xfrm>
        <a:custGeom>
          <a:avLst/>
          <a:gdLst/>
          <a:ahLst/>
          <a:cxnLst/>
          <a:rect l="0" t="0" r="0" b="0"/>
          <a:pathLst>
            <a:path>
              <a:moveTo>
                <a:pt x="0" y="14765"/>
              </a:moveTo>
              <a:lnTo>
                <a:pt x="1187988" y="1476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83550" y="2554750"/>
        <a:ext cx="59399" cy="59399"/>
      </dsp:txXfrm>
    </dsp:sp>
    <dsp:sp modelId="{8ED85DD5-F201-C74D-978D-88B2A08F7B73}">
      <dsp:nvSpPr>
        <dsp:cNvPr id="0" name=""/>
        <dsp:cNvSpPr/>
      </dsp:nvSpPr>
      <dsp:spPr>
        <a:xfrm>
          <a:off x="4752459" y="2648051"/>
          <a:ext cx="1696045" cy="848022"/>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Business owner</a:t>
          </a:r>
        </a:p>
      </dsp:txBody>
      <dsp:txXfrm>
        <a:off x="4777297" y="2672889"/>
        <a:ext cx="1646369" cy="798346"/>
      </dsp:txXfrm>
    </dsp:sp>
    <dsp:sp modelId="{C259F9AB-7ACD-E044-AD96-C99B7C58F054}">
      <dsp:nvSpPr>
        <dsp:cNvPr id="0" name=""/>
        <dsp:cNvSpPr/>
      </dsp:nvSpPr>
      <dsp:spPr>
        <a:xfrm>
          <a:off x="6448504" y="3057297"/>
          <a:ext cx="678418" cy="29531"/>
        </a:xfrm>
        <a:custGeom>
          <a:avLst/>
          <a:gdLst/>
          <a:ahLst/>
          <a:cxnLst/>
          <a:rect l="0" t="0" r="0" b="0"/>
          <a:pathLst>
            <a:path>
              <a:moveTo>
                <a:pt x="0" y="14765"/>
              </a:moveTo>
              <a:lnTo>
                <a:pt x="678418" y="1476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70752" y="3055102"/>
        <a:ext cx="33920" cy="33920"/>
      </dsp:txXfrm>
    </dsp:sp>
    <dsp:sp modelId="{66BBD21B-3D2F-7D49-8141-AD2A58DD00DC}">
      <dsp:nvSpPr>
        <dsp:cNvPr id="0" name=""/>
        <dsp:cNvSpPr/>
      </dsp:nvSpPr>
      <dsp:spPr>
        <a:xfrm>
          <a:off x="7126922" y="2648051"/>
          <a:ext cx="1696045" cy="848022"/>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Investor</a:t>
          </a:r>
        </a:p>
      </dsp:txBody>
      <dsp:txXfrm>
        <a:off x="7151760" y="2672889"/>
        <a:ext cx="1646369" cy="798346"/>
      </dsp:txXfrm>
    </dsp:sp>
    <dsp:sp modelId="{80BD4D9D-415A-CD40-9D8B-3C3DF5B47E23}">
      <dsp:nvSpPr>
        <dsp:cNvPr id="0" name=""/>
        <dsp:cNvSpPr/>
      </dsp:nvSpPr>
      <dsp:spPr>
        <a:xfrm rot="3907178">
          <a:off x="1232537" y="3301103"/>
          <a:ext cx="1612497" cy="29531"/>
        </a:xfrm>
        <a:custGeom>
          <a:avLst/>
          <a:gdLst/>
          <a:ahLst/>
          <a:cxnLst/>
          <a:rect l="0" t="0" r="0" b="0"/>
          <a:pathLst>
            <a:path>
              <a:moveTo>
                <a:pt x="0" y="14765"/>
              </a:moveTo>
              <a:lnTo>
                <a:pt x="1612497" y="1476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98474" y="3275557"/>
        <a:ext cx="80624" cy="80624"/>
      </dsp:txXfrm>
    </dsp:sp>
    <dsp:sp modelId="{F31830BF-4B34-EF42-933B-4B0CABDB0642}">
      <dsp:nvSpPr>
        <dsp:cNvPr id="0" name=""/>
        <dsp:cNvSpPr/>
      </dsp:nvSpPr>
      <dsp:spPr>
        <a:xfrm>
          <a:off x="2377995" y="3623277"/>
          <a:ext cx="1696045" cy="848022"/>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Business</a:t>
          </a:r>
        </a:p>
      </dsp:txBody>
      <dsp:txXfrm>
        <a:off x="2402833" y="3648115"/>
        <a:ext cx="1646369" cy="798346"/>
      </dsp:txXfrm>
    </dsp:sp>
    <dsp:sp modelId="{2DACD6F8-59CD-6340-AD22-6F13A2926EF1}">
      <dsp:nvSpPr>
        <dsp:cNvPr id="0" name=""/>
        <dsp:cNvSpPr/>
      </dsp:nvSpPr>
      <dsp:spPr>
        <a:xfrm>
          <a:off x="4074040" y="4032523"/>
          <a:ext cx="678418" cy="29531"/>
        </a:xfrm>
        <a:custGeom>
          <a:avLst/>
          <a:gdLst/>
          <a:ahLst/>
          <a:cxnLst/>
          <a:rect l="0" t="0" r="0" b="0"/>
          <a:pathLst>
            <a:path>
              <a:moveTo>
                <a:pt x="0" y="14765"/>
              </a:moveTo>
              <a:lnTo>
                <a:pt x="678418" y="1476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96289" y="4030328"/>
        <a:ext cx="33920" cy="33920"/>
      </dsp:txXfrm>
    </dsp:sp>
    <dsp:sp modelId="{C1E436B6-EB12-3242-87EF-48CFA92172A2}">
      <dsp:nvSpPr>
        <dsp:cNvPr id="0" name=""/>
        <dsp:cNvSpPr/>
      </dsp:nvSpPr>
      <dsp:spPr>
        <a:xfrm>
          <a:off x="4752459" y="3623277"/>
          <a:ext cx="1696045" cy="848022"/>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Business owner</a:t>
          </a:r>
        </a:p>
      </dsp:txBody>
      <dsp:txXfrm>
        <a:off x="4777297" y="3648115"/>
        <a:ext cx="1646369" cy="798346"/>
      </dsp:txXfrm>
    </dsp:sp>
    <dsp:sp modelId="{ECFCCD4A-C88A-3140-9143-45050D0A11DE}">
      <dsp:nvSpPr>
        <dsp:cNvPr id="0" name=""/>
        <dsp:cNvSpPr/>
      </dsp:nvSpPr>
      <dsp:spPr>
        <a:xfrm>
          <a:off x="6448504" y="4032523"/>
          <a:ext cx="678418" cy="29531"/>
        </a:xfrm>
        <a:custGeom>
          <a:avLst/>
          <a:gdLst/>
          <a:ahLst/>
          <a:cxnLst/>
          <a:rect l="0" t="0" r="0" b="0"/>
          <a:pathLst>
            <a:path>
              <a:moveTo>
                <a:pt x="0" y="14765"/>
              </a:moveTo>
              <a:lnTo>
                <a:pt x="678418" y="1476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70752" y="4030328"/>
        <a:ext cx="33920" cy="33920"/>
      </dsp:txXfrm>
    </dsp:sp>
    <dsp:sp modelId="{99336C9B-E2A4-8941-9568-CACFD9E9026F}">
      <dsp:nvSpPr>
        <dsp:cNvPr id="0" name=""/>
        <dsp:cNvSpPr/>
      </dsp:nvSpPr>
      <dsp:spPr>
        <a:xfrm>
          <a:off x="7126922" y="3623277"/>
          <a:ext cx="1696045" cy="848022"/>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Investor</a:t>
          </a:r>
        </a:p>
      </dsp:txBody>
      <dsp:txXfrm>
        <a:off x="7151760" y="3648115"/>
        <a:ext cx="1646369" cy="7983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268B9-F449-7441-AE1E-36D52FCA89E4}">
      <dsp:nvSpPr>
        <dsp:cNvPr id="0" name=""/>
        <dsp:cNvSpPr/>
      </dsp:nvSpPr>
      <dsp:spPr>
        <a:xfrm>
          <a:off x="503063" y="1042903"/>
          <a:ext cx="1394172" cy="139417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Security</a:t>
          </a:r>
        </a:p>
      </dsp:txBody>
      <dsp:txXfrm>
        <a:off x="688953" y="1286884"/>
        <a:ext cx="1022393" cy="627377"/>
      </dsp:txXfrm>
    </dsp:sp>
    <dsp:sp modelId="{999E607B-7C54-8B42-8377-C101A518B6A5}">
      <dsp:nvSpPr>
        <dsp:cNvPr id="0" name=""/>
        <dsp:cNvSpPr/>
      </dsp:nvSpPr>
      <dsp:spPr>
        <a:xfrm>
          <a:off x="1006127" y="1914261"/>
          <a:ext cx="1394172" cy="1394172"/>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Training</a:t>
          </a:r>
        </a:p>
      </dsp:txBody>
      <dsp:txXfrm>
        <a:off x="1432512" y="2274422"/>
        <a:ext cx="836503" cy="766794"/>
      </dsp:txXfrm>
    </dsp:sp>
    <dsp:sp modelId="{FF2D48C0-5CD6-D74D-A792-03ECEC0F3B4F}">
      <dsp:nvSpPr>
        <dsp:cNvPr id="0" name=""/>
        <dsp:cNvSpPr/>
      </dsp:nvSpPr>
      <dsp:spPr>
        <a:xfrm>
          <a:off x="0" y="1914261"/>
          <a:ext cx="1394172" cy="1394172"/>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Management</a:t>
          </a:r>
        </a:p>
      </dsp:txBody>
      <dsp:txXfrm>
        <a:off x="131284" y="2274422"/>
        <a:ext cx="836503" cy="7667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D5CC9D-863E-401A-BF07-BE4675E5DB32}">
      <dsp:nvSpPr>
        <dsp:cNvPr id="0" name=""/>
        <dsp:cNvSpPr/>
      </dsp:nvSpPr>
      <dsp:spPr>
        <a:xfrm>
          <a:off x="1732605" y="-44636"/>
          <a:ext cx="5422757" cy="5422757"/>
        </a:xfrm>
        <a:prstGeom prst="circularArrow">
          <a:avLst>
            <a:gd name="adj1" fmla="val 5544"/>
            <a:gd name="adj2" fmla="val 330680"/>
            <a:gd name="adj3" fmla="val 14632957"/>
            <a:gd name="adj4" fmla="val 16883477"/>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DD0CA4-A3AC-4B41-AADB-7FA07FABE734}">
      <dsp:nvSpPr>
        <dsp:cNvPr id="0" name=""/>
        <dsp:cNvSpPr/>
      </dsp:nvSpPr>
      <dsp:spPr>
        <a:xfrm>
          <a:off x="3670409" y="2787"/>
          <a:ext cx="1547148" cy="77357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kern="1200" dirty="0"/>
            <a:t>Do well. Focus on what you can influence</a:t>
          </a:r>
        </a:p>
      </dsp:txBody>
      <dsp:txXfrm>
        <a:off x="3708172" y="40550"/>
        <a:ext cx="1471622" cy="698048"/>
      </dsp:txXfrm>
    </dsp:sp>
    <dsp:sp modelId="{354570E8-E05D-41E9-B4EC-AF06E5EAC299}">
      <dsp:nvSpPr>
        <dsp:cNvPr id="0" name=""/>
        <dsp:cNvSpPr/>
      </dsp:nvSpPr>
      <dsp:spPr>
        <a:xfrm>
          <a:off x="5305577" y="680096"/>
          <a:ext cx="1547148" cy="773574"/>
        </a:xfrm>
        <a:prstGeom prst="roundRect">
          <a:avLst/>
        </a:prstGeom>
        <a:solidFill>
          <a:schemeClr val="accent2">
            <a:hueOff val="-651759"/>
            <a:satOff val="-137"/>
            <a:lumOff val="22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kern="1200" dirty="0"/>
            <a:t>Build your skills, knowledge and abilities</a:t>
          </a:r>
        </a:p>
      </dsp:txBody>
      <dsp:txXfrm>
        <a:off x="5343340" y="717859"/>
        <a:ext cx="1471622" cy="698048"/>
      </dsp:txXfrm>
    </dsp:sp>
    <dsp:sp modelId="{7E9E53F5-BB51-439D-84FF-03FAC5B0B1CF}">
      <dsp:nvSpPr>
        <dsp:cNvPr id="0" name=""/>
        <dsp:cNvSpPr/>
      </dsp:nvSpPr>
      <dsp:spPr>
        <a:xfrm>
          <a:off x="5982885" y="2315264"/>
          <a:ext cx="1547148" cy="773574"/>
        </a:xfrm>
        <a:prstGeom prst="roundRect">
          <a:avLst/>
        </a:prstGeom>
        <a:solidFill>
          <a:schemeClr val="accent2">
            <a:hueOff val="-1303518"/>
            <a:satOff val="-274"/>
            <a:lumOff val="44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kern="1200" dirty="0"/>
            <a:t>Increase your credentials</a:t>
          </a:r>
        </a:p>
      </dsp:txBody>
      <dsp:txXfrm>
        <a:off x="6020648" y="2353027"/>
        <a:ext cx="1471622" cy="698048"/>
      </dsp:txXfrm>
    </dsp:sp>
    <dsp:sp modelId="{F732EED7-2CBD-4780-9A7C-C70F939054A8}">
      <dsp:nvSpPr>
        <dsp:cNvPr id="0" name=""/>
        <dsp:cNvSpPr/>
      </dsp:nvSpPr>
      <dsp:spPr>
        <a:xfrm>
          <a:off x="5305577" y="3950432"/>
          <a:ext cx="1547148" cy="773574"/>
        </a:xfrm>
        <a:prstGeom prst="roundRect">
          <a:avLst/>
        </a:prstGeom>
        <a:solidFill>
          <a:schemeClr val="accent2">
            <a:hueOff val="-1955277"/>
            <a:satOff val="-411"/>
            <a:lumOff val="67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kern="1200" dirty="0"/>
            <a:t>Professional associations</a:t>
          </a:r>
        </a:p>
      </dsp:txBody>
      <dsp:txXfrm>
        <a:off x="5343340" y="3988195"/>
        <a:ext cx="1471622" cy="698048"/>
      </dsp:txXfrm>
    </dsp:sp>
    <dsp:sp modelId="{F5BD82D2-F6A7-42E9-8F3A-97C8C89A213C}">
      <dsp:nvSpPr>
        <dsp:cNvPr id="0" name=""/>
        <dsp:cNvSpPr/>
      </dsp:nvSpPr>
      <dsp:spPr>
        <a:xfrm>
          <a:off x="3670409" y="4627740"/>
          <a:ext cx="1547148" cy="773574"/>
        </a:xfrm>
        <a:prstGeom prst="roundRect">
          <a:avLst/>
        </a:prstGeom>
        <a:solidFill>
          <a:schemeClr val="accent2">
            <a:hueOff val="-2607036"/>
            <a:satOff val="-549"/>
            <a:lumOff val="89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kern="1200" dirty="0"/>
            <a:t>Scan for opportunities</a:t>
          </a:r>
        </a:p>
      </dsp:txBody>
      <dsp:txXfrm>
        <a:off x="3708172" y="4665503"/>
        <a:ext cx="1471622" cy="698048"/>
      </dsp:txXfrm>
    </dsp:sp>
    <dsp:sp modelId="{0E920D59-C150-455E-9803-66534115D36C}">
      <dsp:nvSpPr>
        <dsp:cNvPr id="0" name=""/>
        <dsp:cNvSpPr/>
      </dsp:nvSpPr>
      <dsp:spPr>
        <a:xfrm>
          <a:off x="2035241" y="3950432"/>
          <a:ext cx="1547148" cy="773574"/>
        </a:xfrm>
        <a:prstGeom prst="roundRect">
          <a:avLst/>
        </a:prstGeom>
        <a:solidFill>
          <a:schemeClr val="accent2">
            <a:hueOff val="-3258795"/>
            <a:satOff val="-686"/>
            <a:lumOff val="11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kern="1200" dirty="0"/>
            <a:t>Update your CV</a:t>
          </a:r>
        </a:p>
      </dsp:txBody>
      <dsp:txXfrm>
        <a:off x="2073004" y="3988195"/>
        <a:ext cx="1471622" cy="698048"/>
      </dsp:txXfrm>
    </dsp:sp>
    <dsp:sp modelId="{87D4609D-48E8-4123-B7B3-E164FF3DE6A3}">
      <dsp:nvSpPr>
        <dsp:cNvPr id="0" name=""/>
        <dsp:cNvSpPr/>
      </dsp:nvSpPr>
      <dsp:spPr>
        <a:xfrm>
          <a:off x="1357933" y="2315264"/>
          <a:ext cx="1547148" cy="773574"/>
        </a:xfrm>
        <a:prstGeom prst="roundRect">
          <a:avLst/>
        </a:prstGeom>
        <a:solidFill>
          <a:schemeClr val="accent2">
            <a:hueOff val="-3910554"/>
            <a:satOff val="-823"/>
            <a:lumOff val="134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kern="1200" dirty="0"/>
            <a:t>Job application letter</a:t>
          </a:r>
        </a:p>
      </dsp:txBody>
      <dsp:txXfrm>
        <a:off x="1395696" y="2353027"/>
        <a:ext cx="1471622" cy="698048"/>
      </dsp:txXfrm>
    </dsp:sp>
    <dsp:sp modelId="{FA603753-653E-4618-ADC5-D513BE3136FA}">
      <dsp:nvSpPr>
        <dsp:cNvPr id="0" name=""/>
        <dsp:cNvSpPr/>
      </dsp:nvSpPr>
      <dsp:spPr>
        <a:xfrm>
          <a:off x="2035241" y="680096"/>
          <a:ext cx="1547148" cy="773574"/>
        </a:xfrm>
        <a:prstGeom prst="roundRect">
          <a:avLst/>
        </a:prstGeom>
        <a:solidFill>
          <a:schemeClr val="accent2">
            <a:hueOff val="-4562313"/>
            <a:satOff val="-960"/>
            <a:lumOff val="156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kern="1200" dirty="0"/>
            <a:t>Job interview</a:t>
          </a:r>
        </a:p>
      </dsp:txBody>
      <dsp:txXfrm>
        <a:off x="2073004" y="717859"/>
        <a:ext cx="1471622" cy="6980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95B9D9-3A81-4EAF-8026-CF56479FC53B}">
      <dsp:nvSpPr>
        <dsp:cNvPr id="0" name=""/>
        <dsp:cNvSpPr/>
      </dsp:nvSpPr>
      <dsp:spPr>
        <a:xfrm>
          <a:off x="0" y="4300"/>
          <a:ext cx="4697730" cy="9160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2EEA2F-8017-463E-877F-E8D451D32DE1}">
      <dsp:nvSpPr>
        <dsp:cNvPr id="0" name=""/>
        <dsp:cNvSpPr/>
      </dsp:nvSpPr>
      <dsp:spPr>
        <a:xfrm>
          <a:off x="277094" y="210403"/>
          <a:ext cx="503807" cy="5038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3D8EEE-681C-4803-B52B-3F1086ED8FC3}">
      <dsp:nvSpPr>
        <dsp:cNvPr id="0" name=""/>
        <dsp:cNvSpPr/>
      </dsp:nvSpPr>
      <dsp:spPr>
        <a:xfrm>
          <a:off x="1057996" y="4300"/>
          <a:ext cx="363973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100000"/>
            </a:lnSpc>
            <a:spcBef>
              <a:spcPct val="0"/>
            </a:spcBef>
            <a:spcAft>
              <a:spcPct val="35000"/>
            </a:spcAft>
            <a:buNone/>
          </a:pPr>
          <a:r>
            <a:rPr lang="en-US" sz="1900" kern="1200"/>
            <a:t>Examples of non-verbal?</a:t>
          </a:r>
        </a:p>
      </dsp:txBody>
      <dsp:txXfrm>
        <a:off x="1057996" y="4300"/>
        <a:ext cx="3639733" cy="916014"/>
      </dsp:txXfrm>
    </dsp:sp>
    <dsp:sp modelId="{38FA9009-CDD5-40CA-9A3E-5D5075A196CD}">
      <dsp:nvSpPr>
        <dsp:cNvPr id="0" name=""/>
        <dsp:cNvSpPr/>
      </dsp:nvSpPr>
      <dsp:spPr>
        <a:xfrm>
          <a:off x="0" y="1149318"/>
          <a:ext cx="4697730" cy="9160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6C2392-12BF-47E7-AF9A-ED6F8D76AA07}">
      <dsp:nvSpPr>
        <dsp:cNvPr id="0" name=""/>
        <dsp:cNvSpPr/>
      </dsp:nvSpPr>
      <dsp:spPr>
        <a:xfrm>
          <a:off x="277094" y="1355421"/>
          <a:ext cx="503807" cy="5038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AC43D8-97F3-4343-92BF-1ED86FA2A37F}">
      <dsp:nvSpPr>
        <dsp:cNvPr id="0" name=""/>
        <dsp:cNvSpPr/>
      </dsp:nvSpPr>
      <dsp:spPr>
        <a:xfrm>
          <a:off x="1057996" y="1149318"/>
          <a:ext cx="363973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100000"/>
            </a:lnSpc>
            <a:spcBef>
              <a:spcPct val="0"/>
            </a:spcBef>
            <a:spcAft>
              <a:spcPct val="35000"/>
            </a:spcAft>
            <a:buNone/>
          </a:pPr>
          <a:r>
            <a:rPr lang="en-US" sz="1900" kern="1200"/>
            <a:t>Most honest part of the body?</a:t>
          </a:r>
        </a:p>
      </dsp:txBody>
      <dsp:txXfrm>
        <a:off x="1057996" y="1149318"/>
        <a:ext cx="3639733" cy="916014"/>
      </dsp:txXfrm>
    </dsp:sp>
    <dsp:sp modelId="{81862DDE-1A54-444A-A02B-2CF1BB08B809}">
      <dsp:nvSpPr>
        <dsp:cNvPr id="0" name=""/>
        <dsp:cNvSpPr/>
      </dsp:nvSpPr>
      <dsp:spPr>
        <a:xfrm>
          <a:off x="0" y="2294336"/>
          <a:ext cx="4697730" cy="9160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B5DD8C-8B76-47EE-B2F5-A4BE508F0C67}">
      <dsp:nvSpPr>
        <dsp:cNvPr id="0" name=""/>
        <dsp:cNvSpPr/>
      </dsp:nvSpPr>
      <dsp:spPr>
        <a:xfrm>
          <a:off x="277094" y="2500440"/>
          <a:ext cx="503807" cy="5038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5169DA-5801-4278-BA85-08EC21737153}">
      <dsp:nvSpPr>
        <dsp:cNvPr id="0" name=""/>
        <dsp:cNvSpPr/>
      </dsp:nvSpPr>
      <dsp:spPr>
        <a:xfrm>
          <a:off x="1057996" y="2294336"/>
          <a:ext cx="363973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100000"/>
            </a:lnSpc>
            <a:spcBef>
              <a:spcPct val="0"/>
            </a:spcBef>
            <a:spcAft>
              <a:spcPct val="35000"/>
            </a:spcAft>
            <a:buNone/>
          </a:pPr>
          <a:r>
            <a:rPr lang="en-US" sz="1900" kern="1200"/>
            <a:t>How to tell if someone is lying?</a:t>
          </a:r>
        </a:p>
      </dsp:txBody>
      <dsp:txXfrm>
        <a:off x="1057996" y="2294336"/>
        <a:ext cx="3639733" cy="916014"/>
      </dsp:txXfrm>
    </dsp:sp>
    <dsp:sp modelId="{DA3E2095-C051-46E7-8FB0-E0092A1868D9}">
      <dsp:nvSpPr>
        <dsp:cNvPr id="0" name=""/>
        <dsp:cNvSpPr/>
      </dsp:nvSpPr>
      <dsp:spPr>
        <a:xfrm>
          <a:off x="0" y="3439354"/>
          <a:ext cx="4697730" cy="9160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5A1FFE-3F86-453C-8B67-BACCFA8319B3}">
      <dsp:nvSpPr>
        <dsp:cNvPr id="0" name=""/>
        <dsp:cNvSpPr/>
      </dsp:nvSpPr>
      <dsp:spPr>
        <a:xfrm>
          <a:off x="277094" y="3645458"/>
          <a:ext cx="503807" cy="50380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B40203-EA1D-4115-81E6-0441A7FEE7CD}">
      <dsp:nvSpPr>
        <dsp:cNvPr id="0" name=""/>
        <dsp:cNvSpPr/>
      </dsp:nvSpPr>
      <dsp:spPr>
        <a:xfrm>
          <a:off x="1057996" y="3439354"/>
          <a:ext cx="363973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100000"/>
            </a:lnSpc>
            <a:spcBef>
              <a:spcPct val="0"/>
            </a:spcBef>
            <a:spcAft>
              <a:spcPct val="35000"/>
            </a:spcAft>
            <a:buNone/>
          </a:pPr>
          <a:r>
            <a:rPr lang="en-US" sz="1900" kern="1200"/>
            <a:t>How to use non-verbal comms as a manager?</a:t>
          </a:r>
        </a:p>
      </dsp:txBody>
      <dsp:txXfrm>
        <a:off x="1057996" y="3439354"/>
        <a:ext cx="3639733" cy="916014"/>
      </dsp:txXfrm>
    </dsp:sp>
    <dsp:sp modelId="{E4BB7832-A1FB-4E56-8BC6-700A345A1E68}">
      <dsp:nvSpPr>
        <dsp:cNvPr id="0" name=""/>
        <dsp:cNvSpPr/>
      </dsp:nvSpPr>
      <dsp:spPr>
        <a:xfrm>
          <a:off x="0" y="4584372"/>
          <a:ext cx="4697730" cy="9160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309941-4805-483C-8E81-7B92CB43BEE3}">
      <dsp:nvSpPr>
        <dsp:cNvPr id="0" name=""/>
        <dsp:cNvSpPr/>
      </dsp:nvSpPr>
      <dsp:spPr>
        <a:xfrm>
          <a:off x="277094" y="4790476"/>
          <a:ext cx="503807" cy="50380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FC7679-EC44-43AB-9D39-60FF4B1142FD}">
      <dsp:nvSpPr>
        <dsp:cNvPr id="0" name=""/>
        <dsp:cNvSpPr/>
      </dsp:nvSpPr>
      <dsp:spPr>
        <a:xfrm>
          <a:off x="1057996" y="4584372"/>
          <a:ext cx="363973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100000"/>
            </a:lnSpc>
            <a:spcBef>
              <a:spcPct val="0"/>
            </a:spcBef>
            <a:spcAft>
              <a:spcPct val="35000"/>
            </a:spcAft>
            <a:buNone/>
          </a:pPr>
          <a:r>
            <a:rPr lang="en-US" sz="1900" kern="1200"/>
            <a:t>How to emphasize a point? </a:t>
          </a:r>
          <a:br>
            <a:rPr lang="en-US" sz="1900" kern="1200"/>
          </a:br>
          <a:r>
            <a:rPr lang="en-US" sz="1900" kern="1200"/>
            <a:t>(hint: quietly)</a:t>
          </a:r>
          <a:endParaRPr lang="en-US" sz="1900" kern="1200" dirty="0"/>
        </a:p>
      </dsp:txBody>
      <dsp:txXfrm>
        <a:off x="1057996" y="4584372"/>
        <a:ext cx="3639733" cy="9160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725DD-5C22-450F-8A38-72E1835637FB}">
      <dsp:nvSpPr>
        <dsp:cNvPr id="0" name=""/>
        <dsp:cNvSpPr/>
      </dsp:nvSpPr>
      <dsp:spPr>
        <a:xfrm>
          <a:off x="2168" y="1665217"/>
          <a:ext cx="1558610" cy="128552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n-AU" sz="1700" kern="1200" dirty="0"/>
            <a:t>Networks</a:t>
          </a:r>
        </a:p>
        <a:p>
          <a:pPr marL="171450" lvl="1" indent="-171450" algn="l" defTabSz="755650">
            <a:lnSpc>
              <a:spcPct val="90000"/>
            </a:lnSpc>
            <a:spcBef>
              <a:spcPct val="0"/>
            </a:spcBef>
            <a:spcAft>
              <a:spcPct val="15000"/>
            </a:spcAft>
            <a:buChar char="•"/>
          </a:pPr>
          <a:r>
            <a:rPr lang="en-AU" sz="1700" kern="1200" dirty="0"/>
            <a:t>Education</a:t>
          </a:r>
        </a:p>
        <a:p>
          <a:pPr marL="171450" lvl="1" indent="-171450" algn="l" defTabSz="755650">
            <a:lnSpc>
              <a:spcPct val="90000"/>
            </a:lnSpc>
            <a:spcBef>
              <a:spcPct val="0"/>
            </a:spcBef>
            <a:spcAft>
              <a:spcPct val="15000"/>
            </a:spcAft>
            <a:buChar char="•"/>
          </a:pPr>
          <a:r>
            <a:rPr lang="en-AU" sz="1700" kern="1200" dirty="0"/>
            <a:t>Experience</a:t>
          </a:r>
        </a:p>
      </dsp:txBody>
      <dsp:txXfrm>
        <a:off x="31752" y="1694801"/>
        <a:ext cx="1499442" cy="950889"/>
      </dsp:txXfrm>
    </dsp:sp>
    <dsp:sp modelId="{D8EF7B33-09F2-4662-BF50-0C8CA7123E4C}">
      <dsp:nvSpPr>
        <dsp:cNvPr id="0" name=""/>
        <dsp:cNvSpPr/>
      </dsp:nvSpPr>
      <dsp:spPr>
        <a:xfrm>
          <a:off x="891027" y="2017942"/>
          <a:ext cx="1650086" cy="1650086"/>
        </a:xfrm>
        <a:prstGeom prst="leftCircularArrow">
          <a:avLst>
            <a:gd name="adj1" fmla="val 2741"/>
            <a:gd name="adj2" fmla="val 333995"/>
            <a:gd name="adj3" fmla="val 2109506"/>
            <a:gd name="adj4" fmla="val 9024489"/>
            <a:gd name="adj5" fmla="val 3197"/>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B5DAA901-03C7-45DC-8015-2CE3830FC6F0}">
      <dsp:nvSpPr>
        <dsp:cNvPr id="0" name=""/>
        <dsp:cNvSpPr/>
      </dsp:nvSpPr>
      <dsp:spPr>
        <a:xfrm>
          <a:off x="348525" y="2675274"/>
          <a:ext cx="1385431" cy="550940"/>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AU" sz="1800" kern="1200" dirty="0"/>
            <a:t>Prepare</a:t>
          </a:r>
        </a:p>
      </dsp:txBody>
      <dsp:txXfrm>
        <a:off x="364661" y="2691410"/>
        <a:ext cx="1353159" cy="518668"/>
      </dsp:txXfrm>
    </dsp:sp>
    <dsp:sp modelId="{0A912979-D0C6-4864-853A-2C5144A2CFCB}">
      <dsp:nvSpPr>
        <dsp:cNvPr id="0" name=""/>
        <dsp:cNvSpPr/>
      </dsp:nvSpPr>
      <dsp:spPr>
        <a:xfrm>
          <a:off x="1949294" y="1665217"/>
          <a:ext cx="1558610" cy="128552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n-AU" sz="1700" kern="1200" dirty="0"/>
            <a:t>Research</a:t>
          </a:r>
        </a:p>
        <a:p>
          <a:pPr marL="171450" lvl="1" indent="-171450" algn="l" defTabSz="755650">
            <a:lnSpc>
              <a:spcPct val="90000"/>
            </a:lnSpc>
            <a:spcBef>
              <a:spcPct val="0"/>
            </a:spcBef>
            <a:spcAft>
              <a:spcPct val="15000"/>
            </a:spcAft>
            <a:buChar char="•"/>
          </a:pPr>
          <a:r>
            <a:rPr lang="en-AU" sz="1700" kern="1200" dirty="0"/>
            <a:t>Application</a:t>
          </a:r>
        </a:p>
        <a:p>
          <a:pPr marL="171450" lvl="1" indent="-171450" algn="l" defTabSz="755650">
            <a:lnSpc>
              <a:spcPct val="90000"/>
            </a:lnSpc>
            <a:spcBef>
              <a:spcPct val="0"/>
            </a:spcBef>
            <a:spcAft>
              <a:spcPct val="15000"/>
            </a:spcAft>
            <a:buChar char="•"/>
          </a:pPr>
          <a:r>
            <a:rPr lang="en-AU" sz="1700" kern="1200" dirty="0"/>
            <a:t>Resume</a:t>
          </a:r>
        </a:p>
      </dsp:txBody>
      <dsp:txXfrm>
        <a:off x="1978878" y="1970271"/>
        <a:ext cx="1499442" cy="950889"/>
      </dsp:txXfrm>
    </dsp:sp>
    <dsp:sp modelId="{FD4804C8-9A62-44CB-90DC-5E764699498C}">
      <dsp:nvSpPr>
        <dsp:cNvPr id="0" name=""/>
        <dsp:cNvSpPr/>
      </dsp:nvSpPr>
      <dsp:spPr>
        <a:xfrm>
          <a:off x="2825165" y="897528"/>
          <a:ext cx="1849242" cy="1849242"/>
        </a:xfrm>
        <a:prstGeom prst="circularArrow">
          <a:avLst>
            <a:gd name="adj1" fmla="val 2445"/>
            <a:gd name="adj2" fmla="val 295988"/>
            <a:gd name="adj3" fmla="val 19528502"/>
            <a:gd name="adj4" fmla="val 12575511"/>
            <a:gd name="adj5" fmla="val 2853"/>
          </a:avLst>
        </a:prstGeom>
        <a:solidFill>
          <a:schemeClr val="accent3">
            <a:hueOff val="-180965"/>
            <a:satOff val="52"/>
            <a:lumOff val="2451"/>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4B473940-E361-4617-9FFA-608881BBB88F}">
      <dsp:nvSpPr>
        <dsp:cNvPr id="0" name=""/>
        <dsp:cNvSpPr/>
      </dsp:nvSpPr>
      <dsp:spPr>
        <a:xfrm>
          <a:off x="2295652" y="1389747"/>
          <a:ext cx="1385431" cy="550940"/>
        </a:xfrm>
        <a:prstGeom prst="roundRect">
          <a:avLst>
            <a:gd name="adj" fmla="val 10000"/>
          </a:avLst>
        </a:prstGeom>
        <a:solidFill>
          <a:schemeClr val="accent3">
            <a:hueOff val="-120644"/>
            <a:satOff val="35"/>
            <a:lumOff val="163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AU" sz="1800" kern="1200" dirty="0"/>
            <a:t>Apply</a:t>
          </a:r>
        </a:p>
      </dsp:txBody>
      <dsp:txXfrm>
        <a:off x="2311788" y="1405883"/>
        <a:ext cx="1353159" cy="518668"/>
      </dsp:txXfrm>
    </dsp:sp>
    <dsp:sp modelId="{BB1795D7-6952-4A09-8EF8-0CF03F1ABC93}">
      <dsp:nvSpPr>
        <dsp:cNvPr id="0" name=""/>
        <dsp:cNvSpPr/>
      </dsp:nvSpPr>
      <dsp:spPr>
        <a:xfrm>
          <a:off x="3896420" y="1665217"/>
          <a:ext cx="1558610" cy="128552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n-AU" sz="1700" kern="1200" dirty="0"/>
            <a:t>Demonstrate</a:t>
          </a:r>
        </a:p>
        <a:p>
          <a:pPr marL="171450" lvl="1" indent="-171450" algn="l" defTabSz="755650">
            <a:lnSpc>
              <a:spcPct val="90000"/>
            </a:lnSpc>
            <a:spcBef>
              <a:spcPct val="0"/>
            </a:spcBef>
            <a:spcAft>
              <a:spcPct val="15000"/>
            </a:spcAft>
            <a:buChar char="•"/>
          </a:pPr>
          <a:r>
            <a:rPr lang="en-AU" sz="1700" kern="1200" dirty="0"/>
            <a:t>Communicate</a:t>
          </a:r>
        </a:p>
        <a:p>
          <a:pPr marL="171450" lvl="1" indent="-171450" algn="l" defTabSz="755650">
            <a:lnSpc>
              <a:spcPct val="90000"/>
            </a:lnSpc>
            <a:spcBef>
              <a:spcPct val="0"/>
            </a:spcBef>
            <a:spcAft>
              <a:spcPct val="15000"/>
            </a:spcAft>
            <a:buChar char="•"/>
          </a:pPr>
          <a:r>
            <a:rPr lang="en-AU" sz="1700" kern="1200" dirty="0"/>
            <a:t>Connect</a:t>
          </a:r>
        </a:p>
      </dsp:txBody>
      <dsp:txXfrm>
        <a:off x="3926004" y="1694801"/>
        <a:ext cx="1499442" cy="950889"/>
      </dsp:txXfrm>
    </dsp:sp>
    <dsp:sp modelId="{8F938EDA-437B-4A26-8186-AC20A9829B53}">
      <dsp:nvSpPr>
        <dsp:cNvPr id="0" name=""/>
        <dsp:cNvSpPr/>
      </dsp:nvSpPr>
      <dsp:spPr>
        <a:xfrm>
          <a:off x="4785280" y="2017942"/>
          <a:ext cx="1650086" cy="1650086"/>
        </a:xfrm>
        <a:prstGeom prst="leftCircularArrow">
          <a:avLst>
            <a:gd name="adj1" fmla="val 2741"/>
            <a:gd name="adj2" fmla="val 333995"/>
            <a:gd name="adj3" fmla="val 2109506"/>
            <a:gd name="adj4" fmla="val 9024489"/>
            <a:gd name="adj5" fmla="val 3197"/>
          </a:avLst>
        </a:prstGeom>
        <a:solidFill>
          <a:schemeClr val="accent3">
            <a:hueOff val="-361931"/>
            <a:satOff val="104"/>
            <a:lumOff val="4902"/>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C5D0B885-5A13-4E0A-B17E-B9E82605D843}">
      <dsp:nvSpPr>
        <dsp:cNvPr id="0" name=""/>
        <dsp:cNvSpPr/>
      </dsp:nvSpPr>
      <dsp:spPr>
        <a:xfrm>
          <a:off x="4242778" y="2675274"/>
          <a:ext cx="1385431" cy="550940"/>
        </a:xfrm>
        <a:prstGeom prst="roundRect">
          <a:avLst>
            <a:gd name="adj" fmla="val 10000"/>
          </a:avLst>
        </a:prstGeom>
        <a:solidFill>
          <a:schemeClr val="accent3">
            <a:hueOff val="-241287"/>
            <a:satOff val="69"/>
            <a:lumOff val="326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AU" sz="1800" kern="1200" dirty="0"/>
            <a:t>Interview</a:t>
          </a:r>
        </a:p>
      </dsp:txBody>
      <dsp:txXfrm>
        <a:off x="4258914" y="2691410"/>
        <a:ext cx="1353159" cy="518668"/>
      </dsp:txXfrm>
    </dsp:sp>
    <dsp:sp modelId="{28C53016-75F3-498F-A436-E2C7B70C035B}">
      <dsp:nvSpPr>
        <dsp:cNvPr id="0" name=""/>
        <dsp:cNvSpPr/>
      </dsp:nvSpPr>
      <dsp:spPr>
        <a:xfrm>
          <a:off x="5843546" y="1665217"/>
          <a:ext cx="1558610" cy="128552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n-AU" sz="1700" kern="1200" dirty="0"/>
            <a:t>Raises</a:t>
          </a:r>
        </a:p>
        <a:p>
          <a:pPr marL="171450" lvl="1" indent="-171450" algn="l" defTabSz="755650">
            <a:lnSpc>
              <a:spcPct val="90000"/>
            </a:lnSpc>
            <a:spcBef>
              <a:spcPct val="0"/>
            </a:spcBef>
            <a:spcAft>
              <a:spcPct val="15000"/>
            </a:spcAft>
            <a:buChar char="•"/>
          </a:pPr>
          <a:r>
            <a:rPr lang="en-AU" sz="1700" kern="1200" dirty="0"/>
            <a:t>Promotions</a:t>
          </a:r>
        </a:p>
        <a:p>
          <a:pPr marL="171450" lvl="1" indent="-171450" algn="l" defTabSz="755650">
            <a:lnSpc>
              <a:spcPct val="90000"/>
            </a:lnSpc>
            <a:spcBef>
              <a:spcPct val="0"/>
            </a:spcBef>
            <a:spcAft>
              <a:spcPct val="15000"/>
            </a:spcAft>
            <a:buChar char="•"/>
          </a:pPr>
          <a:r>
            <a:rPr lang="en-AU" sz="1700" kern="1200" dirty="0"/>
            <a:t>Investments</a:t>
          </a:r>
        </a:p>
      </dsp:txBody>
      <dsp:txXfrm>
        <a:off x="5873130" y="1970271"/>
        <a:ext cx="1499442" cy="950889"/>
      </dsp:txXfrm>
    </dsp:sp>
    <dsp:sp modelId="{34DA49A4-B21A-4F97-B842-502606718399}">
      <dsp:nvSpPr>
        <dsp:cNvPr id="0" name=""/>
        <dsp:cNvSpPr/>
      </dsp:nvSpPr>
      <dsp:spPr>
        <a:xfrm>
          <a:off x="6189904" y="1389747"/>
          <a:ext cx="1385431" cy="550940"/>
        </a:xfrm>
        <a:prstGeom prst="roundRect">
          <a:avLst>
            <a:gd name="adj" fmla="val 10000"/>
          </a:avLst>
        </a:prstGeom>
        <a:solidFill>
          <a:schemeClr val="accent3">
            <a:hueOff val="-361931"/>
            <a:satOff val="104"/>
            <a:lumOff val="490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AU" sz="1800" kern="1200" dirty="0"/>
            <a:t>Grow Income</a:t>
          </a:r>
        </a:p>
      </dsp:txBody>
      <dsp:txXfrm>
        <a:off x="6206040" y="1405883"/>
        <a:ext cx="1353159" cy="51866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CC0756-C2B3-464E-BEC1-FB170D531D49}">
      <dsp:nvSpPr>
        <dsp:cNvPr id="0" name=""/>
        <dsp:cNvSpPr/>
      </dsp:nvSpPr>
      <dsp:spPr>
        <a:xfrm>
          <a:off x="2044344" y="0"/>
          <a:ext cx="5032375" cy="5032375"/>
        </a:xfrm>
        <a:prstGeom prst="ellips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The known universe</a:t>
          </a:r>
        </a:p>
      </dsp:txBody>
      <dsp:txXfrm>
        <a:off x="3857005" y="251618"/>
        <a:ext cx="1407052" cy="754856"/>
      </dsp:txXfrm>
    </dsp:sp>
    <dsp:sp modelId="{249E7692-2DC4-FE4A-A22C-AA8050EC9B08}">
      <dsp:nvSpPr>
        <dsp:cNvPr id="0" name=""/>
        <dsp:cNvSpPr/>
      </dsp:nvSpPr>
      <dsp:spPr>
        <a:xfrm>
          <a:off x="2547581" y="1006474"/>
          <a:ext cx="4025900" cy="4025900"/>
        </a:xfrm>
        <a:prstGeom prst="ellipse">
          <a:avLst/>
        </a:prstGeom>
        <a:solidFill>
          <a:srgbClr val="FF0000"/>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Sphere of concern</a:t>
          </a:r>
        </a:p>
      </dsp:txBody>
      <dsp:txXfrm>
        <a:off x="3857005" y="1248028"/>
        <a:ext cx="1407052" cy="724662"/>
      </dsp:txXfrm>
    </dsp:sp>
    <dsp:sp modelId="{94464454-BDAC-FC49-923A-BE95D847DC01}">
      <dsp:nvSpPr>
        <dsp:cNvPr id="0" name=""/>
        <dsp:cNvSpPr/>
      </dsp:nvSpPr>
      <dsp:spPr>
        <a:xfrm>
          <a:off x="3050819" y="2012950"/>
          <a:ext cx="3019425" cy="3019425"/>
        </a:xfrm>
        <a:prstGeom prst="ellipse">
          <a:avLst/>
        </a:prstGeom>
        <a:solidFill>
          <a:srgbClr val="92D050"/>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Sphere of influence</a:t>
          </a:r>
        </a:p>
      </dsp:txBody>
      <dsp:txXfrm>
        <a:off x="3857005" y="2239406"/>
        <a:ext cx="1407052" cy="679370"/>
      </dsp:txXfrm>
    </dsp:sp>
    <dsp:sp modelId="{7C54BC01-E726-5B41-89D5-74A356A5D932}">
      <dsp:nvSpPr>
        <dsp:cNvPr id="0" name=""/>
        <dsp:cNvSpPr/>
      </dsp:nvSpPr>
      <dsp:spPr>
        <a:xfrm>
          <a:off x="3554056" y="3019425"/>
          <a:ext cx="2012950" cy="2012950"/>
        </a:xfrm>
        <a:prstGeom prst="ellipse">
          <a:avLst/>
        </a:prstGeom>
        <a:solidFill>
          <a:schemeClr val="accent1">
            <a:lumMod val="20000"/>
            <a:lumOff val="8000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Sphere of control</a:t>
          </a:r>
        </a:p>
      </dsp:txBody>
      <dsp:txXfrm>
        <a:off x="3848846" y="3522662"/>
        <a:ext cx="1423370" cy="100647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B2070D-C0C6-453E-BB43-8F8DE843F69A}">
      <dsp:nvSpPr>
        <dsp:cNvPr id="0" name=""/>
        <dsp:cNvSpPr/>
      </dsp:nvSpPr>
      <dsp:spPr>
        <a:xfrm>
          <a:off x="-110346" y="0"/>
          <a:ext cx="3600400" cy="3600400"/>
        </a:xfrm>
        <a:prstGeom prst="pie">
          <a:avLst>
            <a:gd name="adj1" fmla="val 5400000"/>
            <a:gd name="adj2" fmla="val 16200000"/>
          </a:avLst>
        </a:prstGeom>
        <a:gradFill flip="none" rotWithShape="0">
          <a:gsLst>
            <a:gs pos="0">
              <a:srgbClr val="009ED7">
                <a:shade val="30000"/>
                <a:satMod val="115000"/>
              </a:srgbClr>
            </a:gs>
            <a:gs pos="50000">
              <a:srgbClr val="009ED7">
                <a:shade val="67500"/>
                <a:satMod val="115000"/>
              </a:srgbClr>
            </a:gs>
            <a:gs pos="100000">
              <a:srgbClr val="009ED7">
                <a:shade val="100000"/>
                <a:satMod val="115000"/>
              </a:srgbClr>
            </a:gs>
          </a:gsLst>
          <a:lin ang="0" scaled="1"/>
          <a:tileRect/>
        </a:gradFill>
        <a:ln>
          <a:noFill/>
        </a:ln>
        <a:effectLst/>
      </dsp:spPr>
      <dsp:style>
        <a:lnRef idx="0">
          <a:scrgbClr r="0" g="0" b="0"/>
        </a:lnRef>
        <a:fillRef idx="3">
          <a:scrgbClr r="0" g="0" b="0"/>
        </a:fillRef>
        <a:effectRef idx="2">
          <a:scrgbClr r="0" g="0" b="0"/>
        </a:effectRef>
        <a:fontRef idx="minor">
          <a:schemeClr val="lt1"/>
        </a:fontRef>
      </dsp:style>
    </dsp:sp>
    <dsp:sp modelId="{636C8743-EE31-49DD-9374-77A28E8736A4}">
      <dsp:nvSpPr>
        <dsp:cNvPr id="0" name=""/>
        <dsp:cNvSpPr/>
      </dsp:nvSpPr>
      <dsp:spPr>
        <a:xfrm>
          <a:off x="1689853" y="0"/>
          <a:ext cx="5751308" cy="3600400"/>
        </a:xfrm>
        <a:prstGeom prst="rect">
          <a:avLst/>
        </a:prstGeom>
        <a:gradFill flip="none" rotWithShape="0">
          <a:gsLst>
            <a:gs pos="0">
              <a:srgbClr val="009ED7">
                <a:shade val="30000"/>
                <a:satMod val="115000"/>
              </a:srgbClr>
            </a:gs>
            <a:gs pos="50000">
              <a:srgbClr val="009ED7">
                <a:shade val="67500"/>
                <a:satMod val="115000"/>
              </a:srgbClr>
            </a:gs>
            <a:gs pos="100000">
              <a:srgbClr val="009ED7">
                <a:shade val="100000"/>
                <a:satMod val="115000"/>
              </a:srgbClr>
            </a:gs>
          </a:gsLst>
          <a:lin ang="10800000" scaled="1"/>
          <a:tileRect/>
        </a:gra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r>
            <a:rPr lang="en-AU" sz="5000" kern="1200" dirty="0">
              <a:solidFill>
                <a:schemeClr val="bg1"/>
              </a:solidFill>
              <a:latin typeface="Calibri" panose="020F0502020204030204" pitchFamily="34" charset="0"/>
            </a:rPr>
            <a:t>Theory</a:t>
          </a:r>
        </a:p>
      </dsp:txBody>
      <dsp:txXfrm>
        <a:off x="1689853" y="0"/>
        <a:ext cx="2875654" cy="1080122"/>
      </dsp:txXfrm>
    </dsp:sp>
    <dsp:sp modelId="{47085AE7-4B6C-483D-BA80-2FD0EF33CE74}">
      <dsp:nvSpPr>
        <dsp:cNvPr id="0" name=""/>
        <dsp:cNvSpPr/>
      </dsp:nvSpPr>
      <dsp:spPr>
        <a:xfrm>
          <a:off x="519725" y="1080122"/>
          <a:ext cx="2340257" cy="2340257"/>
        </a:xfrm>
        <a:prstGeom prst="pie">
          <a:avLst>
            <a:gd name="adj1" fmla="val 5400000"/>
            <a:gd name="adj2" fmla="val 16200000"/>
          </a:avLst>
        </a:prstGeom>
        <a:gradFill flip="none" rotWithShape="0">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0" scaled="1"/>
          <a:tileRect/>
        </a:gradFill>
        <a:ln>
          <a:noFill/>
        </a:ln>
        <a:effectLst/>
      </dsp:spPr>
      <dsp:style>
        <a:lnRef idx="0">
          <a:scrgbClr r="0" g="0" b="0"/>
        </a:lnRef>
        <a:fillRef idx="3">
          <a:scrgbClr r="0" g="0" b="0"/>
        </a:fillRef>
        <a:effectRef idx="2">
          <a:scrgbClr r="0" g="0" b="0"/>
        </a:effectRef>
        <a:fontRef idx="minor">
          <a:schemeClr val="lt1"/>
        </a:fontRef>
      </dsp:style>
    </dsp:sp>
    <dsp:sp modelId="{A201781B-CB7F-4E29-8607-9B3879B0D81B}">
      <dsp:nvSpPr>
        <dsp:cNvPr id="0" name=""/>
        <dsp:cNvSpPr/>
      </dsp:nvSpPr>
      <dsp:spPr>
        <a:xfrm>
          <a:off x="1689853" y="1080122"/>
          <a:ext cx="5751308" cy="2340257"/>
        </a:xfrm>
        <a:prstGeom prst="rect">
          <a:avLst/>
        </a:prstGeom>
        <a:gradFill flip="none" rotWithShape="0">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10800000" scaled="1"/>
          <a:tileRect/>
        </a:gra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r>
            <a:rPr lang="en-AU" sz="5000" kern="1200" dirty="0">
              <a:solidFill>
                <a:schemeClr val="bg1"/>
              </a:solidFill>
              <a:latin typeface="Calibri" panose="020F0502020204030204" pitchFamily="34" charset="0"/>
            </a:rPr>
            <a:t>Practice</a:t>
          </a:r>
        </a:p>
      </dsp:txBody>
      <dsp:txXfrm>
        <a:off x="1689853" y="1080122"/>
        <a:ext cx="2875654" cy="1080118"/>
      </dsp:txXfrm>
    </dsp:sp>
    <dsp:sp modelId="{C370E275-CEAD-4FC5-A8BD-A0B26F1C8657}">
      <dsp:nvSpPr>
        <dsp:cNvPr id="0" name=""/>
        <dsp:cNvSpPr/>
      </dsp:nvSpPr>
      <dsp:spPr>
        <a:xfrm>
          <a:off x="1149794" y="2160241"/>
          <a:ext cx="1080118" cy="1080118"/>
        </a:xfrm>
        <a:prstGeom prst="pie">
          <a:avLst>
            <a:gd name="adj1" fmla="val 5400000"/>
            <a:gd name="adj2" fmla="val 16200000"/>
          </a:avLst>
        </a:prstGeom>
        <a:gradFill flip="none" rotWithShape="0">
          <a:gsLst>
            <a:gs pos="0">
              <a:srgbClr val="004873">
                <a:shade val="30000"/>
                <a:satMod val="115000"/>
              </a:srgbClr>
            </a:gs>
            <a:gs pos="50000">
              <a:srgbClr val="004873">
                <a:shade val="67500"/>
                <a:satMod val="115000"/>
              </a:srgbClr>
            </a:gs>
            <a:gs pos="100000">
              <a:srgbClr val="004873">
                <a:shade val="100000"/>
                <a:satMod val="115000"/>
              </a:srgbClr>
            </a:gs>
          </a:gsLst>
          <a:lin ang="0" scaled="1"/>
          <a:tileRect/>
        </a:gradFill>
        <a:ln>
          <a:noFill/>
        </a:ln>
        <a:effectLst/>
      </dsp:spPr>
      <dsp:style>
        <a:lnRef idx="0">
          <a:scrgbClr r="0" g="0" b="0"/>
        </a:lnRef>
        <a:fillRef idx="3">
          <a:scrgbClr r="0" g="0" b="0"/>
        </a:fillRef>
        <a:effectRef idx="2">
          <a:scrgbClr r="0" g="0" b="0"/>
        </a:effectRef>
        <a:fontRef idx="minor">
          <a:schemeClr val="lt1"/>
        </a:fontRef>
      </dsp:style>
    </dsp:sp>
    <dsp:sp modelId="{D3BD093C-CD39-4D87-AD8C-266F8F788F47}">
      <dsp:nvSpPr>
        <dsp:cNvPr id="0" name=""/>
        <dsp:cNvSpPr/>
      </dsp:nvSpPr>
      <dsp:spPr>
        <a:xfrm>
          <a:off x="1689853" y="2160241"/>
          <a:ext cx="5751308" cy="1080118"/>
        </a:xfrm>
        <a:prstGeom prst="rect">
          <a:avLst/>
        </a:prstGeom>
        <a:gradFill flip="none" rotWithShape="0">
          <a:gsLst>
            <a:gs pos="0">
              <a:srgbClr val="004873">
                <a:shade val="30000"/>
                <a:satMod val="115000"/>
              </a:srgbClr>
            </a:gs>
            <a:gs pos="50000">
              <a:srgbClr val="004873">
                <a:shade val="67500"/>
                <a:satMod val="115000"/>
              </a:srgbClr>
            </a:gs>
            <a:gs pos="100000">
              <a:srgbClr val="004873">
                <a:shade val="100000"/>
                <a:satMod val="115000"/>
              </a:srgbClr>
            </a:gs>
          </a:gsLst>
          <a:lin ang="10800000" scaled="1"/>
          <a:tileRect/>
        </a:gra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r>
            <a:rPr lang="en-AU" sz="5000" kern="1200" dirty="0">
              <a:solidFill>
                <a:schemeClr val="bg1"/>
              </a:solidFill>
              <a:latin typeface="Calibri" panose="020F0502020204030204" pitchFamily="34" charset="0"/>
            </a:rPr>
            <a:t>Reality</a:t>
          </a:r>
        </a:p>
      </dsp:txBody>
      <dsp:txXfrm>
        <a:off x="1689853" y="2160241"/>
        <a:ext cx="2875654" cy="1080118"/>
      </dsp:txXfrm>
    </dsp:sp>
    <dsp:sp modelId="{75710A2B-E45F-4AF8-88BD-8BE2AD7FAAE5}">
      <dsp:nvSpPr>
        <dsp:cNvPr id="0" name=""/>
        <dsp:cNvSpPr/>
      </dsp:nvSpPr>
      <dsp:spPr>
        <a:xfrm>
          <a:off x="4344816" y="0"/>
          <a:ext cx="3317038" cy="1080122"/>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en-AU" sz="2000" kern="1200" dirty="0">
              <a:solidFill>
                <a:schemeClr val="bg1"/>
              </a:solidFill>
              <a:latin typeface="Calibri" panose="020F0502020204030204" pitchFamily="34" charset="0"/>
            </a:rPr>
            <a:t>What is success</a:t>
          </a:r>
        </a:p>
        <a:p>
          <a:pPr marL="228600" lvl="1" indent="-228600" algn="l" defTabSz="889000">
            <a:lnSpc>
              <a:spcPct val="90000"/>
            </a:lnSpc>
            <a:spcBef>
              <a:spcPct val="0"/>
            </a:spcBef>
            <a:spcAft>
              <a:spcPct val="15000"/>
            </a:spcAft>
            <a:buChar char="•"/>
          </a:pPr>
          <a:r>
            <a:rPr lang="en-AU" sz="2000" kern="1200" dirty="0">
              <a:solidFill>
                <a:schemeClr val="bg1"/>
              </a:solidFill>
              <a:latin typeface="Calibri" panose="020F0502020204030204" pitchFamily="34" charset="0"/>
            </a:rPr>
            <a:t>How to achieve it</a:t>
          </a:r>
        </a:p>
      </dsp:txBody>
      <dsp:txXfrm>
        <a:off x="4344816" y="0"/>
        <a:ext cx="3317038" cy="1080122"/>
      </dsp:txXfrm>
    </dsp:sp>
    <dsp:sp modelId="{BD7EC8CC-8897-4BFA-BD9E-4D5E365E2922}">
      <dsp:nvSpPr>
        <dsp:cNvPr id="0" name=""/>
        <dsp:cNvSpPr/>
      </dsp:nvSpPr>
      <dsp:spPr>
        <a:xfrm>
          <a:off x="4344816" y="1080122"/>
          <a:ext cx="3317038" cy="1080118"/>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en-AU" sz="2000" kern="1200" dirty="0">
              <a:solidFill>
                <a:schemeClr val="bg1"/>
              </a:solidFill>
              <a:latin typeface="Calibri" panose="020F0502020204030204" pitchFamily="34" charset="0"/>
            </a:rPr>
            <a:t>Commit to a plan</a:t>
          </a:r>
        </a:p>
        <a:p>
          <a:pPr marL="228600" lvl="1" indent="-228600" algn="l" defTabSz="889000">
            <a:lnSpc>
              <a:spcPct val="90000"/>
            </a:lnSpc>
            <a:spcBef>
              <a:spcPct val="0"/>
            </a:spcBef>
            <a:spcAft>
              <a:spcPct val="15000"/>
            </a:spcAft>
            <a:buChar char="•"/>
          </a:pPr>
          <a:r>
            <a:rPr lang="en-AU" sz="2000" kern="1200" dirty="0">
              <a:solidFill>
                <a:schemeClr val="bg1"/>
              </a:solidFill>
              <a:latin typeface="Calibri" panose="020F0502020204030204" pitchFamily="34" charset="0"/>
            </a:rPr>
            <a:t>Monitor and review</a:t>
          </a:r>
        </a:p>
      </dsp:txBody>
      <dsp:txXfrm>
        <a:off x="4344816" y="1080122"/>
        <a:ext cx="3317038" cy="1080118"/>
      </dsp:txXfrm>
    </dsp:sp>
    <dsp:sp modelId="{5D5CDB5C-A121-4346-AF59-15E839578223}">
      <dsp:nvSpPr>
        <dsp:cNvPr id="0" name=""/>
        <dsp:cNvSpPr/>
      </dsp:nvSpPr>
      <dsp:spPr>
        <a:xfrm>
          <a:off x="4344816" y="2160241"/>
          <a:ext cx="3317038" cy="1080118"/>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en-AU" sz="2000" kern="1200" dirty="0">
              <a:solidFill>
                <a:schemeClr val="bg1"/>
              </a:solidFill>
              <a:latin typeface="Calibri" panose="020F0502020204030204" pitchFamily="34" charset="0"/>
            </a:rPr>
            <a:t>Stay on track</a:t>
          </a:r>
        </a:p>
        <a:p>
          <a:pPr marL="228600" lvl="1" indent="-228600" algn="l" defTabSz="889000">
            <a:lnSpc>
              <a:spcPct val="90000"/>
            </a:lnSpc>
            <a:spcBef>
              <a:spcPct val="0"/>
            </a:spcBef>
            <a:spcAft>
              <a:spcPct val="15000"/>
            </a:spcAft>
            <a:buChar char="•"/>
          </a:pPr>
          <a:r>
            <a:rPr lang="en-AU" sz="2000" kern="1200" dirty="0">
              <a:solidFill>
                <a:schemeClr val="bg1"/>
              </a:solidFill>
              <a:latin typeface="Calibri" panose="020F0502020204030204" pitchFamily="34" charset="0"/>
            </a:rPr>
            <a:t>It takes persistence!</a:t>
          </a:r>
        </a:p>
      </dsp:txBody>
      <dsp:txXfrm>
        <a:off x="4344816" y="2160241"/>
        <a:ext cx="3317038" cy="108011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9.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8C816B-5441-2A44-88D4-CDA180CCB399}" type="datetimeFigureOut">
              <a:rPr lang="en-US" smtClean="0"/>
              <a:t>1/28/20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47CA72-0998-EC42-A278-AA3FD16F21D0}" type="slidenum">
              <a:rPr lang="en-US" smtClean="0"/>
              <a:t>‹#›</a:t>
            </a:fld>
            <a:endParaRPr lang="en-US"/>
          </a:p>
        </p:txBody>
      </p:sp>
    </p:spTree>
    <p:extLst>
      <p:ext uri="{BB962C8B-B14F-4D97-AF65-F5344CB8AC3E}">
        <p14:creationId xmlns:p14="http://schemas.microsoft.com/office/powerpoint/2010/main" val="3844219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47CA72-0998-EC42-A278-AA3FD16F21D0}" type="slidenum">
              <a:rPr lang="en-US" smtClean="0"/>
              <a:t>2</a:t>
            </a:fld>
            <a:endParaRPr lang="en-US"/>
          </a:p>
        </p:txBody>
      </p:sp>
    </p:spTree>
    <p:extLst>
      <p:ext uri="{BB962C8B-B14F-4D97-AF65-F5344CB8AC3E}">
        <p14:creationId xmlns:p14="http://schemas.microsoft.com/office/powerpoint/2010/main" val="3524051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CC6E4B8-55B0-4401-BBE1-123C08142F5D}" type="slidenum">
              <a:rPr lang="en-AU" smtClean="0"/>
              <a:t>29</a:t>
            </a:fld>
            <a:endParaRPr lang="en-AU" dirty="0"/>
          </a:p>
        </p:txBody>
      </p:sp>
    </p:spTree>
    <p:extLst>
      <p:ext uri="{BB962C8B-B14F-4D97-AF65-F5344CB8AC3E}">
        <p14:creationId xmlns:p14="http://schemas.microsoft.com/office/powerpoint/2010/main" val="1241083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47CA72-0998-EC42-A278-AA3FD16F21D0}" type="slidenum">
              <a:rPr lang="en-US" smtClean="0"/>
              <a:t>30</a:t>
            </a:fld>
            <a:endParaRPr lang="en-US"/>
          </a:p>
        </p:txBody>
      </p:sp>
    </p:spTree>
    <p:extLst>
      <p:ext uri="{BB962C8B-B14F-4D97-AF65-F5344CB8AC3E}">
        <p14:creationId xmlns:p14="http://schemas.microsoft.com/office/powerpoint/2010/main" val="1315417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CC6E4B8-55B0-4401-BBE1-123C08142F5D}" type="slidenum">
              <a:rPr lang="en-AU" smtClean="0"/>
              <a:t>38</a:t>
            </a:fld>
            <a:endParaRPr lang="en-AU" dirty="0"/>
          </a:p>
        </p:txBody>
      </p:sp>
    </p:spTree>
    <p:extLst>
      <p:ext uri="{BB962C8B-B14F-4D97-AF65-F5344CB8AC3E}">
        <p14:creationId xmlns:p14="http://schemas.microsoft.com/office/powerpoint/2010/main" val="1545232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CC6E4B8-55B0-4401-BBE1-123C08142F5D}" type="slidenum">
              <a:rPr lang="en-AU" smtClean="0"/>
              <a:t>52</a:t>
            </a:fld>
            <a:endParaRPr lang="en-AU" dirty="0"/>
          </a:p>
        </p:txBody>
      </p:sp>
    </p:spTree>
    <p:extLst>
      <p:ext uri="{BB962C8B-B14F-4D97-AF65-F5344CB8AC3E}">
        <p14:creationId xmlns:p14="http://schemas.microsoft.com/office/powerpoint/2010/main" val="3149350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CC6E4B8-55B0-4401-BBE1-123C08142F5D}" type="slidenum">
              <a:rPr lang="en-AU" smtClean="0"/>
              <a:t>60</a:t>
            </a:fld>
            <a:endParaRPr lang="en-AU" dirty="0"/>
          </a:p>
        </p:txBody>
      </p:sp>
    </p:spTree>
    <p:extLst>
      <p:ext uri="{BB962C8B-B14F-4D97-AF65-F5344CB8AC3E}">
        <p14:creationId xmlns:p14="http://schemas.microsoft.com/office/powerpoint/2010/main" val="809030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CC6E4B8-55B0-4401-BBE1-123C08142F5D}" type="slidenum">
              <a:rPr lang="en-AU" smtClean="0"/>
              <a:t>66</a:t>
            </a:fld>
            <a:endParaRPr lang="en-AU" dirty="0"/>
          </a:p>
        </p:txBody>
      </p:sp>
    </p:spTree>
    <p:extLst>
      <p:ext uri="{BB962C8B-B14F-4D97-AF65-F5344CB8AC3E}">
        <p14:creationId xmlns:p14="http://schemas.microsoft.com/office/powerpoint/2010/main" val="1426729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CC6E4B8-55B0-4401-BBE1-123C08142F5D}" type="slidenum">
              <a:rPr lang="en-AU" smtClean="0"/>
              <a:t>72</a:t>
            </a:fld>
            <a:endParaRPr lang="en-AU" dirty="0"/>
          </a:p>
        </p:txBody>
      </p:sp>
    </p:spTree>
    <p:extLst>
      <p:ext uri="{BB962C8B-B14F-4D97-AF65-F5344CB8AC3E}">
        <p14:creationId xmlns:p14="http://schemas.microsoft.com/office/powerpoint/2010/main" val="989755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CC6E4B8-55B0-4401-BBE1-123C08142F5D}" type="slidenum">
              <a:rPr lang="en-AU" smtClean="0"/>
              <a:t>77</a:t>
            </a:fld>
            <a:endParaRPr lang="en-AU" dirty="0"/>
          </a:p>
        </p:txBody>
      </p:sp>
    </p:spTree>
    <p:extLst>
      <p:ext uri="{BB962C8B-B14F-4D97-AF65-F5344CB8AC3E}">
        <p14:creationId xmlns:p14="http://schemas.microsoft.com/office/powerpoint/2010/main" val="394805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CC6E4B8-55B0-4401-BBE1-123C08142F5D}" type="slidenum">
              <a:rPr lang="en-AU" smtClean="0"/>
              <a:t>83</a:t>
            </a:fld>
            <a:endParaRPr lang="en-AU" dirty="0"/>
          </a:p>
        </p:txBody>
      </p:sp>
    </p:spTree>
    <p:extLst>
      <p:ext uri="{BB962C8B-B14F-4D97-AF65-F5344CB8AC3E}">
        <p14:creationId xmlns:p14="http://schemas.microsoft.com/office/powerpoint/2010/main" val="1255570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47CA72-0998-EC42-A278-AA3FD16F21D0}" type="slidenum">
              <a:rPr lang="en-US" smtClean="0"/>
              <a:t>7</a:t>
            </a:fld>
            <a:endParaRPr lang="en-US"/>
          </a:p>
        </p:txBody>
      </p:sp>
    </p:spTree>
    <p:extLst>
      <p:ext uri="{BB962C8B-B14F-4D97-AF65-F5344CB8AC3E}">
        <p14:creationId xmlns:p14="http://schemas.microsoft.com/office/powerpoint/2010/main" val="535712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A81362-FF95-464A-9D5B-5C66FDB26BC9}" type="slidenum">
              <a:rPr lang="en-AU" smtClean="0"/>
              <a:pPr/>
              <a:t>9</a:t>
            </a:fld>
            <a:endParaRPr lang="en-AU"/>
          </a:p>
        </p:txBody>
      </p:sp>
    </p:spTree>
    <p:extLst>
      <p:ext uri="{BB962C8B-B14F-4D97-AF65-F5344CB8AC3E}">
        <p14:creationId xmlns:p14="http://schemas.microsoft.com/office/powerpoint/2010/main" val="2897562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47CA72-0998-EC42-A278-AA3FD16F21D0}" type="slidenum">
              <a:rPr lang="en-US" smtClean="0"/>
              <a:t>10</a:t>
            </a:fld>
            <a:endParaRPr lang="en-US"/>
          </a:p>
        </p:txBody>
      </p:sp>
    </p:spTree>
    <p:extLst>
      <p:ext uri="{BB962C8B-B14F-4D97-AF65-F5344CB8AC3E}">
        <p14:creationId xmlns:p14="http://schemas.microsoft.com/office/powerpoint/2010/main" val="2274236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B6398D-5E16-41DF-9813-CB74FAB48516}" type="slidenum">
              <a:rPr lang="en-US" smtClean="0"/>
              <a:t>11</a:t>
            </a:fld>
            <a:endParaRPr lang="en-US"/>
          </a:p>
        </p:txBody>
      </p:sp>
    </p:spTree>
    <p:extLst>
      <p:ext uri="{BB962C8B-B14F-4D97-AF65-F5344CB8AC3E}">
        <p14:creationId xmlns:p14="http://schemas.microsoft.com/office/powerpoint/2010/main" val="3250391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47CA72-0998-EC42-A278-AA3FD16F21D0}" type="slidenum">
              <a:rPr lang="en-US" smtClean="0"/>
              <a:t>12</a:t>
            </a:fld>
            <a:endParaRPr lang="en-US"/>
          </a:p>
        </p:txBody>
      </p:sp>
    </p:spTree>
    <p:extLst>
      <p:ext uri="{BB962C8B-B14F-4D97-AF65-F5344CB8AC3E}">
        <p14:creationId xmlns:p14="http://schemas.microsoft.com/office/powerpoint/2010/main" val="1554276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47CA72-0998-EC42-A278-AA3FD16F21D0}" type="slidenum">
              <a:rPr lang="en-US" smtClean="0"/>
              <a:t>19</a:t>
            </a:fld>
            <a:endParaRPr lang="en-US"/>
          </a:p>
        </p:txBody>
      </p:sp>
    </p:spTree>
    <p:extLst>
      <p:ext uri="{BB962C8B-B14F-4D97-AF65-F5344CB8AC3E}">
        <p14:creationId xmlns:p14="http://schemas.microsoft.com/office/powerpoint/2010/main" val="4238292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47CA72-0998-EC42-A278-AA3FD16F21D0}" type="slidenum">
              <a:rPr lang="en-US" smtClean="0"/>
              <a:t>21</a:t>
            </a:fld>
            <a:endParaRPr lang="en-US"/>
          </a:p>
        </p:txBody>
      </p:sp>
    </p:spTree>
    <p:extLst>
      <p:ext uri="{BB962C8B-B14F-4D97-AF65-F5344CB8AC3E}">
        <p14:creationId xmlns:p14="http://schemas.microsoft.com/office/powerpoint/2010/main" val="2876679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47CA72-0998-EC42-A278-AA3FD16F21D0}" type="slidenum">
              <a:rPr lang="en-US" smtClean="0"/>
              <a:t>27</a:t>
            </a:fld>
            <a:endParaRPr lang="en-US"/>
          </a:p>
        </p:txBody>
      </p:sp>
    </p:spTree>
    <p:extLst>
      <p:ext uri="{BB962C8B-B14F-4D97-AF65-F5344CB8AC3E}">
        <p14:creationId xmlns:p14="http://schemas.microsoft.com/office/powerpoint/2010/main" val="1036672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A607E3-2388-45F6-8334-9551E5D4165E}" type="datetimeFigureOut">
              <a:rPr lang="en-US" smtClean="0"/>
              <a:t>1/28/20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7606BC-8AB3-4269-911F-2A8DC2C0517E}" type="slidenum">
              <a:rPr lang="en-US" smtClean="0"/>
              <a:t>‹#›</a:t>
            </a:fld>
            <a:endParaRPr lang="en-US"/>
          </a:p>
        </p:txBody>
      </p:sp>
    </p:spTree>
    <p:extLst>
      <p:ext uri="{BB962C8B-B14F-4D97-AF65-F5344CB8AC3E}">
        <p14:creationId xmlns:p14="http://schemas.microsoft.com/office/powerpoint/2010/main" val="1822882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A607E3-2388-45F6-8334-9551E5D4165E}" type="datetimeFigureOut">
              <a:rPr lang="en-US" smtClean="0"/>
              <a:t>1/28/20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7606BC-8AB3-4269-911F-2A8DC2C0517E}" type="slidenum">
              <a:rPr lang="en-US" smtClean="0"/>
              <a:t>‹#›</a:t>
            </a:fld>
            <a:endParaRPr lang="en-US"/>
          </a:p>
        </p:txBody>
      </p:sp>
    </p:spTree>
    <p:extLst>
      <p:ext uri="{BB962C8B-B14F-4D97-AF65-F5344CB8AC3E}">
        <p14:creationId xmlns:p14="http://schemas.microsoft.com/office/powerpoint/2010/main" val="1637635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A607E3-2388-45F6-8334-9551E5D4165E}" type="datetimeFigureOut">
              <a:rPr lang="en-US" smtClean="0"/>
              <a:t>1/28/20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7606BC-8AB3-4269-911F-2A8DC2C0517E}" type="slidenum">
              <a:rPr lang="en-US" smtClean="0"/>
              <a:t>‹#›</a:t>
            </a:fld>
            <a:endParaRPr lang="en-US"/>
          </a:p>
        </p:txBody>
      </p:sp>
    </p:spTree>
    <p:extLst>
      <p:ext uri="{BB962C8B-B14F-4D97-AF65-F5344CB8AC3E}">
        <p14:creationId xmlns:p14="http://schemas.microsoft.com/office/powerpoint/2010/main" val="1609632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1_Picture with Caption">
    <p:spTree>
      <p:nvGrpSpPr>
        <p:cNvPr id="1" name=""/>
        <p:cNvGrpSpPr/>
        <p:nvPr/>
      </p:nvGrpSpPr>
      <p:grpSpPr>
        <a:xfrm>
          <a:off x="0" y="0"/>
          <a:ext cx="0" cy="0"/>
          <a:chOff x="0" y="0"/>
          <a:chExt cx="0" cy="0"/>
        </a:xfrm>
      </p:grpSpPr>
      <p:sp>
        <p:nvSpPr>
          <p:cNvPr id="15" name="Rounded Rectangle 14"/>
          <p:cNvSpPr/>
          <p:nvPr userDrawn="1"/>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Calibri" pitchFamily="34" charset="0"/>
              <a:cs typeface="Calibri" pitchFamily="34" charset="0"/>
            </a:endParaRPr>
          </a:p>
        </p:txBody>
      </p:sp>
      <p:sp>
        <p:nvSpPr>
          <p:cNvPr id="8" name="Content Placeholder 4"/>
          <p:cNvSpPr>
            <a:spLocks noGrp="1"/>
          </p:cNvSpPr>
          <p:nvPr>
            <p:ph sz="quarter" idx="13"/>
          </p:nvPr>
        </p:nvSpPr>
        <p:spPr>
          <a:xfrm>
            <a:off x="2916456" y="1124744"/>
            <a:ext cx="5692968" cy="4761208"/>
          </a:xfrm>
        </p:spPr>
        <p:txBody>
          <a:bodyPr anchor="t">
            <a:normAutofit/>
          </a:bodyPr>
          <a:lstStyle>
            <a:lvl1pPr algn="l">
              <a:defRPr sz="2800">
                <a:solidFill>
                  <a:srgbClr val="4D4D4D"/>
                </a:solidFill>
                <a:latin typeface="Calibri" pitchFamily="34" charset="0"/>
                <a:cs typeface="Calibri" pitchFamily="34" charset="0"/>
              </a:defRPr>
            </a:lvl1pPr>
            <a:lvl2pPr algn="l">
              <a:defRPr sz="2400">
                <a:latin typeface="Calibri" pitchFamily="34" charset="0"/>
                <a:cs typeface="Calibri" pitchFamily="34" charset="0"/>
              </a:defRPr>
            </a:lvl2pPr>
            <a:lvl3pPr algn="l">
              <a:defRPr sz="1800"/>
            </a:lvl3pPr>
            <a:lvl4pPr algn="l">
              <a:defRPr sz="1600"/>
            </a:lvl4pPr>
            <a:lvl5pPr algn="l">
              <a:defRPr sz="1600"/>
            </a:lvl5pPr>
            <a:extLst/>
          </a:lstStyle>
          <a:p>
            <a:pPr lvl="0" eaLnBrk="1" latinLnBrk="0" hangingPunct="1"/>
            <a:r>
              <a:rPr lang="en-US"/>
              <a:t>Click to edit Master text styles</a:t>
            </a:r>
          </a:p>
          <a:p>
            <a:pPr lvl="1" eaLnBrk="1" latinLnBrk="0" hangingPunct="1"/>
            <a:r>
              <a:rPr lang="en-US"/>
              <a:t>Second level</a:t>
            </a:r>
          </a:p>
        </p:txBody>
      </p:sp>
      <p:sp>
        <p:nvSpPr>
          <p:cNvPr id="12" name="Round Single Corner Rectangle 11"/>
          <p:cNvSpPr/>
          <p:nvPr userDrawn="1"/>
        </p:nvSpPr>
        <p:spPr>
          <a:xfrm flipH="1">
            <a:off x="539552" y="540000"/>
            <a:ext cx="2324605" cy="5841328"/>
          </a:xfrm>
          <a:prstGeom prst="round1Rect">
            <a:avLst>
              <a:gd name="adj" fmla="val 6913"/>
            </a:avLst>
          </a:prstGeom>
          <a:gradFill flip="none" rotWithShape="1">
            <a:gsLst>
              <a:gs pos="0">
                <a:srgbClr val="4D4D4D">
                  <a:shade val="30000"/>
                  <a:satMod val="115000"/>
                </a:srgbClr>
              </a:gs>
              <a:gs pos="50000">
                <a:srgbClr val="4D4D4D">
                  <a:shade val="67500"/>
                  <a:satMod val="115000"/>
                </a:srgbClr>
              </a:gs>
              <a:gs pos="100000">
                <a:srgbClr val="009ED7"/>
              </a:gs>
            </a:gsLst>
            <a:lin ang="16200000" scaled="1"/>
            <a:tileRect/>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solidFill>
                <a:schemeClr val="bg1">
                  <a:lumMod val="95000"/>
                </a:schemeClr>
              </a:solidFill>
              <a:latin typeface="Calibri" pitchFamily="34" charset="0"/>
              <a:cs typeface="Calibri" pitchFamily="34" charset="0"/>
            </a:endParaRPr>
          </a:p>
        </p:txBody>
      </p:sp>
      <p:sp>
        <p:nvSpPr>
          <p:cNvPr id="13" name="Text Placeholder 3"/>
          <p:cNvSpPr>
            <a:spLocks noGrp="1"/>
          </p:cNvSpPr>
          <p:nvPr>
            <p:ph type="body" sz="half" idx="2"/>
          </p:nvPr>
        </p:nvSpPr>
        <p:spPr bwMode="grayWhite">
          <a:xfrm>
            <a:off x="539552" y="540000"/>
            <a:ext cx="2324605" cy="5760000"/>
          </a:xfrm>
        </p:spPr>
        <p:txBody>
          <a:bodyPr lIns="91440"/>
          <a:lstStyle>
            <a:lvl1pPr marL="45720" indent="0" algn="ctr">
              <a:spcBef>
                <a:spcPts val="0"/>
              </a:spcBef>
              <a:buNone/>
              <a:defRPr sz="2400" b="0">
                <a:solidFill>
                  <a:schemeClr val="bg1">
                    <a:lumMod val="95000"/>
                  </a:schemeClr>
                </a:solidFill>
                <a:latin typeface="Calibri" pitchFamily="34" charset="0"/>
                <a:cs typeface="Calibri" pitchFamily="34" charset="0"/>
              </a:defRPr>
            </a:lvl1pPr>
            <a:lvl2pPr marL="0" algn="l">
              <a:defRPr sz="1800">
                <a:solidFill>
                  <a:schemeClr val="bg1">
                    <a:lumMod val="95000"/>
                  </a:schemeClr>
                </a:solidFill>
                <a:latin typeface="Calibri" pitchFamily="34" charset="0"/>
                <a:cs typeface="Calibri" pitchFamily="34" charset="0"/>
              </a:defRPr>
            </a:lvl2pPr>
            <a:lvl3pPr marL="603504" indent="0">
              <a:buNone/>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p:txBody>
      </p:sp>
      <p:sp>
        <p:nvSpPr>
          <p:cNvPr id="7" name="Title 1"/>
          <p:cNvSpPr>
            <a:spLocks noGrp="1"/>
          </p:cNvSpPr>
          <p:nvPr>
            <p:ph type="title"/>
          </p:nvPr>
        </p:nvSpPr>
        <p:spPr>
          <a:xfrm>
            <a:off x="2916008" y="404006"/>
            <a:ext cx="5760448" cy="648730"/>
          </a:xfrm>
        </p:spPr>
        <p:txBody>
          <a:bodyPr anchor="t"/>
          <a:lstStyle>
            <a:lvl1pPr algn="l">
              <a:buNone/>
              <a:defRPr sz="3600" b="1">
                <a:solidFill>
                  <a:srgbClr val="5F5F5F"/>
                </a:solidFill>
                <a:effectLst/>
                <a:latin typeface="Calibri" pitchFamily="34" charset="0"/>
                <a:cs typeface="Calibri" pitchFamily="34" charset="0"/>
              </a:defRPr>
            </a:lvl1pPr>
            <a:extLst/>
          </a:lstStyle>
          <a:p>
            <a:r>
              <a:rPr kumimoji="0" lang="en-US" dirty="0"/>
              <a:t>Click to edit Master title style</a:t>
            </a:r>
          </a:p>
        </p:txBody>
      </p:sp>
    </p:spTree>
    <p:extLst>
      <p:ext uri="{BB962C8B-B14F-4D97-AF65-F5344CB8AC3E}">
        <p14:creationId xmlns:p14="http://schemas.microsoft.com/office/powerpoint/2010/main" val="137565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4_Blank">
    <p:spTree>
      <p:nvGrpSpPr>
        <p:cNvPr id="1" name=""/>
        <p:cNvGrpSpPr/>
        <p:nvPr/>
      </p:nvGrpSpPr>
      <p:grpSpPr>
        <a:xfrm>
          <a:off x="0" y="0"/>
          <a:ext cx="0" cy="0"/>
          <a:chOff x="0" y="0"/>
          <a:chExt cx="0" cy="0"/>
        </a:xfrm>
      </p:grpSpPr>
      <p:sp>
        <p:nvSpPr>
          <p:cNvPr id="2" name="TextBox 1"/>
          <p:cNvSpPr txBox="1"/>
          <p:nvPr userDrawn="1"/>
        </p:nvSpPr>
        <p:spPr>
          <a:xfrm>
            <a:off x="446174" y="6525344"/>
            <a:ext cx="4629882" cy="276999"/>
          </a:xfrm>
          <a:prstGeom prst="rect">
            <a:avLst/>
          </a:prstGeom>
          <a:noFill/>
        </p:spPr>
        <p:txBody>
          <a:bodyPr wrap="square" rtlCol="0">
            <a:spAutoFit/>
          </a:bodyPr>
          <a:lstStyle/>
          <a:p>
            <a:r>
              <a:rPr lang="en-AU" sz="1200" b="0" dirty="0">
                <a:latin typeface="Calibri" panose="020F0502020204030204" pitchFamily="34" charset="0"/>
                <a:sym typeface="Symbol"/>
              </a:rPr>
              <a:t></a:t>
            </a:r>
            <a:r>
              <a:rPr lang="en-AU" sz="1200" b="0" baseline="0" dirty="0">
                <a:latin typeface="Calibri" panose="020F0502020204030204" pitchFamily="34" charset="0"/>
                <a:sym typeface="Symbol"/>
              </a:rPr>
              <a:t> </a:t>
            </a:r>
            <a:r>
              <a:rPr lang="en-AU" sz="1200" b="0" dirty="0">
                <a:latin typeface="Calibri" panose="020F0502020204030204" pitchFamily="34" charset="0"/>
              </a:rPr>
              <a:t>The Citadel Group - All</a:t>
            </a:r>
            <a:r>
              <a:rPr lang="en-AU" sz="1200" b="0" baseline="0" dirty="0">
                <a:latin typeface="Calibri" panose="020F0502020204030204" pitchFamily="34" charset="0"/>
              </a:rPr>
              <a:t> Rights Reserved </a:t>
            </a:r>
            <a:r>
              <a:rPr lang="en-AU" sz="1200" b="0" dirty="0">
                <a:latin typeface="Calibri" panose="020F0502020204030204" pitchFamily="34" charset="0"/>
              </a:rPr>
              <a:t>2014</a:t>
            </a:r>
          </a:p>
        </p:txBody>
      </p:sp>
      <p:pic>
        <p:nvPicPr>
          <p:cNvPr id="5" name="Picture 4"/>
          <p:cNvPicPr>
            <a:picLocks noChangeAspect="1"/>
          </p:cNvPicPr>
          <p:nvPr userDrawn="1"/>
        </p:nvPicPr>
        <p:blipFill>
          <a:blip r:embed="rId2" cstate="screen">
            <a:grayscl/>
            <a:extLst>
              <a:ext uri="{28A0092B-C50C-407E-A947-70E740481C1C}">
                <a14:useLocalDpi xmlns:a14="http://schemas.microsoft.com/office/drawing/2010/main"/>
              </a:ext>
            </a:extLst>
          </a:blip>
          <a:stretch>
            <a:fillRect/>
          </a:stretch>
        </p:blipFill>
        <p:spPr>
          <a:xfrm>
            <a:off x="446174" y="5517232"/>
            <a:ext cx="788800" cy="900000"/>
          </a:xfrm>
          <a:prstGeom prst="rect">
            <a:avLst/>
          </a:prstGeom>
        </p:spPr>
      </p:pic>
      <p:pic>
        <p:nvPicPr>
          <p:cNvPr id="6" name="Picture 5"/>
          <p:cNvPicPr>
            <a:picLocks noChangeAspect="1"/>
          </p:cNvPicPr>
          <p:nvPr userDrawn="1"/>
        </p:nvPicPr>
        <p:blipFill>
          <a:blip r:embed="rId3">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0" y="1"/>
            <a:ext cx="9144000" cy="6875422"/>
          </a:xfrm>
          <a:prstGeom prst="rect">
            <a:avLst/>
          </a:prstGeom>
        </p:spPr>
      </p:pic>
      <p:sp>
        <p:nvSpPr>
          <p:cNvPr id="7" name="Title 1"/>
          <p:cNvSpPr>
            <a:spLocks noGrp="1"/>
          </p:cNvSpPr>
          <p:nvPr>
            <p:ph type="title"/>
          </p:nvPr>
        </p:nvSpPr>
        <p:spPr>
          <a:xfrm>
            <a:off x="2627784" y="3437712"/>
            <a:ext cx="6264695" cy="2106615"/>
          </a:xfrm>
        </p:spPr>
        <p:txBody>
          <a:bodyPr anchor="t">
            <a:noAutofit/>
          </a:bodyPr>
          <a:lstStyle>
            <a:lvl1pPr algn="r">
              <a:buNone/>
              <a:defRPr sz="7200" b="1">
                <a:solidFill>
                  <a:srgbClr val="009ED7"/>
                </a:solidFill>
                <a:effectLst/>
                <a:latin typeface="Calibri" pitchFamily="34" charset="0"/>
                <a:cs typeface="Calibri" pitchFamily="34" charset="0"/>
              </a:defRPr>
            </a:lvl1pPr>
            <a:extLst/>
          </a:lstStyle>
          <a:p>
            <a:r>
              <a:rPr kumimoji="0" lang="en-US" dirty="0"/>
              <a:t>Click to edit Master title style</a:t>
            </a:r>
          </a:p>
        </p:txBody>
      </p:sp>
      <p:sp>
        <p:nvSpPr>
          <p:cNvPr id="8" name="Content Placeholder 4"/>
          <p:cNvSpPr>
            <a:spLocks noGrp="1"/>
          </p:cNvSpPr>
          <p:nvPr>
            <p:ph sz="quarter" idx="13"/>
          </p:nvPr>
        </p:nvSpPr>
        <p:spPr>
          <a:xfrm>
            <a:off x="251520" y="260649"/>
            <a:ext cx="8640960" cy="2088232"/>
          </a:xfrm>
        </p:spPr>
        <p:txBody>
          <a:bodyPr anchor="t">
            <a:normAutofit/>
          </a:bodyPr>
          <a:lstStyle>
            <a:lvl1pPr marL="0" indent="0" algn="ctr">
              <a:buFontTx/>
              <a:buNone/>
              <a:defRPr sz="3200" i="1">
                <a:solidFill>
                  <a:schemeClr val="tx1"/>
                </a:solidFill>
                <a:latin typeface="Calibri" pitchFamily="34" charset="0"/>
                <a:cs typeface="Calibri" pitchFamily="34" charset="0"/>
              </a:defRPr>
            </a:lvl1pPr>
            <a:lvl2pPr algn="l">
              <a:defRPr sz="2400">
                <a:solidFill>
                  <a:srgbClr val="5F5F5F"/>
                </a:solidFill>
                <a:latin typeface="Calibri" pitchFamily="34" charset="0"/>
                <a:cs typeface="Calibri" pitchFamily="34" charset="0"/>
              </a:defRPr>
            </a:lvl2pPr>
            <a:lvl3pPr algn="l">
              <a:defRPr sz="1800"/>
            </a:lvl3pPr>
            <a:lvl4pPr algn="l">
              <a:defRPr sz="1600"/>
            </a:lvl4pPr>
            <a:lvl5pPr algn="l">
              <a:defRPr sz="1600"/>
            </a:lvl5pPr>
            <a:extLst/>
          </a:lstStyle>
          <a:p>
            <a:pPr lvl="0" eaLnBrk="1" latinLnBrk="0" hangingPunct="1"/>
            <a:r>
              <a:rPr lang="en-US" dirty="0"/>
              <a:t>Click to edit Master text styles</a:t>
            </a:r>
          </a:p>
        </p:txBody>
      </p:sp>
    </p:spTree>
    <p:extLst>
      <p:ext uri="{BB962C8B-B14F-4D97-AF65-F5344CB8AC3E}">
        <p14:creationId xmlns:p14="http://schemas.microsoft.com/office/powerpoint/2010/main" val="270559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9_Picture with Caption">
    <p:spTree>
      <p:nvGrpSpPr>
        <p:cNvPr id="1" name=""/>
        <p:cNvGrpSpPr/>
        <p:nvPr/>
      </p:nvGrpSpPr>
      <p:grpSpPr>
        <a:xfrm>
          <a:off x="0" y="0"/>
          <a:ext cx="0" cy="0"/>
          <a:chOff x="0" y="0"/>
          <a:chExt cx="0" cy="0"/>
        </a:xfrm>
      </p:grpSpPr>
      <p:sp>
        <p:nvSpPr>
          <p:cNvPr id="15" name="Rounded Rectangle 14"/>
          <p:cNvSpPr/>
          <p:nvPr userDrawn="1"/>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Calibri" pitchFamily="34" charset="0"/>
              <a:cs typeface="Calibri" pitchFamily="34" charset="0"/>
            </a:endParaRPr>
          </a:p>
        </p:txBody>
      </p:sp>
      <p:sp>
        <p:nvSpPr>
          <p:cNvPr id="8" name="Content Placeholder 4"/>
          <p:cNvSpPr>
            <a:spLocks noGrp="1"/>
          </p:cNvSpPr>
          <p:nvPr>
            <p:ph sz="quarter" idx="13"/>
          </p:nvPr>
        </p:nvSpPr>
        <p:spPr>
          <a:xfrm>
            <a:off x="2916456" y="540000"/>
            <a:ext cx="5692968" cy="4761208"/>
          </a:xfrm>
        </p:spPr>
        <p:txBody>
          <a:bodyPr anchor="t">
            <a:normAutofit/>
          </a:bodyPr>
          <a:lstStyle>
            <a:lvl1pPr algn="l">
              <a:defRPr sz="2800">
                <a:latin typeface="Calibri" pitchFamily="34" charset="0"/>
                <a:cs typeface="Calibri" pitchFamily="34" charset="0"/>
              </a:defRPr>
            </a:lvl1pPr>
            <a:lvl2pPr algn="l">
              <a:defRPr sz="2400">
                <a:latin typeface="Calibri" pitchFamily="34" charset="0"/>
                <a:cs typeface="Calibri" pitchFamily="34" charset="0"/>
              </a:defRPr>
            </a:lvl2pPr>
            <a:lvl3pPr algn="l">
              <a:defRPr sz="1800"/>
            </a:lvl3pPr>
            <a:lvl4pPr algn="l">
              <a:defRPr sz="1600"/>
            </a:lvl4pPr>
            <a:lvl5pPr algn="l">
              <a:defRPr sz="1600"/>
            </a:lvl5pPr>
            <a:extLst/>
          </a:lstStyle>
          <a:p>
            <a:pPr lvl="0" eaLnBrk="1" latinLnBrk="0" hangingPunct="1"/>
            <a:r>
              <a:rPr lang="en-US" dirty="0"/>
              <a:t>Click to edit Master text styles</a:t>
            </a:r>
          </a:p>
          <a:p>
            <a:pPr lvl="1" eaLnBrk="1" latinLnBrk="0" hangingPunct="1"/>
            <a:r>
              <a:rPr lang="en-US" dirty="0"/>
              <a:t>Second level</a:t>
            </a:r>
          </a:p>
        </p:txBody>
      </p:sp>
      <p:sp>
        <p:nvSpPr>
          <p:cNvPr id="12" name="Round Single Corner Rectangle 11"/>
          <p:cNvSpPr/>
          <p:nvPr userDrawn="1"/>
        </p:nvSpPr>
        <p:spPr>
          <a:xfrm flipH="1">
            <a:off x="539552" y="540000"/>
            <a:ext cx="2324605" cy="5841328"/>
          </a:xfrm>
          <a:prstGeom prst="round1Rect">
            <a:avLst>
              <a:gd name="adj" fmla="val 6913"/>
            </a:avLst>
          </a:prstGeom>
          <a:gradFill flip="none" rotWithShape="1">
            <a:gsLst>
              <a:gs pos="0">
                <a:srgbClr val="4D4D4D">
                  <a:shade val="30000"/>
                  <a:satMod val="115000"/>
                </a:srgbClr>
              </a:gs>
              <a:gs pos="50000">
                <a:srgbClr val="4D4D4D">
                  <a:shade val="67500"/>
                  <a:satMod val="115000"/>
                </a:srgbClr>
              </a:gs>
              <a:gs pos="100000">
                <a:srgbClr val="009ED7"/>
              </a:gs>
            </a:gsLst>
            <a:lin ang="16200000" scaled="1"/>
            <a:tileRect/>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solidFill>
                <a:schemeClr val="bg1">
                  <a:lumMod val="95000"/>
                </a:schemeClr>
              </a:solidFill>
              <a:latin typeface="Calibri" pitchFamily="34" charset="0"/>
              <a:cs typeface="Calibri" pitchFamily="34" charset="0"/>
            </a:endParaRPr>
          </a:p>
        </p:txBody>
      </p:sp>
      <p:sp>
        <p:nvSpPr>
          <p:cNvPr id="13" name="Text Placeholder 3"/>
          <p:cNvSpPr>
            <a:spLocks noGrp="1"/>
          </p:cNvSpPr>
          <p:nvPr>
            <p:ph type="body" sz="half" idx="2"/>
          </p:nvPr>
        </p:nvSpPr>
        <p:spPr bwMode="grayWhite">
          <a:xfrm>
            <a:off x="539552" y="540000"/>
            <a:ext cx="2324605" cy="5760000"/>
          </a:xfrm>
        </p:spPr>
        <p:txBody>
          <a:bodyPr lIns="91440"/>
          <a:lstStyle>
            <a:lvl1pPr marL="45720" indent="0" algn="ctr">
              <a:spcBef>
                <a:spcPts val="0"/>
              </a:spcBef>
              <a:buNone/>
              <a:defRPr sz="2400" b="0">
                <a:solidFill>
                  <a:schemeClr val="bg1">
                    <a:lumMod val="95000"/>
                  </a:schemeClr>
                </a:solidFill>
                <a:latin typeface="Calibri" pitchFamily="34" charset="0"/>
                <a:cs typeface="Calibri" pitchFamily="34" charset="0"/>
              </a:defRPr>
            </a:lvl1pPr>
            <a:lvl2pPr marL="0" algn="l">
              <a:defRPr sz="1800">
                <a:solidFill>
                  <a:schemeClr val="bg1">
                    <a:lumMod val="95000"/>
                  </a:schemeClr>
                </a:solidFill>
                <a:latin typeface="Calibri" pitchFamily="34" charset="0"/>
                <a:cs typeface="Calibri" pitchFamily="34" charset="0"/>
              </a:defRPr>
            </a:lvl2pPr>
            <a:lvl3pPr marL="603504" indent="0">
              <a:buNone/>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p:txBody>
      </p:sp>
      <p:sp>
        <p:nvSpPr>
          <p:cNvPr id="7" name="Title 1"/>
          <p:cNvSpPr>
            <a:spLocks noGrp="1"/>
          </p:cNvSpPr>
          <p:nvPr>
            <p:ph type="title"/>
          </p:nvPr>
        </p:nvSpPr>
        <p:spPr>
          <a:xfrm>
            <a:off x="2916008" y="5877272"/>
            <a:ext cx="5760448" cy="648730"/>
          </a:xfrm>
        </p:spPr>
        <p:txBody>
          <a:bodyPr anchor="t"/>
          <a:lstStyle>
            <a:lvl1pPr algn="l">
              <a:buNone/>
              <a:defRPr sz="3600" b="1">
                <a:solidFill>
                  <a:srgbClr val="5F5F5F"/>
                </a:solidFill>
                <a:effectLst/>
                <a:latin typeface="Calibri" pitchFamily="34" charset="0"/>
                <a:cs typeface="Calibri" pitchFamily="34" charset="0"/>
              </a:defRPr>
            </a:lvl1pPr>
            <a:extLst/>
          </a:lstStyle>
          <a:p>
            <a:r>
              <a:rPr kumimoji="0" lang="en-US" dirty="0"/>
              <a:t>Click to edit Master title style</a:t>
            </a:r>
          </a:p>
        </p:txBody>
      </p:sp>
    </p:spTree>
    <p:extLst>
      <p:ext uri="{BB962C8B-B14F-4D97-AF65-F5344CB8AC3E}">
        <p14:creationId xmlns:p14="http://schemas.microsoft.com/office/powerpoint/2010/main" val="128868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A607E3-2388-45F6-8334-9551E5D4165E}" type="datetimeFigureOut">
              <a:rPr lang="en-US" smtClean="0"/>
              <a:t>1/28/20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7606BC-8AB3-4269-911F-2A8DC2C0517E}" type="slidenum">
              <a:rPr lang="en-US" smtClean="0"/>
              <a:t>‹#›</a:t>
            </a:fld>
            <a:endParaRPr lang="en-US"/>
          </a:p>
        </p:txBody>
      </p:sp>
    </p:spTree>
    <p:extLst>
      <p:ext uri="{BB962C8B-B14F-4D97-AF65-F5344CB8AC3E}">
        <p14:creationId xmlns:p14="http://schemas.microsoft.com/office/powerpoint/2010/main" val="802281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A607E3-2388-45F6-8334-9551E5D4165E}" type="datetimeFigureOut">
              <a:rPr lang="en-US" smtClean="0"/>
              <a:t>1/28/20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7606BC-8AB3-4269-911F-2A8DC2C0517E}" type="slidenum">
              <a:rPr lang="en-US" smtClean="0"/>
              <a:t>‹#›</a:t>
            </a:fld>
            <a:endParaRPr lang="en-US"/>
          </a:p>
        </p:txBody>
      </p:sp>
    </p:spTree>
    <p:extLst>
      <p:ext uri="{BB962C8B-B14F-4D97-AF65-F5344CB8AC3E}">
        <p14:creationId xmlns:p14="http://schemas.microsoft.com/office/powerpoint/2010/main" val="4018868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A607E3-2388-45F6-8334-9551E5D4165E}" type="datetimeFigureOut">
              <a:rPr lang="en-US" smtClean="0"/>
              <a:t>1/28/20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7606BC-8AB3-4269-911F-2A8DC2C0517E}" type="slidenum">
              <a:rPr lang="en-US" smtClean="0"/>
              <a:t>‹#›</a:t>
            </a:fld>
            <a:endParaRPr lang="en-US"/>
          </a:p>
        </p:txBody>
      </p:sp>
    </p:spTree>
    <p:extLst>
      <p:ext uri="{BB962C8B-B14F-4D97-AF65-F5344CB8AC3E}">
        <p14:creationId xmlns:p14="http://schemas.microsoft.com/office/powerpoint/2010/main" val="3833041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A607E3-2388-45F6-8334-9551E5D4165E}" type="datetimeFigureOut">
              <a:rPr lang="en-US" smtClean="0"/>
              <a:t>1/28/20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7606BC-8AB3-4269-911F-2A8DC2C0517E}" type="slidenum">
              <a:rPr lang="en-US" smtClean="0"/>
              <a:t>‹#›</a:t>
            </a:fld>
            <a:endParaRPr lang="en-US"/>
          </a:p>
        </p:txBody>
      </p:sp>
    </p:spTree>
    <p:extLst>
      <p:ext uri="{BB962C8B-B14F-4D97-AF65-F5344CB8AC3E}">
        <p14:creationId xmlns:p14="http://schemas.microsoft.com/office/powerpoint/2010/main" val="2960085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A607E3-2388-45F6-8334-9551E5D4165E}" type="datetimeFigureOut">
              <a:rPr lang="en-US" smtClean="0"/>
              <a:t>1/28/20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7606BC-8AB3-4269-911F-2A8DC2C0517E}" type="slidenum">
              <a:rPr lang="en-US" smtClean="0"/>
              <a:t>‹#›</a:t>
            </a:fld>
            <a:endParaRPr lang="en-US"/>
          </a:p>
        </p:txBody>
      </p:sp>
    </p:spTree>
    <p:extLst>
      <p:ext uri="{BB962C8B-B14F-4D97-AF65-F5344CB8AC3E}">
        <p14:creationId xmlns:p14="http://schemas.microsoft.com/office/powerpoint/2010/main" val="2449571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A607E3-2388-45F6-8334-9551E5D4165E}" type="datetimeFigureOut">
              <a:rPr lang="en-US" smtClean="0"/>
              <a:t>1/28/20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7606BC-8AB3-4269-911F-2A8DC2C0517E}" type="slidenum">
              <a:rPr lang="en-US" smtClean="0"/>
              <a:t>‹#›</a:t>
            </a:fld>
            <a:endParaRPr lang="en-US"/>
          </a:p>
        </p:txBody>
      </p:sp>
    </p:spTree>
    <p:extLst>
      <p:ext uri="{BB962C8B-B14F-4D97-AF65-F5344CB8AC3E}">
        <p14:creationId xmlns:p14="http://schemas.microsoft.com/office/powerpoint/2010/main" val="3693681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A607E3-2388-45F6-8334-9551E5D4165E}" type="datetimeFigureOut">
              <a:rPr lang="en-US" smtClean="0"/>
              <a:t>1/28/20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7606BC-8AB3-4269-911F-2A8DC2C0517E}" type="slidenum">
              <a:rPr lang="en-US" smtClean="0"/>
              <a:t>‹#›</a:t>
            </a:fld>
            <a:endParaRPr lang="en-US"/>
          </a:p>
        </p:txBody>
      </p:sp>
    </p:spTree>
    <p:extLst>
      <p:ext uri="{BB962C8B-B14F-4D97-AF65-F5344CB8AC3E}">
        <p14:creationId xmlns:p14="http://schemas.microsoft.com/office/powerpoint/2010/main" val="2113312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A607E3-2388-45F6-8334-9551E5D4165E}" type="datetimeFigureOut">
              <a:rPr lang="en-US" smtClean="0"/>
              <a:t>1/28/20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7606BC-8AB3-4269-911F-2A8DC2C0517E}" type="slidenum">
              <a:rPr lang="en-US" smtClean="0"/>
              <a:t>‹#›</a:t>
            </a:fld>
            <a:endParaRPr lang="en-US"/>
          </a:p>
        </p:txBody>
      </p:sp>
    </p:spTree>
    <p:extLst>
      <p:ext uri="{BB962C8B-B14F-4D97-AF65-F5344CB8AC3E}">
        <p14:creationId xmlns:p14="http://schemas.microsoft.com/office/powerpoint/2010/main" val="4243763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A607E3-2388-45F6-8334-9551E5D4165E}" type="datetimeFigureOut">
              <a:rPr lang="en-US" smtClean="0"/>
              <a:t>1/28/20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7606BC-8AB3-4269-911F-2A8DC2C0517E}" type="slidenum">
              <a:rPr lang="en-US" smtClean="0"/>
              <a:t>‹#›</a:t>
            </a:fld>
            <a:endParaRPr lang="en-US"/>
          </a:p>
        </p:txBody>
      </p:sp>
    </p:spTree>
    <p:extLst>
      <p:ext uri="{BB962C8B-B14F-4D97-AF65-F5344CB8AC3E}">
        <p14:creationId xmlns:p14="http://schemas.microsoft.com/office/powerpoint/2010/main" val="236266357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1" r:id="rId12"/>
    <p:sldLayoutId id="2147483672" r:id="rId13"/>
    <p:sldLayoutId id="214748367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0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6.gif"/><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gif"/><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01.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8.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6.gif"/><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gif"/><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gif"/><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jpeg"/></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hyperlink" Target="http://www.juliantalbot.com/" TargetMode="Externa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8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300" y="321733"/>
            <a:ext cx="8680116"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75315D0E-AF82-DE46-A9A2-A2E2230766EB}"/>
              </a:ext>
            </a:extLst>
          </p:cNvPr>
          <p:cNvSpPr>
            <a:spLocks noGrp="1"/>
          </p:cNvSpPr>
          <p:nvPr>
            <p:ph type="title"/>
          </p:nvPr>
        </p:nvSpPr>
        <p:spPr>
          <a:xfrm>
            <a:off x="1143000" y="1122362"/>
            <a:ext cx="6858000" cy="2840037"/>
          </a:xfrm>
        </p:spPr>
        <p:txBody>
          <a:bodyPr vert="horz" lIns="91440" tIns="45720" rIns="91440" bIns="45720" rtlCol="0" anchor="b">
            <a:normAutofit/>
          </a:bodyPr>
          <a:lstStyle/>
          <a:p>
            <a:pPr algn="ctr"/>
            <a:r>
              <a:rPr lang="en-US" sz="3200" kern="1200" dirty="0">
                <a:solidFill>
                  <a:schemeClr val="tx1"/>
                </a:solidFill>
                <a:latin typeface="+mj-lt"/>
                <a:ea typeface="+mj-ea"/>
                <a:cs typeface="+mj-cs"/>
              </a:rPr>
              <a:t>SRM Masterclass </a:t>
            </a:r>
            <a:br>
              <a:rPr lang="en-US" sz="3200" kern="1200" dirty="0">
                <a:solidFill>
                  <a:schemeClr val="tx1"/>
                </a:solidFill>
                <a:latin typeface="+mj-lt"/>
                <a:ea typeface="+mj-ea"/>
                <a:cs typeface="+mj-cs"/>
              </a:rPr>
            </a:br>
            <a:r>
              <a:rPr lang="en-US" sz="3200" kern="1200" dirty="0">
                <a:solidFill>
                  <a:schemeClr val="tx1"/>
                </a:solidFill>
                <a:latin typeface="+mj-lt"/>
                <a:ea typeface="+mj-ea"/>
                <a:cs typeface="+mj-cs"/>
              </a:rPr>
              <a:t>Singapore 28JAN20</a:t>
            </a:r>
            <a:br>
              <a:rPr lang="en-US" sz="3200" kern="1200" dirty="0">
                <a:solidFill>
                  <a:schemeClr val="tx1"/>
                </a:solidFill>
                <a:latin typeface="+mj-lt"/>
                <a:ea typeface="+mj-ea"/>
                <a:cs typeface="+mj-cs"/>
              </a:rPr>
            </a:br>
            <a:br>
              <a:rPr lang="en-US" sz="5000" kern="1200" dirty="0">
                <a:solidFill>
                  <a:schemeClr val="tx1"/>
                </a:solidFill>
                <a:latin typeface="+mj-lt"/>
                <a:ea typeface="+mj-ea"/>
                <a:cs typeface="+mj-cs"/>
              </a:rPr>
            </a:br>
            <a:r>
              <a:rPr lang="en-US" sz="5000" kern="1200" dirty="0">
                <a:solidFill>
                  <a:schemeClr val="tx1"/>
                </a:solidFill>
                <a:latin typeface="+mj-lt"/>
                <a:ea typeface="+mj-ea"/>
                <a:cs typeface="+mj-cs"/>
              </a:rPr>
              <a:t>Career Management</a:t>
            </a:r>
          </a:p>
        </p:txBody>
      </p:sp>
      <p:sp>
        <p:nvSpPr>
          <p:cNvPr id="11" name="Subtitle 10">
            <a:extLst>
              <a:ext uri="{FF2B5EF4-FFF2-40B4-BE49-F238E27FC236}">
                <a16:creationId xmlns:a16="http://schemas.microsoft.com/office/drawing/2014/main" id="{C19621E7-4BC4-504E-B84B-E0C450483758}"/>
              </a:ext>
            </a:extLst>
          </p:cNvPr>
          <p:cNvSpPr>
            <a:spLocks noGrp="1"/>
          </p:cNvSpPr>
          <p:nvPr>
            <p:ph type="subTitle" idx="4294967295"/>
          </p:nvPr>
        </p:nvSpPr>
        <p:spPr>
          <a:xfrm>
            <a:off x="1143000" y="4256436"/>
            <a:ext cx="6858000" cy="1600818"/>
          </a:xfrm>
        </p:spPr>
        <p:txBody>
          <a:bodyPr vert="horz" lIns="91440" tIns="45720" rIns="91440" bIns="45720" rtlCol="0">
            <a:normAutofit/>
          </a:bodyPr>
          <a:lstStyle/>
          <a:p>
            <a:pPr marL="0" indent="0" algn="ctr">
              <a:buNone/>
            </a:pPr>
            <a:r>
              <a:rPr lang="en-US" sz="2400" kern="1200">
                <a:solidFill>
                  <a:schemeClr val="accent1">
                    <a:lumMod val="60000"/>
                    <a:lumOff val="40000"/>
                  </a:schemeClr>
                </a:solidFill>
                <a:latin typeface="+mn-lt"/>
                <a:ea typeface="+mn-ea"/>
                <a:cs typeface="+mn-cs"/>
              </a:rPr>
              <a:t>Julian Talbot</a:t>
            </a:r>
          </a:p>
        </p:txBody>
      </p:sp>
      <p:cxnSp>
        <p:nvCxnSpPr>
          <p:cNvPr id="20" name="Straight Connector 19">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4109417"/>
            <a:ext cx="20574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272099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60000">
              <a:schemeClr val="bg1"/>
            </a:gs>
            <a:gs pos="100000">
              <a:srgbClr val="E1E1E1"/>
            </a:gs>
          </a:gsLst>
          <a:lin ang="2700000" scaled="0"/>
        </a:gradFill>
        <a:effectLst/>
      </p:bgPr>
    </p:bg>
    <p:spTree>
      <p:nvGrpSpPr>
        <p:cNvPr id="1" name=""/>
        <p:cNvGrpSpPr/>
        <p:nvPr/>
      </p:nvGrpSpPr>
      <p:grpSpPr>
        <a:xfrm>
          <a:off x="0" y="0"/>
          <a:ext cx="0" cy="0"/>
          <a:chOff x="0" y="0"/>
          <a:chExt cx="0" cy="0"/>
        </a:xfrm>
      </p:grpSpPr>
      <p:pic>
        <p:nvPicPr>
          <p:cNvPr id="7" name="figure_top_bod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5233" y="0"/>
            <a:ext cx="4787569" cy="6858000"/>
          </a:xfrm>
          <a:prstGeom prst="rect">
            <a:avLst/>
          </a:prstGeom>
        </p:spPr>
      </p:pic>
      <p:pic>
        <p:nvPicPr>
          <p:cNvPr id="8" name="han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97109" flipH="1">
            <a:off x="3440374" y="3743196"/>
            <a:ext cx="2736126" cy="3482343"/>
          </a:xfrm>
          <a:prstGeom prst="rect">
            <a:avLst/>
          </a:prstGeom>
        </p:spPr>
      </p:pic>
      <p:sp>
        <p:nvSpPr>
          <p:cNvPr id="95" name="TextBox 94"/>
          <p:cNvSpPr txBox="1"/>
          <p:nvPr/>
        </p:nvSpPr>
        <p:spPr>
          <a:xfrm>
            <a:off x="1638601" y="1917307"/>
            <a:ext cx="7572074" cy="4708981"/>
          </a:xfrm>
          <a:prstGeom prst="rect">
            <a:avLst/>
          </a:prstGeom>
          <a:noFill/>
        </p:spPr>
        <p:txBody>
          <a:bodyPr wrap="square" rtlCol="0">
            <a:spAutoFit/>
          </a:bodyPr>
          <a:lstStyle/>
          <a:p>
            <a:r>
              <a:rPr lang="en-US" sz="6000" dirty="0">
                <a:latin typeface="Chewy" panose="02000000000000000000" pitchFamily="2" charset="0"/>
                <a:ea typeface="Chewy" panose="02000000000000000000" pitchFamily="2" charset="0"/>
              </a:rPr>
              <a:t>1. 33% pay increases</a:t>
            </a:r>
          </a:p>
          <a:p>
            <a:r>
              <a:rPr lang="en-US" sz="6000" dirty="0">
                <a:latin typeface="Chewy" panose="02000000000000000000" pitchFamily="2" charset="0"/>
                <a:ea typeface="Chewy" panose="02000000000000000000" pitchFamily="2" charset="0"/>
              </a:rPr>
              <a:t>2. “Studied for this job”</a:t>
            </a:r>
          </a:p>
          <a:p>
            <a:r>
              <a:rPr lang="en-US" sz="6000" dirty="0">
                <a:latin typeface="Chewy" panose="02000000000000000000" pitchFamily="2" charset="0"/>
                <a:ea typeface="Chewy" panose="02000000000000000000" pitchFamily="2" charset="0"/>
              </a:rPr>
              <a:t>3. 20/20 Hindsight</a:t>
            </a:r>
          </a:p>
          <a:p>
            <a:r>
              <a:rPr lang="en-US" sz="6000" dirty="0">
                <a:latin typeface="Chewy" panose="02000000000000000000" pitchFamily="2" charset="0"/>
                <a:ea typeface="Chewy" panose="02000000000000000000" pitchFamily="2" charset="0"/>
              </a:rPr>
              <a:t>4. Non-salary income</a:t>
            </a:r>
          </a:p>
          <a:p>
            <a:r>
              <a:rPr lang="en-US" sz="6000" dirty="0">
                <a:latin typeface="Chewy" panose="02000000000000000000" pitchFamily="2" charset="0"/>
                <a:ea typeface="Chewy" panose="02000000000000000000" pitchFamily="2" charset="0"/>
              </a:rPr>
              <a:t>5. Non-linear</a:t>
            </a:r>
          </a:p>
        </p:txBody>
      </p:sp>
      <p:sp>
        <p:nvSpPr>
          <p:cNvPr id="9" name="Freeform 9"/>
          <p:cNvSpPr>
            <a:spLocks/>
          </p:cNvSpPr>
          <p:nvPr/>
        </p:nvSpPr>
        <p:spPr bwMode="auto">
          <a:xfrm>
            <a:off x="292000" y="1605142"/>
            <a:ext cx="8598702" cy="620782"/>
          </a:xfrm>
          <a:custGeom>
            <a:avLst/>
            <a:gdLst>
              <a:gd name="T0" fmla="*/ 12 w 1291"/>
              <a:gd name="T1" fmla="*/ 86 h 90"/>
              <a:gd name="T2" fmla="*/ 535 w 1291"/>
              <a:gd name="T3" fmla="*/ 24 h 90"/>
              <a:gd name="T4" fmla="*/ 1086 w 1291"/>
              <a:gd name="T5" fmla="*/ 54 h 90"/>
              <a:gd name="T6" fmla="*/ 1282 w 1291"/>
              <a:gd name="T7" fmla="*/ 56 h 90"/>
              <a:gd name="T8" fmla="*/ 1282 w 1291"/>
              <a:gd name="T9" fmla="*/ 41 h 90"/>
              <a:gd name="T10" fmla="*/ 806 w 1291"/>
              <a:gd name="T11" fmla="*/ 22 h 90"/>
              <a:gd name="T12" fmla="*/ 238 w 1291"/>
              <a:gd name="T13" fmla="*/ 21 h 90"/>
              <a:gd name="T14" fmla="*/ 9 w 1291"/>
              <a:gd name="T15" fmla="*/ 73 h 90"/>
              <a:gd name="T16" fmla="*/ 12 w 1291"/>
              <a:gd name="T17" fmla="*/ 8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1" h="90">
                <a:moveTo>
                  <a:pt x="12" y="86"/>
                </a:moveTo>
                <a:cubicBezTo>
                  <a:pt x="177" y="24"/>
                  <a:pt x="361" y="22"/>
                  <a:pt x="535" y="24"/>
                </a:cubicBezTo>
                <a:cubicBezTo>
                  <a:pt x="719" y="27"/>
                  <a:pt x="902" y="44"/>
                  <a:pt x="1086" y="54"/>
                </a:cubicBezTo>
                <a:cubicBezTo>
                  <a:pt x="1151" y="57"/>
                  <a:pt x="1216" y="59"/>
                  <a:pt x="1282" y="56"/>
                </a:cubicBezTo>
                <a:cubicBezTo>
                  <a:pt x="1291" y="55"/>
                  <a:pt x="1291" y="41"/>
                  <a:pt x="1282" y="41"/>
                </a:cubicBezTo>
                <a:cubicBezTo>
                  <a:pt x="1124" y="51"/>
                  <a:pt x="963" y="31"/>
                  <a:pt x="806" y="22"/>
                </a:cubicBezTo>
                <a:cubicBezTo>
                  <a:pt x="617" y="10"/>
                  <a:pt x="427" y="0"/>
                  <a:pt x="238" y="21"/>
                </a:cubicBezTo>
                <a:cubicBezTo>
                  <a:pt x="160" y="30"/>
                  <a:pt x="82" y="45"/>
                  <a:pt x="9" y="73"/>
                </a:cubicBezTo>
                <a:cubicBezTo>
                  <a:pt x="0" y="76"/>
                  <a:pt x="4" y="90"/>
                  <a:pt x="12" y="8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43110" y="279820"/>
            <a:ext cx="8688140" cy="1015663"/>
          </a:xfrm>
          <a:prstGeom prst="rect">
            <a:avLst/>
          </a:prstGeom>
          <a:noFill/>
        </p:spPr>
        <p:txBody>
          <a:bodyPr wrap="square" rtlCol="0">
            <a:spAutoFit/>
          </a:bodyPr>
          <a:lstStyle/>
          <a:p>
            <a:pPr algn="ctr"/>
            <a:r>
              <a:rPr lang="en-US" sz="6000" dirty="0">
                <a:solidFill>
                  <a:schemeClr val="accent1"/>
                </a:solidFill>
                <a:latin typeface="Chewy" panose="02000000000000000000" pitchFamily="2" charset="0"/>
                <a:ea typeface="Chewy" panose="02000000000000000000" pitchFamily="2" charset="0"/>
              </a:rPr>
              <a:t>I noticed a funny thing</a:t>
            </a:r>
            <a:endParaRPr lang="en-US" sz="4000" dirty="0">
              <a:solidFill>
                <a:schemeClr val="accent1"/>
              </a:solidFill>
              <a:latin typeface="Chewy" panose="02000000000000000000" pitchFamily="2" charset="0"/>
              <a:ea typeface="Chewy" panose="02000000000000000000" pitchFamily="2" charset="0"/>
            </a:endParaRPr>
          </a:p>
        </p:txBody>
      </p:sp>
    </p:spTree>
    <p:extLst>
      <p:ext uri="{BB962C8B-B14F-4D97-AF65-F5344CB8AC3E}">
        <p14:creationId xmlns:p14="http://schemas.microsoft.com/office/powerpoint/2010/main" val="202104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par>
                                <p:cTn id="12" presetID="10" presetClass="entr" presetSubtype="0" fill="hold"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800"/>
                                        <p:tgtEl>
                                          <p:spTgt spid="7"/>
                                        </p:tgtEl>
                                      </p:cBhvr>
                                    </p:animEffect>
                                  </p:childTnLst>
                                </p:cTn>
                              </p:par>
                              <p:par>
                                <p:cTn id="15" presetID="10" presetClass="entr" presetSubtype="0" fill="hold" nodeType="withEffect">
                                  <p:stCondLst>
                                    <p:cond delay="8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8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5">
                                            <p:txEl>
                                              <p:pRg st="0" end="0"/>
                                            </p:txEl>
                                          </p:spTgt>
                                        </p:tgtEl>
                                        <p:attrNameLst>
                                          <p:attrName>style.visibility</p:attrName>
                                        </p:attrNameLst>
                                      </p:cBhvr>
                                      <p:to>
                                        <p:strVal val="visible"/>
                                      </p:to>
                                    </p:set>
                                    <p:animEffect transition="in" filter="fade">
                                      <p:cBhvr>
                                        <p:cTn id="22" dur="500"/>
                                        <p:tgtEl>
                                          <p:spTgt spid="9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5">
                                            <p:txEl>
                                              <p:pRg st="1" end="1"/>
                                            </p:txEl>
                                          </p:spTgt>
                                        </p:tgtEl>
                                        <p:attrNameLst>
                                          <p:attrName>style.visibility</p:attrName>
                                        </p:attrNameLst>
                                      </p:cBhvr>
                                      <p:to>
                                        <p:strVal val="visible"/>
                                      </p:to>
                                    </p:set>
                                    <p:animEffect transition="in" filter="fade">
                                      <p:cBhvr>
                                        <p:cTn id="27" dur="500"/>
                                        <p:tgtEl>
                                          <p:spTgt spid="9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5">
                                            <p:txEl>
                                              <p:pRg st="2" end="2"/>
                                            </p:txEl>
                                          </p:spTgt>
                                        </p:tgtEl>
                                        <p:attrNameLst>
                                          <p:attrName>style.visibility</p:attrName>
                                        </p:attrNameLst>
                                      </p:cBhvr>
                                      <p:to>
                                        <p:strVal val="visible"/>
                                      </p:to>
                                    </p:set>
                                    <p:animEffect transition="in" filter="fade">
                                      <p:cBhvr>
                                        <p:cTn id="32" dur="500"/>
                                        <p:tgtEl>
                                          <p:spTgt spid="9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5">
                                            <p:txEl>
                                              <p:pRg st="3" end="3"/>
                                            </p:txEl>
                                          </p:spTgt>
                                        </p:tgtEl>
                                        <p:attrNameLst>
                                          <p:attrName>style.visibility</p:attrName>
                                        </p:attrNameLst>
                                      </p:cBhvr>
                                      <p:to>
                                        <p:strVal val="visible"/>
                                      </p:to>
                                    </p:set>
                                    <p:animEffect transition="in" filter="fade">
                                      <p:cBhvr>
                                        <p:cTn id="37" dur="500"/>
                                        <p:tgtEl>
                                          <p:spTgt spid="9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5">
                                            <p:txEl>
                                              <p:pRg st="4" end="4"/>
                                            </p:txEl>
                                          </p:spTgt>
                                        </p:tgtEl>
                                        <p:attrNameLst>
                                          <p:attrName>style.visibility</p:attrName>
                                        </p:attrNameLst>
                                      </p:cBhvr>
                                      <p:to>
                                        <p:strVal val="visible"/>
                                      </p:to>
                                    </p:set>
                                    <p:animEffect transition="in" filter="fade">
                                      <p:cBhvr>
                                        <p:cTn id="42" dur="500"/>
                                        <p:tgtEl>
                                          <p:spTgt spid="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uiExpand="1" build="p"/>
      <p:bldP spid="9" grpId="0" animBg="1"/>
      <p:bldP spid="1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 name="Square_Pieces_Backdrop"/>
          <p:cNvGrpSpPr/>
          <p:nvPr/>
        </p:nvGrpSpPr>
        <p:grpSpPr>
          <a:xfrm>
            <a:off x="-2319" y="-12423"/>
            <a:ext cx="9142733" cy="3802773"/>
            <a:chOff x="4020" y="-3832"/>
            <a:chExt cx="9142733" cy="3802773"/>
          </a:xfrm>
        </p:grpSpPr>
        <p:sp>
          <p:nvSpPr>
            <p:cNvPr id="102" name="Rectangle 101"/>
            <p:cNvSpPr/>
            <p:nvPr/>
          </p:nvSpPr>
          <p:spPr>
            <a:xfrm>
              <a:off x="5283988" y="-3405"/>
              <a:ext cx="1216058" cy="1196085"/>
            </a:xfrm>
            <a:prstGeom prst="rect">
              <a:avLst/>
            </a:prstGeom>
            <a:solidFill>
              <a:schemeClr val="accent1">
                <a:lumMod val="40000"/>
                <a:lumOff val="60000"/>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7937369" y="1"/>
              <a:ext cx="1209384" cy="1189520"/>
            </a:xfrm>
            <a:prstGeom prst="rect">
              <a:avLst/>
            </a:prstGeom>
            <a:solidFill>
              <a:schemeClr val="accent3">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4" name="Rectangle 103"/>
            <p:cNvSpPr/>
            <p:nvPr/>
          </p:nvSpPr>
          <p:spPr>
            <a:xfrm>
              <a:off x="6609760" y="-3832"/>
              <a:ext cx="1209384" cy="1189520"/>
            </a:xfrm>
            <a:prstGeom prst="rect">
              <a:avLst/>
            </a:prstGeom>
            <a:solidFill>
              <a:schemeClr val="tx2">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5" name="Rectangle 104"/>
            <p:cNvSpPr/>
            <p:nvPr/>
          </p:nvSpPr>
          <p:spPr>
            <a:xfrm>
              <a:off x="3965585" y="-1"/>
              <a:ext cx="1216058" cy="1196085"/>
            </a:xfrm>
            <a:prstGeom prst="rect">
              <a:avLst/>
            </a:prstGeom>
            <a:solidFill>
              <a:schemeClr val="accent5">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2647974" y="2156"/>
              <a:ext cx="1209384" cy="1189520"/>
            </a:xfrm>
            <a:prstGeom prst="rect">
              <a:avLst/>
            </a:prstGeom>
            <a:solidFill>
              <a:schemeClr val="accent3">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7" name="Rectangle 106"/>
            <p:cNvSpPr/>
            <p:nvPr/>
          </p:nvSpPr>
          <p:spPr>
            <a:xfrm>
              <a:off x="4020" y="-1250"/>
              <a:ext cx="1216058" cy="1196085"/>
            </a:xfrm>
            <a:prstGeom prst="rect">
              <a:avLst/>
            </a:prstGeom>
            <a:solidFill>
              <a:schemeClr val="accent1">
                <a:lumMod val="40000"/>
                <a:lumOff val="60000"/>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1329792" y="-1677"/>
              <a:ext cx="1209384" cy="1189520"/>
            </a:xfrm>
            <a:prstGeom prst="rect">
              <a:avLst/>
            </a:prstGeom>
            <a:solidFill>
              <a:schemeClr val="tx2">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9" name="Rectangle 108"/>
            <p:cNvSpPr/>
            <p:nvPr/>
          </p:nvSpPr>
          <p:spPr>
            <a:xfrm>
              <a:off x="3965585" y="1301565"/>
              <a:ext cx="1216058" cy="1196085"/>
            </a:xfrm>
            <a:prstGeom prst="rect">
              <a:avLst/>
            </a:prstGeom>
            <a:solidFill>
              <a:schemeClr val="accent5">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7937369" y="1301567"/>
              <a:ext cx="1209384" cy="1189520"/>
            </a:xfrm>
            <a:prstGeom prst="rect">
              <a:avLst/>
            </a:prstGeom>
            <a:solidFill>
              <a:schemeClr val="accent3">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1" name="Rectangle 110"/>
            <p:cNvSpPr/>
            <p:nvPr/>
          </p:nvSpPr>
          <p:spPr>
            <a:xfrm>
              <a:off x="5283988" y="1298161"/>
              <a:ext cx="1216058" cy="1196085"/>
            </a:xfrm>
            <a:prstGeom prst="rect">
              <a:avLst/>
            </a:prstGeom>
            <a:solidFill>
              <a:schemeClr val="accent1">
                <a:lumMod val="40000"/>
                <a:lumOff val="6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6609760" y="1297734"/>
              <a:ext cx="1209384" cy="1189520"/>
            </a:xfrm>
            <a:prstGeom prst="rect">
              <a:avLst/>
            </a:prstGeom>
            <a:solidFill>
              <a:schemeClr val="tx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3" name="Rectangle 112"/>
            <p:cNvSpPr/>
            <p:nvPr/>
          </p:nvSpPr>
          <p:spPr>
            <a:xfrm>
              <a:off x="2647974" y="1303722"/>
              <a:ext cx="1209384" cy="1189520"/>
            </a:xfrm>
            <a:prstGeom prst="rect">
              <a:avLst/>
            </a:prstGeom>
            <a:solidFill>
              <a:schemeClr val="accent3">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4" name="Rectangle 113"/>
            <p:cNvSpPr/>
            <p:nvPr/>
          </p:nvSpPr>
          <p:spPr>
            <a:xfrm>
              <a:off x="4020" y="1300316"/>
              <a:ext cx="1216058" cy="1196085"/>
            </a:xfrm>
            <a:prstGeom prst="rect">
              <a:avLst/>
            </a:prstGeom>
            <a:solidFill>
              <a:schemeClr val="accent1">
                <a:lumMod val="40000"/>
                <a:lumOff val="6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1329792" y="1299889"/>
              <a:ext cx="1209384" cy="1189520"/>
            </a:xfrm>
            <a:prstGeom prst="rect">
              <a:avLst/>
            </a:prstGeom>
            <a:solidFill>
              <a:schemeClr val="tx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6" name="Rectangle 115"/>
            <p:cNvSpPr/>
            <p:nvPr/>
          </p:nvSpPr>
          <p:spPr>
            <a:xfrm>
              <a:off x="3965585" y="2602856"/>
              <a:ext cx="1216058" cy="1196085"/>
            </a:xfrm>
            <a:prstGeom prst="rect">
              <a:avLst/>
            </a:prstGeom>
            <a:solidFill>
              <a:schemeClr val="accent5">
                <a:alpha val="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7937369" y="2602858"/>
              <a:ext cx="1209384" cy="1189520"/>
            </a:xfrm>
            <a:prstGeom prst="rect">
              <a:avLst/>
            </a:prstGeom>
            <a:solidFill>
              <a:schemeClr val="accent3">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8" name="Rectangle 117"/>
            <p:cNvSpPr/>
            <p:nvPr/>
          </p:nvSpPr>
          <p:spPr>
            <a:xfrm>
              <a:off x="5283988" y="2599452"/>
              <a:ext cx="1216058" cy="1196085"/>
            </a:xfrm>
            <a:prstGeom prst="rect">
              <a:avLst/>
            </a:prstGeom>
            <a:solidFill>
              <a:schemeClr val="accent1">
                <a:lumMod val="40000"/>
                <a:lumOff val="60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6609760" y="2599025"/>
              <a:ext cx="1209384" cy="1189520"/>
            </a:xfrm>
            <a:prstGeom prst="rect">
              <a:avLst/>
            </a:prstGeom>
            <a:solidFill>
              <a:schemeClr val="tx2">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21" name="Rectangle 120"/>
            <p:cNvSpPr/>
            <p:nvPr/>
          </p:nvSpPr>
          <p:spPr>
            <a:xfrm>
              <a:off x="2647974" y="2605013"/>
              <a:ext cx="1209384" cy="1189520"/>
            </a:xfrm>
            <a:prstGeom prst="rect">
              <a:avLst/>
            </a:prstGeom>
            <a:solidFill>
              <a:schemeClr val="accent3">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23" name="Rectangle 122"/>
            <p:cNvSpPr/>
            <p:nvPr/>
          </p:nvSpPr>
          <p:spPr>
            <a:xfrm>
              <a:off x="4020" y="2601607"/>
              <a:ext cx="1216058" cy="1196085"/>
            </a:xfrm>
            <a:prstGeom prst="rect">
              <a:avLst/>
            </a:prstGeom>
            <a:solidFill>
              <a:schemeClr val="accent1">
                <a:lumMod val="40000"/>
                <a:lumOff val="60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329792" y="2601180"/>
              <a:ext cx="1209384" cy="1189520"/>
            </a:xfrm>
            <a:prstGeom prst="rect">
              <a:avLst/>
            </a:prstGeom>
            <a:solidFill>
              <a:schemeClr val="tx2">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grpSp>
        <p:nvGrpSpPr>
          <p:cNvPr id="3" name="GameBoard"/>
          <p:cNvGrpSpPr>
            <a:grpSpLocks noChangeAspect="1"/>
          </p:cNvGrpSpPr>
          <p:nvPr/>
        </p:nvGrpSpPr>
        <p:grpSpPr bwMode="auto">
          <a:xfrm>
            <a:off x="136525" y="2412400"/>
            <a:ext cx="8842375" cy="3357562"/>
            <a:chOff x="86" y="1293"/>
            <a:chExt cx="5570" cy="2115"/>
          </a:xfrm>
        </p:grpSpPr>
        <p:sp>
          <p:nvSpPr>
            <p:cNvPr id="4" name="AutoShape 3"/>
            <p:cNvSpPr>
              <a:spLocks noChangeAspect="1" noChangeArrowheads="1" noTextEdit="1"/>
            </p:cNvSpPr>
            <p:nvPr/>
          </p:nvSpPr>
          <p:spPr bwMode="auto">
            <a:xfrm>
              <a:off x="86" y="1293"/>
              <a:ext cx="5570" cy="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Rectangle 5"/>
            <p:cNvSpPr>
              <a:spLocks noChangeArrowheads="1"/>
            </p:cNvSpPr>
            <p:nvPr/>
          </p:nvSpPr>
          <p:spPr bwMode="auto">
            <a:xfrm>
              <a:off x="4656" y="1369"/>
              <a:ext cx="47" cy="17"/>
            </a:xfrm>
            <a:prstGeom prst="rect">
              <a:avLst/>
            </a:prstGeom>
            <a:gradFill>
              <a:gsLst>
                <a:gs pos="70000">
                  <a:schemeClr val="accent4">
                    <a:lumMod val="75000"/>
                    <a:lumOff val="25000"/>
                  </a:schemeClr>
                </a:gs>
                <a:gs pos="0">
                  <a:schemeClr val="bg2">
                    <a:lumMod val="90000"/>
                  </a:schemeClr>
                </a:gs>
              </a:gsLst>
              <a:lin ang="5400000" scaled="0"/>
            </a:gradFill>
            <a:ln w="12700"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Rectangle 6"/>
            <p:cNvSpPr>
              <a:spLocks noChangeArrowheads="1"/>
            </p:cNvSpPr>
            <p:nvPr/>
          </p:nvSpPr>
          <p:spPr bwMode="auto">
            <a:xfrm>
              <a:off x="4573" y="1306"/>
              <a:ext cx="18" cy="37"/>
            </a:xfrm>
            <a:prstGeom prst="rect">
              <a:avLst/>
            </a:prstGeom>
            <a:gradFill>
              <a:gsLst>
                <a:gs pos="13000">
                  <a:schemeClr val="accent4">
                    <a:lumMod val="75000"/>
                    <a:lumOff val="25000"/>
                  </a:schemeClr>
                </a:gs>
                <a:gs pos="0">
                  <a:schemeClr val="bg2">
                    <a:lumMod val="90000"/>
                  </a:schemeClr>
                </a:gs>
              </a:gsLst>
              <a:lin ang="5400000" scaled="0"/>
            </a:gradFill>
            <a:ln w="12700"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Rectangle 7"/>
            <p:cNvSpPr>
              <a:spLocks noChangeArrowheads="1"/>
            </p:cNvSpPr>
            <p:nvPr/>
          </p:nvSpPr>
          <p:spPr bwMode="auto">
            <a:xfrm>
              <a:off x="115" y="3348"/>
              <a:ext cx="5460" cy="39"/>
            </a:xfrm>
            <a:prstGeom prst="rect">
              <a:avLst/>
            </a:prstGeom>
            <a:solidFill>
              <a:schemeClr val="accent4">
                <a:lumMod val="75000"/>
                <a:lumOff val="25000"/>
              </a:schemeClr>
            </a:solidFill>
            <a:ln w="2063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 name="Rectangle 46"/>
            <p:cNvSpPr>
              <a:spLocks noChangeArrowheads="1"/>
            </p:cNvSpPr>
            <p:nvPr/>
          </p:nvSpPr>
          <p:spPr bwMode="auto">
            <a:xfrm>
              <a:off x="1148" y="1301"/>
              <a:ext cx="21" cy="36"/>
            </a:xfrm>
            <a:prstGeom prst="rect">
              <a:avLst/>
            </a:prstGeom>
            <a:gradFill>
              <a:gsLst>
                <a:gs pos="56000">
                  <a:schemeClr val="accent4">
                    <a:lumMod val="75000"/>
                    <a:lumOff val="25000"/>
                  </a:schemeClr>
                </a:gs>
                <a:gs pos="0">
                  <a:schemeClr val="accent4">
                    <a:lumMod val="85000"/>
                    <a:lumOff val="15000"/>
                  </a:schemeClr>
                </a:gs>
                <a:gs pos="100000">
                  <a:schemeClr val="accent4">
                    <a:lumMod val="50000"/>
                    <a:lumOff val="50000"/>
                  </a:schemeClr>
                </a:gs>
              </a:gsLst>
              <a:lin ang="5400000" scaled="0"/>
            </a:gradFill>
            <a:ln w="12700"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Rectangle 45"/>
            <p:cNvSpPr>
              <a:spLocks noChangeArrowheads="1"/>
            </p:cNvSpPr>
            <p:nvPr/>
          </p:nvSpPr>
          <p:spPr bwMode="auto">
            <a:xfrm>
              <a:off x="1039" y="1358"/>
              <a:ext cx="53" cy="29"/>
            </a:xfrm>
            <a:prstGeom prst="rect">
              <a:avLst/>
            </a:prstGeom>
            <a:gradFill>
              <a:gsLst>
                <a:gs pos="20000">
                  <a:schemeClr val="bg2">
                    <a:lumMod val="90000"/>
                  </a:schemeClr>
                </a:gs>
                <a:gs pos="69000">
                  <a:schemeClr val="tx1">
                    <a:lumMod val="50000"/>
                    <a:lumOff val="50000"/>
                  </a:schemeClr>
                </a:gs>
                <a:gs pos="0">
                  <a:schemeClr val="bg1"/>
                </a:gs>
              </a:gsLst>
              <a:lin ang="5400000" scaled="0"/>
            </a:gradFill>
            <a:ln w="12700"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107" y="1332"/>
              <a:ext cx="5528" cy="2016"/>
            </a:xfrm>
            <a:custGeom>
              <a:avLst/>
              <a:gdLst>
                <a:gd name="T0" fmla="*/ 5528 w 5528"/>
                <a:gd name="T1" fmla="*/ 2016 h 2016"/>
                <a:gd name="T2" fmla="*/ 0 w 5528"/>
                <a:gd name="T3" fmla="*/ 2016 h 2016"/>
                <a:gd name="T4" fmla="*/ 961 w 5528"/>
                <a:gd name="T5" fmla="*/ 0 h 2016"/>
                <a:gd name="T6" fmla="*/ 4552 w 5528"/>
                <a:gd name="T7" fmla="*/ 0 h 2016"/>
                <a:gd name="T8" fmla="*/ 5528 w 5528"/>
                <a:gd name="T9" fmla="*/ 2016 h 2016"/>
              </a:gdLst>
              <a:ahLst/>
              <a:cxnLst>
                <a:cxn ang="0">
                  <a:pos x="T0" y="T1"/>
                </a:cxn>
                <a:cxn ang="0">
                  <a:pos x="T2" y="T3"/>
                </a:cxn>
                <a:cxn ang="0">
                  <a:pos x="T4" y="T5"/>
                </a:cxn>
                <a:cxn ang="0">
                  <a:pos x="T6" y="T7"/>
                </a:cxn>
                <a:cxn ang="0">
                  <a:pos x="T8" y="T9"/>
                </a:cxn>
              </a:cxnLst>
              <a:rect l="0" t="0" r="r" b="b"/>
              <a:pathLst>
                <a:path w="5528" h="2016">
                  <a:moveTo>
                    <a:pt x="5528" y="2016"/>
                  </a:moveTo>
                  <a:lnTo>
                    <a:pt x="0" y="2016"/>
                  </a:lnTo>
                  <a:lnTo>
                    <a:pt x="961" y="0"/>
                  </a:lnTo>
                  <a:lnTo>
                    <a:pt x="4552" y="0"/>
                  </a:lnTo>
                  <a:lnTo>
                    <a:pt x="5528" y="2016"/>
                  </a:lnTo>
                  <a:close/>
                </a:path>
              </a:pathLst>
            </a:custGeom>
            <a:gradFill>
              <a:gsLst>
                <a:gs pos="100000">
                  <a:schemeClr val="accent4"/>
                </a:gs>
                <a:gs pos="0">
                  <a:schemeClr val="accent4">
                    <a:lumMod val="75000"/>
                    <a:lumOff val="25000"/>
                  </a:schemeClr>
                </a:gs>
              </a:gsLst>
              <a:lin ang="5400000" scaled="0"/>
            </a:gradFill>
            <a:ln w="3175"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p:nvSpPr>
          <p:spPr bwMode="auto">
            <a:xfrm>
              <a:off x="1146" y="1606"/>
              <a:ext cx="3445" cy="1230"/>
            </a:xfrm>
            <a:custGeom>
              <a:avLst/>
              <a:gdLst>
                <a:gd name="T0" fmla="*/ 3445 w 3445"/>
                <a:gd name="T1" fmla="*/ 1230 h 1230"/>
                <a:gd name="T2" fmla="*/ 0 w 3445"/>
                <a:gd name="T3" fmla="*/ 1230 h 1230"/>
                <a:gd name="T4" fmla="*/ 362 w 3445"/>
                <a:gd name="T5" fmla="*/ 0 h 1230"/>
                <a:gd name="T6" fmla="*/ 3088 w 3445"/>
                <a:gd name="T7" fmla="*/ 0 h 1230"/>
                <a:gd name="T8" fmla="*/ 3445 w 3445"/>
                <a:gd name="T9" fmla="*/ 1230 h 1230"/>
              </a:gdLst>
              <a:ahLst/>
              <a:cxnLst>
                <a:cxn ang="0">
                  <a:pos x="T0" y="T1"/>
                </a:cxn>
                <a:cxn ang="0">
                  <a:pos x="T2" y="T3"/>
                </a:cxn>
                <a:cxn ang="0">
                  <a:pos x="T4" y="T5"/>
                </a:cxn>
                <a:cxn ang="0">
                  <a:pos x="T6" y="T7"/>
                </a:cxn>
                <a:cxn ang="0">
                  <a:pos x="T8" y="T9"/>
                </a:cxn>
              </a:cxnLst>
              <a:rect l="0" t="0" r="r" b="b"/>
              <a:pathLst>
                <a:path w="3445" h="1230">
                  <a:moveTo>
                    <a:pt x="3445" y="1230"/>
                  </a:moveTo>
                  <a:lnTo>
                    <a:pt x="0" y="1230"/>
                  </a:lnTo>
                  <a:lnTo>
                    <a:pt x="362" y="0"/>
                  </a:lnTo>
                  <a:lnTo>
                    <a:pt x="3088" y="0"/>
                  </a:lnTo>
                  <a:lnTo>
                    <a:pt x="3445" y="1230"/>
                  </a:lnTo>
                  <a:close/>
                </a:path>
              </a:pathLst>
            </a:custGeom>
            <a:gradFill>
              <a:gsLst>
                <a:gs pos="96000">
                  <a:schemeClr val="tx2"/>
                </a:gs>
                <a:gs pos="0">
                  <a:schemeClr val="tx2">
                    <a:lumMod val="80000"/>
                    <a:lumOff val="20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10"/>
            <p:cNvSpPr>
              <a:spLocks noChangeArrowheads="1"/>
            </p:cNvSpPr>
            <p:nvPr/>
          </p:nvSpPr>
          <p:spPr bwMode="auto">
            <a:xfrm>
              <a:off x="5479" y="3350"/>
              <a:ext cx="172" cy="50"/>
            </a:xfrm>
            <a:prstGeom prst="rect">
              <a:avLst/>
            </a:prstGeom>
            <a:gradFill>
              <a:gsLst>
                <a:gs pos="0">
                  <a:schemeClr val="bg1"/>
                </a:gs>
                <a:gs pos="100000">
                  <a:schemeClr val="accent4">
                    <a:lumMod val="85000"/>
                    <a:lumOff val="15000"/>
                  </a:schemeClr>
                </a:gs>
                <a:gs pos="10000">
                  <a:schemeClr val="accent4">
                    <a:lumMod val="75000"/>
                    <a:lumOff val="25000"/>
                  </a:schemeClr>
                </a:gs>
              </a:gsLst>
              <a:lin ang="0" scaled="0"/>
            </a:gra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p:cNvSpPr>
            <p:nvPr/>
          </p:nvSpPr>
          <p:spPr bwMode="auto">
            <a:xfrm>
              <a:off x="5461" y="3249"/>
              <a:ext cx="190" cy="101"/>
            </a:xfrm>
            <a:custGeom>
              <a:avLst/>
              <a:gdLst>
                <a:gd name="T0" fmla="*/ 190 w 190"/>
                <a:gd name="T1" fmla="*/ 101 h 101"/>
                <a:gd name="T2" fmla="*/ 135 w 190"/>
                <a:gd name="T3" fmla="*/ 0 h 101"/>
                <a:gd name="T4" fmla="*/ 75 w 190"/>
                <a:gd name="T5" fmla="*/ 0 h 101"/>
                <a:gd name="T6" fmla="*/ 109 w 190"/>
                <a:gd name="T7" fmla="*/ 60 h 101"/>
                <a:gd name="T8" fmla="*/ 0 w 190"/>
                <a:gd name="T9" fmla="*/ 60 h 101"/>
                <a:gd name="T10" fmla="*/ 18 w 190"/>
                <a:gd name="T11" fmla="*/ 101 h 101"/>
                <a:gd name="T12" fmla="*/ 190 w 190"/>
                <a:gd name="T13" fmla="*/ 101 h 101"/>
              </a:gdLst>
              <a:ahLst/>
              <a:cxnLst>
                <a:cxn ang="0">
                  <a:pos x="T0" y="T1"/>
                </a:cxn>
                <a:cxn ang="0">
                  <a:pos x="T2" y="T3"/>
                </a:cxn>
                <a:cxn ang="0">
                  <a:pos x="T4" y="T5"/>
                </a:cxn>
                <a:cxn ang="0">
                  <a:pos x="T6" y="T7"/>
                </a:cxn>
                <a:cxn ang="0">
                  <a:pos x="T8" y="T9"/>
                </a:cxn>
                <a:cxn ang="0">
                  <a:pos x="T10" y="T11"/>
                </a:cxn>
                <a:cxn ang="0">
                  <a:pos x="T12" y="T13"/>
                </a:cxn>
              </a:cxnLst>
              <a:rect l="0" t="0" r="r" b="b"/>
              <a:pathLst>
                <a:path w="190" h="101">
                  <a:moveTo>
                    <a:pt x="190" y="101"/>
                  </a:moveTo>
                  <a:lnTo>
                    <a:pt x="135" y="0"/>
                  </a:lnTo>
                  <a:lnTo>
                    <a:pt x="75" y="0"/>
                  </a:lnTo>
                  <a:lnTo>
                    <a:pt x="109" y="60"/>
                  </a:lnTo>
                  <a:lnTo>
                    <a:pt x="0" y="60"/>
                  </a:lnTo>
                  <a:lnTo>
                    <a:pt x="18" y="101"/>
                  </a:lnTo>
                  <a:lnTo>
                    <a:pt x="190" y="101"/>
                  </a:lnTo>
                  <a:close/>
                </a:path>
              </a:pathLst>
            </a:custGeom>
            <a:gradFill>
              <a:gsLst>
                <a:gs pos="16000">
                  <a:schemeClr val="bg2">
                    <a:lumMod val="90000"/>
                  </a:schemeClr>
                </a:gs>
                <a:gs pos="76000">
                  <a:schemeClr val="tx1">
                    <a:lumMod val="50000"/>
                    <a:lumOff val="50000"/>
                  </a:schemeClr>
                </a:gs>
                <a:gs pos="0">
                  <a:schemeClr val="bg1"/>
                </a:gs>
              </a:gsLst>
              <a:lin ang="0" scaled="0"/>
            </a:gra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p:cNvSpPr>
            <p:nvPr/>
          </p:nvSpPr>
          <p:spPr bwMode="auto">
            <a:xfrm>
              <a:off x="278" y="2888"/>
              <a:ext cx="785" cy="402"/>
            </a:xfrm>
            <a:custGeom>
              <a:avLst/>
              <a:gdLst>
                <a:gd name="T0" fmla="*/ 156 w 766"/>
                <a:gd name="T1" fmla="*/ 0 h 358"/>
                <a:gd name="T2" fmla="*/ 766 w 766"/>
                <a:gd name="T3" fmla="*/ 0 h 358"/>
                <a:gd name="T4" fmla="*/ 661 w 766"/>
                <a:gd name="T5" fmla="*/ 358 h 358"/>
                <a:gd name="T6" fmla="*/ 0 w 766"/>
                <a:gd name="T7" fmla="*/ 358 h 358"/>
                <a:gd name="T8" fmla="*/ 156 w 766"/>
                <a:gd name="T9" fmla="*/ 0 h 358"/>
                <a:gd name="connsiteX0" fmla="*/ 2288 w 10251"/>
                <a:gd name="connsiteY0" fmla="*/ 0 h 10060"/>
                <a:gd name="connsiteX1" fmla="*/ 10251 w 10251"/>
                <a:gd name="connsiteY1" fmla="*/ 0 h 10060"/>
                <a:gd name="connsiteX2" fmla="*/ 8880 w 10251"/>
                <a:gd name="connsiteY2" fmla="*/ 10000 h 10060"/>
                <a:gd name="connsiteX3" fmla="*/ 0 w 10251"/>
                <a:gd name="connsiteY3" fmla="*/ 10060 h 10060"/>
                <a:gd name="connsiteX4" fmla="*/ 2288 w 10251"/>
                <a:gd name="connsiteY4" fmla="*/ 0 h 10060"/>
                <a:gd name="connsiteX0" fmla="*/ 2288 w 10251"/>
                <a:gd name="connsiteY0" fmla="*/ 0 h 10095"/>
                <a:gd name="connsiteX1" fmla="*/ 10251 w 10251"/>
                <a:gd name="connsiteY1" fmla="*/ 0 h 10095"/>
                <a:gd name="connsiteX2" fmla="*/ 8880 w 10251"/>
                <a:gd name="connsiteY2" fmla="*/ 10000 h 10095"/>
                <a:gd name="connsiteX3" fmla="*/ 0 w 10251"/>
                <a:gd name="connsiteY3" fmla="*/ 10060 h 10095"/>
                <a:gd name="connsiteX4" fmla="*/ 2288 w 10251"/>
                <a:gd name="connsiteY4" fmla="*/ 0 h 10095"/>
                <a:gd name="connsiteX0" fmla="*/ 2288 w 10251"/>
                <a:gd name="connsiteY0" fmla="*/ 0 h 10060"/>
                <a:gd name="connsiteX1" fmla="*/ 10251 w 10251"/>
                <a:gd name="connsiteY1" fmla="*/ 0 h 10060"/>
                <a:gd name="connsiteX2" fmla="*/ 8880 w 10251"/>
                <a:gd name="connsiteY2" fmla="*/ 10000 h 10060"/>
                <a:gd name="connsiteX3" fmla="*/ 0 w 10251"/>
                <a:gd name="connsiteY3" fmla="*/ 10060 h 10060"/>
                <a:gd name="connsiteX4" fmla="*/ 2288 w 10251"/>
                <a:gd name="connsiteY4" fmla="*/ 0 h 10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51" h="10060">
                  <a:moveTo>
                    <a:pt x="2288" y="0"/>
                  </a:moveTo>
                  <a:lnTo>
                    <a:pt x="10251" y="0"/>
                  </a:lnTo>
                  <a:lnTo>
                    <a:pt x="8880" y="10000"/>
                  </a:lnTo>
                  <a:lnTo>
                    <a:pt x="0" y="10060"/>
                  </a:lnTo>
                  <a:lnTo>
                    <a:pt x="2288"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3"/>
            <p:cNvSpPr>
              <a:spLocks/>
            </p:cNvSpPr>
            <p:nvPr/>
          </p:nvSpPr>
          <p:spPr bwMode="auto">
            <a:xfrm>
              <a:off x="4669" y="2888"/>
              <a:ext cx="787" cy="400"/>
            </a:xfrm>
            <a:custGeom>
              <a:avLst/>
              <a:gdLst>
                <a:gd name="T0" fmla="*/ 607 w 763"/>
                <a:gd name="T1" fmla="*/ 0 h 358"/>
                <a:gd name="T2" fmla="*/ 0 w 763"/>
                <a:gd name="T3" fmla="*/ 0 h 358"/>
                <a:gd name="T4" fmla="*/ 104 w 763"/>
                <a:gd name="T5" fmla="*/ 358 h 358"/>
                <a:gd name="T6" fmla="*/ 763 w 763"/>
                <a:gd name="T7" fmla="*/ 358 h 358"/>
                <a:gd name="T8" fmla="*/ 607 w 763"/>
                <a:gd name="T9" fmla="*/ 0 h 358"/>
                <a:gd name="connsiteX0" fmla="*/ 7955 w 10000"/>
                <a:gd name="connsiteY0" fmla="*/ 0 h 10000"/>
                <a:gd name="connsiteX1" fmla="*/ 0 w 10000"/>
                <a:gd name="connsiteY1" fmla="*/ 0 h 10000"/>
                <a:gd name="connsiteX2" fmla="*/ 1489 w 10000"/>
                <a:gd name="connsiteY2" fmla="*/ 10000 h 10000"/>
                <a:gd name="connsiteX3" fmla="*/ 10000 w 10000"/>
                <a:gd name="connsiteY3" fmla="*/ 10000 h 10000"/>
                <a:gd name="connsiteX4" fmla="*/ 7955 w 10000"/>
                <a:gd name="connsiteY4" fmla="*/ 0 h 10000"/>
                <a:gd name="connsiteX0" fmla="*/ 7955 w 10315"/>
                <a:gd name="connsiteY0" fmla="*/ 0 h 10000"/>
                <a:gd name="connsiteX1" fmla="*/ 0 w 10315"/>
                <a:gd name="connsiteY1" fmla="*/ 0 h 10000"/>
                <a:gd name="connsiteX2" fmla="*/ 1489 w 10315"/>
                <a:gd name="connsiteY2" fmla="*/ 10000 h 10000"/>
                <a:gd name="connsiteX3" fmla="*/ 10315 w 10315"/>
                <a:gd name="connsiteY3" fmla="*/ 10000 h 10000"/>
                <a:gd name="connsiteX4" fmla="*/ 7955 w 10315"/>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5" h="10000">
                  <a:moveTo>
                    <a:pt x="7955" y="0"/>
                  </a:moveTo>
                  <a:lnTo>
                    <a:pt x="0" y="0"/>
                  </a:lnTo>
                  <a:lnTo>
                    <a:pt x="1489" y="10000"/>
                  </a:lnTo>
                  <a:lnTo>
                    <a:pt x="10315" y="10000"/>
                  </a:lnTo>
                  <a:lnTo>
                    <a:pt x="7955"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p:nvSpPr>
          <p:spPr bwMode="auto">
            <a:xfrm>
              <a:off x="4591" y="2638"/>
              <a:ext cx="674" cy="222"/>
            </a:xfrm>
            <a:custGeom>
              <a:avLst/>
              <a:gdLst>
                <a:gd name="T0" fmla="*/ 674 w 674"/>
                <a:gd name="T1" fmla="*/ 222 h 222"/>
                <a:gd name="T2" fmla="*/ 65 w 674"/>
                <a:gd name="T3" fmla="*/ 222 h 222"/>
                <a:gd name="T4" fmla="*/ 0 w 674"/>
                <a:gd name="T5" fmla="*/ 0 h 222"/>
                <a:gd name="T6" fmla="*/ 581 w 674"/>
                <a:gd name="T7" fmla="*/ 0 h 222"/>
                <a:gd name="T8" fmla="*/ 674 w 674"/>
                <a:gd name="T9" fmla="*/ 222 h 222"/>
              </a:gdLst>
              <a:ahLst/>
              <a:cxnLst>
                <a:cxn ang="0">
                  <a:pos x="T0" y="T1"/>
                </a:cxn>
                <a:cxn ang="0">
                  <a:pos x="T2" y="T3"/>
                </a:cxn>
                <a:cxn ang="0">
                  <a:pos x="T4" y="T5"/>
                </a:cxn>
                <a:cxn ang="0">
                  <a:pos x="T6" y="T7"/>
                </a:cxn>
                <a:cxn ang="0">
                  <a:pos x="T8" y="T9"/>
                </a:cxn>
              </a:cxnLst>
              <a:rect l="0" t="0" r="r" b="b"/>
              <a:pathLst>
                <a:path w="674" h="222">
                  <a:moveTo>
                    <a:pt x="674" y="222"/>
                  </a:moveTo>
                  <a:lnTo>
                    <a:pt x="65" y="222"/>
                  </a:lnTo>
                  <a:lnTo>
                    <a:pt x="0" y="0"/>
                  </a:lnTo>
                  <a:lnTo>
                    <a:pt x="581" y="0"/>
                  </a:lnTo>
                  <a:lnTo>
                    <a:pt x="674" y="222"/>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5"/>
            <p:cNvSpPr>
              <a:spLocks/>
            </p:cNvSpPr>
            <p:nvPr/>
          </p:nvSpPr>
          <p:spPr bwMode="auto">
            <a:xfrm>
              <a:off x="4518" y="2403"/>
              <a:ext cx="641" cy="209"/>
            </a:xfrm>
            <a:custGeom>
              <a:avLst/>
              <a:gdLst>
                <a:gd name="T0" fmla="*/ 641 w 641"/>
                <a:gd name="T1" fmla="*/ 209 h 209"/>
                <a:gd name="T2" fmla="*/ 63 w 641"/>
                <a:gd name="T3" fmla="*/ 209 h 209"/>
                <a:gd name="T4" fmla="*/ 0 w 641"/>
                <a:gd name="T5" fmla="*/ 0 h 209"/>
                <a:gd name="T6" fmla="*/ 547 w 641"/>
                <a:gd name="T7" fmla="*/ 0 h 209"/>
                <a:gd name="T8" fmla="*/ 641 w 641"/>
                <a:gd name="T9" fmla="*/ 209 h 209"/>
              </a:gdLst>
              <a:ahLst/>
              <a:cxnLst>
                <a:cxn ang="0">
                  <a:pos x="T0" y="T1"/>
                </a:cxn>
                <a:cxn ang="0">
                  <a:pos x="T2" y="T3"/>
                </a:cxn>
                <a:cxn ang="0">
                  <a:pos x="T4" y="T5"/>
                </a:cxn>
                <a:cxn ang="0">
                  <a:pos x="T6" y="T7"/>
                </a:cxn>
                <a:cxn ang="0">
                  <a:pos x="T8" y="T9"/>
                </a:cxn>
              </a:cxnLst>
              <a:rect l="0" t="0" r="r" b="b"/>
              <a:pathLst>
                <a:path w="641" h="209">
                  <a:moveTo>
                    <a:pt x="641" y="209"/>
                  </a:moveTo>
                  <a:lnTo>
                    <a:pt x="63" y="209"/>
                  </a:lnTo>
                  <a:lnTo>
                    <a:pt x="0" y="0"/>
                  </a:lnTo>
                  <a:lnTo>
                    <a:pt x="547" y="0"/>
                  </a:lnTo>
                  <a:lnTo>
                    <a:pt x="641" y="20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p:nvSpPr>
          <p:spPr bwMode="auto">
            <a:xfrm>
              <a:off x="4456" y="2191"/>
              <a:ext cx="601" cy="188"/>
            </a:xfrm>
            <a:custGeom>
              <a:avLst/>
              <a:gdLst>
                <a:gd name="T0" fmla="*/ 601 w 601"/>
                <a:gd name="T1" fmla="*/ 188 h 188"/>
                <a:gd name="T2" fmla="*/ 57 w 601"/>
                <a:gd name="T3" fmla="*/ 188 h 188"/>
                <a:gd name="T4" fmla="*/ 0 w 601"/>
                <a:gd name="T5" fmla="*/ 0 h 188"/>
                <a:gd name="T6" fmla="*/ 518 w 601"/>
                <a:gd name="T7" fmla="*/ 0 h 188"/>
                <a:gd name="T8" fmla="*/ 601 w 601"/>
                <a:gd name="T9" fmla="*/ 188 h 188"/>
              </a:gdLst>
              <a:ahLst/>
              <a:cxnLst>
                <a:cxn ang="0">
                  <a:pos x="T0" y="T1"/>
                </a:cxn>
                <a:cxn ang="0">
                  <a:pos x="T2" y="T3"/>
                </a:cxn>
                <a:cxn ang="0">
                  <a:pos x="T4" y="T5"/>
                </a:cxn>
                <a:cxn ang="0">
                  <a:pos x="T6" y="T7"/>
                </a:cxn>
                <a:cxn ang="0">
                  <a:pos x="T8" y="T9"/>
                </a:cxn>
              </a:cxnLst>
              <a:rect l="0" t="0" r="r" b="b"/>
              <a:pathLst>
                <a:path w="601" h="188">
                  <a:moveTo>
                    <a:pt x="601" y="188"/>
                  </a:moveTo>
                  <a:lnTo>
                    <a:pt x="57" y="188"/>
                  </a:lnTo>
                  <a:lnTo>
                    <a:pt x="0" y="0"/>
                  </a:lnTo>
                  <a:lnTo>
                    <a:pt x="518" y="0"/>
                  </a:lnTo>
                  <a:lnTo>
                    <a:pt x="601" y="188"/>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7"/>
            <p:cNvSpPr>
              <a:spLocks/>
            </p:cNvSpPr>
            <p:nvPr/>
          </p:nvSpPr>
          <p:spPr bwMode="auto">
            <a:xfrm>
              <a:off x="4406" y="2024"/>
              <a:ext cx="563" cy="149"/>
            </a:xfrm>
            <a:custGeom>
              <a:avLst/>
              <a:gdLst>
                <a:gd name="T0" fmla="*/ 563 w 563"/>
                <a:gd name="T1" fmla="*/ 149 h 149"/>
                <a:gd name="T2" fmla="*/ 47 w 563"/>
                <a:gd name="T3" fmla="*/ 149 h 149"/>
                <a:gd name="T4" fmla="*/ 0 w 563"/>
                <a:gd name="T5" fmla="*/ 0 h 149"/>
                <a:gd name="T6" fmla="*/ 495 w 563"/>
                <a:gd name="T7" fmla="*/ 0 h 149"/>
                <a:gd name="T8" fmla="*/ 563 w 563"/>
                <a:gd name="T9" fmla="*/ 149 h 149"/>
              </a:gdLst>
              <a:ahLst/>
              <a:cxnLst>
                <a:cxn ang="0">
                  <a:pos x="T0" y="T1"/>
                </a:cxn>
                <a:cxn ang="0">
                  <a:pos x="T2" y="T3"/>
                </a:cxn>
                <a:cxn ang="0">
                  <a:pos x="T4" y="T5"/>
                </a:cxn>
                <a:cxn ang="0">
                  <a:pos x="T6" y="T7"/>
                </a:cxn>
                <a:cxn ang="0">
                  <a:pos x="T8" y="T9"/>
                </a:cxn>
              </a:cxnLst>
              <a:rect l="0" t="0" r="r" b="b"/>
              <a:pathLst>
                <a:path w="563" h="149">
                  <a:moveTo>
                    <a:pt x="563" y="149"/>
                  </a:moveTo>
                  <a:lnTo>
                    <a:pt x="47" y="149"/>
                  </a:lnTo>
                  <a:lnTo>
                    <a:pt x="0" y="0"/>
                  </a:lnTo>
                  <a:lnTo>
                    <a:pt x="495" y="0"/>
                  </a:lnTo>
                  <a:lnTo>
                    <a:pt x="563" y="14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auto">
            <a:xfrm>
              <a:off x="4357" y="1865"/>
              <a:ext cx="536" cy="138"/>
            </a:xfrm>
            <a:custGeom>
              <a:avLst/>
              <a:gdLst>
                <a:gd name="T0" fmla="*/ 536 w 536"/>
                <a:gd name="T1" fmla="*/ 138 h 138"/>
                <a:gd name="T2" fmla="*/ 44 w 536"/>
                <a:gd name="T3" fmla="*/ 138 h 138"/>
                <a:gd name="T4" fmla="*/ 0 w 536"/>
                <a:gd name="T5" fmla="*/ 0 h 138"/>
                <a:gd name="T6" fmla="*/ 471 w 536"/>
                <a:gd name="T7" fmla="*/ 0 h 138"/>
                <a:gd name="T8" fmla="*/ 536 w 536"/>
                <a:gd name="T9" fmla="*/ 138 h 138"/>
              </a:gdLst>
              <a:ahLst/>
              <a:cxnLst>
                <a:cxn ang="0">
                  <a:pos x="T0" y="T1"/>
                </a:cxn>
                <a:cxn ang="0">
                  <a:pos x="T2" y="T3"/>
                </a:cxn>
                <a:cxn ang="0">
                  <a:pos x="T4" y="T5"/>
                </a:cxn>
                <a:cxn ang="0">
                  <a:pos x="T6" y="T7"/>
                </a:cxn>
                <a:cxn ang="0">
                  <a:pos x="T8" y="T9"/>
                </a:cxn>
              </a:cxnLst>
              <a:rect l="0" t="0" r="r" b="b"/>
              <a:pathLst>
                <a:path w="536" h="138">
                  <a:moveTo>
                    <a:pt x="536" y="138"/>
                  </a:moveTo>
                  <a:lnTo>
                    <a:pt x="44" y="138"/>
                  </a:lnTo>
                  <a:lnTo>
                    <a:pt x="0" y="0"/>
                  </a:lnTo>
                  <a:lnTo>
                    <a:pt x="471" y="0"/>
                  </a:lnTo>
                  <a:lnTo>
                    <a:pt x="536" y="138"/>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9"/>
            <p:cNvSpPr>
              <a:spLocks/>
            </p:cNvSpPr>
            <p:nvPr/>
          </p:nvSpPr>
          <p:spPr bwMode="auto">
            <a:xfrm>
              <a:off x="4310" y="1716"/>
              <a:ext cx="513" cy="128"/>
            </a:xfrm>
            <a:custGeom>
              <a:avLst/>
              <a:gdLst>
                <a:gd name="T0" fmla="*/ 513 w 513"/>
                <a:gd name="T1" fmla="*/ 128 h 128"/>
                <a:gd name="T2" fmla="*/ 39 w 513"/>
                <a:gd name="T3" fmla="*/ 128 h 128"/>
                <a:gd name="T4" fmla="*/ 0 w 513"/>
                <a:gd name="T5" fmla="*/ 0 h 128"/>
                <a:gd name="T6" fmla="*/ 455 w 513"/>
                <a:gd name="T7" fmla="*/ 0 h 128"/>
                <a:gd name="T8" fmla="*/ 513 w 513"/>
                <a:gd name="T9" fmla="*/ 128 h 128"/>
              </a:gdLst>
              <a:ahLst/>
              <a:cxnLst>
                <a:cxn ang="0">
                  <a:pos x="T0" y="T1"/>
                </a:cxn>
                <a:cxn ang="0">
                  <a:pos x="T2" y="T3"/>
                </a:cxn>
                <a:cxn ang="0">
                  <a:pos x="T4" y="T5"/>
                </a:cxn>
                <a:cxn ang="0">
                  <a:pos x="T6" y="T7"/>
                </a:cxn>
                <a:cxn ang="0">
                  <a:pos x="T8" y="T9"/>
                </a:cxn>
              </a:cxnLst>
              <a:rect l="0" t="0" r="r" b="b"/>
              <a:pathLst>
                <a:path w="513" h="128">
                  <a:moveTo>
                    <a:pt x="513" y="128"/>
                  </a:moveTo>
                  <a:lnTo>
                    <a:pt x="39" y="128"/>
                  </a:lnTo>
                  <a:lnTo>
                    <a:pt x="0" y="0"/>
                  </a:lnTo>
                  <a:lnTo>
                    <a:pt x="455" y="0"/>
                  </a:lnTo>
                  <a:lnTo>
                    <a:pt x="513" y="128"/>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0"/>
            <p:cNvSpPr>
              <a:spLocks/>
            </p:cNvSpPr>
            <p:nvPr/>
          </p:nvSpPr>
          <p:spPr bwMode="auto">
            <a:xfrm>
              <a:off x="4273" y="1588"/>
              <a:ext cx="485" cy="110"/>
            </a:xfrm>
            <a:custGeom>
              <a:avLst/>
              <a:gdLst>
                <a:gd name="T0" fmla="*/ 485 w 485"/>
                <a:gd name="T1" fmla="*/ 110 h 110"/>
                <a:gd name="T2" fmla="*/ 34 w 485"/>
                <a:gd name="T3" fmla="*/ 110 h 110"/>
                <a:gd name="T4" fmla="*/ 0 w 485"/>
                <a:gd name="T5" fmla="*/ 0 h 110"/>
                <a:gd name="T6" fmla="*/ 435 w 485"/>
                <a:gd name="T7" fmla="*/ 0 h 110"/>
                <a:gd name="T8" fmla="*/ 485 w 485"/>
                <a:gd name="T9" fmla="*/ 110 h 110"/>
              </a:gdLst>
              <a:ahLst/>
              <a:cxnLst>
                <a:cxn ang="0">
                  <a:pos x="T0" y="T1"/>
                </a:cxn>
                <a:cxn ang="0">
                  <a:pos x="T2" y="T3"/>
                </a:cxn>
                <a:cxn ang="0">
                  <a:pos x="T4" y="T5"/>
                </a:cxn>
                <a:cxn ang="0">
                  <a:pos x="T6" y="T7"/>
                </a:cxn>
                <a:cxn ang="0">
                  <a:pos x="T8" y="T9"/>
                </a:cxn>
              </a:cxnLst>
              <a:rect l="0" t="0" r="r" b="b"/>
              <a:pathLst>
                <a:path w="485" h="110">
                  <a:moveTo>
                    <a:pt x="485" y="110"/>
                  </a:moveTo>
                  <a:lnTo>
                    <a:pt x="34" y="110"/>
                  </a:lnTo>
                  <a:lnTo>
                    <a:pt x="0" y="0"/>
                  </a:lnTo>
                  <a:lnTo>
                    <a:pt x="435" y="0"/>
                  </a:lnTo>
                  <a:lnTo>
                    <a:pt x="485" y="11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1"/>
            <p:cNvSpPr>
              <a:spLocks/>
            </p:cNvSpPr>
            <p:nvPr/>
          </p:nvSpPr>
          <p:spPr bwMode="auto">
            <a:xfrm>
              <a:off x="4211" y="1387"/>
              <a:ext cx="489" cy="185"/>
            </a:xfrm>
            <a:custGeom>
              <a:avLst/>
              <a:gdLst>
                <a:gd name="T0" fmla="*/ 489 w 489"/>
                <a:gd name="T1" fmla="*/ 183 h 185"/>
                <a:gd name="T2" fmla="*/ 57 w 489"/>
                <a:gd name="T3" fmla="*/ 185 h 185"/>
                <a:gd name="T4" fmla="*/ 0 w 489"/>
                <a:gd name="T5" fmla="*/ 0 h 185"/>
                <a:gd name="T6" fmla="*/ 409 w 489"/>
                <a:gd name="T7" fmla="*/ 0 h 185"/>
                <a:gd name="T8" fmla="*/ 489 w 489"/>
                <a:gd name="T9" fmla="*/ 183 h 185"/>
              </a:gdLst>
              <a:ahLst/>
              <a:cxnLst>
                <a:cxn ang="0">
                  <a:pos x="T0" y="T1"/>
                </a:cxn>
                <a:cxn ang="0">
                  <a:pos x="T2" y="T3"/>
                </a:cxn>
                <a:cxn ang="0">
                  <a:pos x="T4" y="T5"/>
                </a:cxn>
                <a:cxn ang="0">
                  <a:pos x="T6" y="T7"/>
                </a:cxn>
                <a:cxn ang="0">
                  <a:pos x="T8" y="T9"/>
                </a:cxn>
              </a:cxnLst>
              <a:rect l="0" t="0" r="r" b="b"/>
              <a:pathLst>
                <a:path w="489" h="185">
                  <a:moveTo>
                    <a:pt x="489" y="183"/>
                  </a:moveTo>
                  <a:lnTo>
                    <a:pt x="57" y="185"/>
                  </a:lnTo>
                  <a:lnTo>
                    <a:pt x="0" y="0"/>
                  </a:lnTo>
                  <a:lnTo>
                    <a:pt x="409" y="0"/>
                  </a:lnTo>
                  <a:lnTo>
                    <a:pt x="489" y="18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2"/>
            <p:cNvSpPr>
              <a:spLocks/>
            </p:cNvSpPr>
            <p:nvPr/>
          </p:nvSpPr>
          <p:spPr bwMode="auto">
            <a:xfrm>
              <a:off x="1000" y="2888"/>
              <a:ext cx="576" cy="400"/>
            </a:xfrm>
            <a:custGeom>
              <a:avLst/>
              <a:gdLst>
                <a:gd name="T0" fmla="*/ 102 w 576"/>
                <a:gd name="T1" fmla="*/ 0 h 358"/>
                <a:gd name="T2" fmla="*/ 576 w 576"/>
                <a:gd name="T3" fmla="*/ 0 h 358"/>
                <a:gd name="T4" fmla="*/ 526 w 576"/>
                <a:gd name="T5" fmla="*/ 358 h 358"/>
                <a:gd name="T6" fmla="*/ 0 w 576"/>
                <a:gd name="T7" fmla="*/ 358 h 358"/>
                <a:gd name="T8" fmla="*/ 102 w 576"/>
                <a:gd name="T9" fmla="*/ 0 h 358"/>
              </a:gdLst>
              <a:ahLst/>
              <a:cxnLst>
                <a:cxn ang="0">
                  <a:pos x="T0" y="T1"/>
                </a:cxn>
                <a:cxn ang="0">
                  <a:pos x="T2" y="T3"/>
                </a:cxn>
                <a:cxn ang="0">
                  <a:pos x="T4" y="T5"/>
                </a:cxn>
                <a:cxn ang="0">
                  <a:pos x="T6" y="T7"/>
                </a:cxn>
                <a:cxn ang="0">
                  <a:pos x="T8" y="T9"/>
                </a:cxn>
              </a:cxnLst>
              <a:rect l="0" t="0" r="r" b="b"/>
              <a:pathLst>
                <a:path w="576" h="358">
                  <a:moveTo>
                    <a:pt x="102" y="0"/>
                  </a:moveTo>
                  <a:lnTo>
                    <a:pt x="576" y="0"/>
                  </a:lnTo>
                  <a:lnTo>
                    <a:pt x="526" y="358"/>
                  </a:lnTo>
                  <a:lnTo>
                    <a:pt x="0" y="358"/>
                  </a:lnTo>
                  <a:lnTo>
                    <a:pt x="102"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3"/>
            <p:cNvSpPr>
              <a:spLocks/>
            </p:cNvSpPr>
            <p:nvPr/>
          </p:nvSpPr>
          <p:spPr bwMode="auto">
            <a:xfrm>
              <a:off x="1563" y="2888"/>
              <a:ext cx="528" cy="400"/>
            </a:xfrm>
            <a:custGeom>
              <a:avLst/>
              <a:gdLst>
                <a:gd name="T0" fmla="*/ 49 w 528"/>
                <a:gd name="T1" fmla="*/ 0 h 358"/>
                <a:gd name="T2" fmla="*/ 528 w 528"/>
                <a:gd name="T3" fmla="*/ 0 h 358"/>
                <a:gd name="T4" fmla="*/ 510 w 528"/>
                <a:gd name="T5" fmla="*/ 358 h 358"/>
                <a:gd name="T6" fmla="*/ 0 w 528"/>
                <a:gd name="T7" fmla="*/ 358 h 358"/>
                <a:gd name="T8" fmla="*/ 49 w 528"/>
                <a:gd name="T9" fmla="*/ 0 h 358"/>
              </a:gdLst>
              <a:ahLst/>
              <a:cxnLst>
                <a:cxn ang="0">
                  <a:pos x="T0" y="T1"/>
                </a:cxn>
                <a:cxn ang="0">
                  <a:pos x="T2" y="T3"/>
                </a:cxn>
                <a:cxn ang="0">
                  <a:pos x="T4" y="T5"/>
                </a:cxn>
                <a:cxn ang="0">
                  <a:pos x="T6" y="T7"/>
                </a:cxn>
                <a:cxn ang="0">
                  <a:pos x="T8" y="T9"/>
                </a:cxn>
              </a:cxnLst>
              <a:rect l="0" t="0" r="r" b="b"/>
              <a:pathLst>
                <a:path w="528" h="358">
                  <a:moveTo>
                    <a:pt x="49" y="0"/>
                  </a:moveTo>
                  <a:lnTo>
                    <a:pt x="528" y="0"/>
                  </a:lnTo>
                  <a:lnTo>
                    <a:pt x="510" y="358"/>
                  </a:lnTo>
                  <a:lnTo>
                    <a:pt x="0" y="358"/>
                  </a:lnTo>
                  <a:lnTo>
                    <a:pt x="49"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4"/>
            <p:cNvSpPr>
              <a:spLocks/>
            </p:cNvSpPr>
            <p:nvPr/>
          </p:nvSpPr>
          <p:spPr bwMode="auto">
            <a:xfrm>
              <a:off x="2102" y="2888"/>
              <a:ext cx="500" cy="400"/>
            </a:xfrm>
            <a:custGeom>
              <a:avLst/>
              <a:gdLst>
                <a:gd name="T0" fmla="*/ 20 w 500"/>
                <a:gd name="T1" fmla="*/ 0 h 358"/>
                <a:gd name="T2" fmla="*/ 500 w 500"/>
                <a:gd name="T3" fmla="*/ 0 h 358"/>
                <a:gd name="T4" fmla="*/ 500 w 500"/>
                <a:gd name="T5" fmla="*/ 358 h 358"/>
                <a:gd name="T6" fmla="*/ 0 w 500"/>
                <a:gd name="T7" fmla="*/ 358 h 358"/>
                <a:gd name="T8" fmla="*/ 20 w 500"/>
                <a:gd name="T9" fmla="*/ 0 h 358"/>
              </a:gdLst>
              <a:ahLst/>
              <a:cxnLst>
                <a:cxn ang="0">
                  <a:pos x="T0" y="T1"/>
                </a:cxn>
                <a:cxn ang="0">
                  <a:pos x="T2" y="T3"/>
                </a:cxn>
                <a:cxn ang="0">
                  <a:pos x="T4" y="T5"/>
                </a:cxn>
                <a:cxn ang="0">
                  <a:pos x="T6" y="T7"/>
                </a:cxn>
                <a:cxn ang="0">
                  <a:pos x="T8" y="T9"/>
                </a:cxn>
              </a:cxnLst>
              <a:rect l="0" t="0" r="r" b="b"/>
              <a:pathLst>
                <a:path w="500" h="358">
                  <a:moveTo>
                    <a:pt x="20" y="0"/>
                  </a:moveTo>
                  <a:lnTo>
                    <a:pt x="500" y="0"/>
                  </a:lnTo>
                  <a:lnTo>
                    <a:pt x="500" y="358"/>
                  </a:lnTo>
                  <a:lnTo>
                    <a:pt x="0" y="358"/>
                  </a:lnTo>
                  <a:lnTo>
                    <a:pt x="20"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5"/>
            <p:cNvSpPr>
              <a:spLocks/>
            </p:cNvSpPr>
            <p:nvPr/>
          </p:nvSpPr>
          <p:spPr bwMode="auto">
            <a:xfrm>
              <a:off x="2633" y="2888"/>
              <a:ext cx="489" cy="400"/>
            </a:xfrm>
            <a:custGeom>
              <a:avLst/>
              <a:gdLst>
                <a:gd name="T0" fmla="*/ 0 w 489"/>
                <a:gd name="T1" fmla="*/ 0 h 358"/>
                <a:gd name="T2" fmla="*/ 476 w 489"/>
                <a:gd name="T3" fmla="*/ 0 h 358"/>
                <a:gd name="T4" fmla="*/ 489 w 489"/>
                <a:gd name="T5" fmla="*/ 358 h 358"/>
                <a:gd name="T6" fmla="*/ 0 w 489"/>
                <a:gd name="T7" fmla="*/ 358 h 358"/>
                <a:gd name="T8" fmla="*/ 0 w 489"/>
                <a:gd name="T9" fmla="*/ 0 h 358"/>
              </a:gdLst>
              <a:ahLst/>
              <a:cxnLst>
                <a:cxn ang="0">
                  <a:pos x="T0" y="T1"/>
                </a:cxn>
                <a:cxn ang="0">
                  <a:pos x="T2" y="T3"/>
                </a:cxn>
                <a:cxn ang="0">
                  <a:pos x="T4" y="T5"/>
                </a:cxn>
                <a:cxn ang="0">
                  <a:pos x="T6" y="T7"/>
                </a:cxn>
                <a:cxn ang="0">
                  <a:pos x="T8" y="T9"/>
                </a:cxn>
              </a:cxnLst>
              <a:rect l="0" t="0" r="r" b="b"/>
              <a:pathLst>
                <a:path w="489" h="358">
                  <a:moveTo>
                    <a:pt x="0" y="0"/>
                  </a:moveTo>
                  <a:lnTo>
                    <a:pt x="476" y="0"/>
                  </a:lnTo>
                  <a:lnTo>
                    <a:pt x="489" y="358"/>
                  </a:lnTo>
                  <a:lnTo>
                    <a:pt x="0" y="358"/>
                  </a:lnTo>
                  <a:lnTo>
                    <a:pt x="0"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6"/>
            <p:cNvSpPr>
              <a:spLocks/>
            </p:cNvSpPr>
            <p:nvPr/>
          </p:nvSpPr>
          <p:spPr bwMode="auto">
            <a:xfrm>
              <a:off x="4164" y="2888"/>
              <a:ext cx="581" cy="400"/>
            </a:xfrm>
            <a:custGeom>
              <a:avLst/>
              <a:gdLst>
                <a:gd name="T0" fmla="*/ 474 w 581"/>
                <a:gd name="T1" fmla="*/ 0 h 358"/>
                <a:gd name="T2" fmla="*/ 0 w 581"/>
                <a:gd name="T3" fmla="*/ 0 h 358"/>
                <a:gd name="T4" fmla="*/ 52 w 581"/>
                <a:gd name="T5" fmla="*/ 358 h 358"/>
                <a:gd name="T6" fmla="*/ 581 w 581"/>
                <a:gd name="T7" fmla="*/ 358 h 358"/>
                <a:gd name="T8" fmla="*/ 474 w 581"/>
                <a:gd name="T9" fmla="*/ 0 h 358"/>
              </a:gdLst>
              <a:ahLst/>
              <a:cxnLst>
                <a:cxn ang="0">
                  <a:pos x="T0" y="T1"/>
                </a:cxn>
                <a:cxn ang="0">
                  <a:pos x="T2" y="T3"/>
                </a:cxn>
                <a:cxn ang="0">
                  <a:pos x="T4" y="T5"/>
                </a:cxn>
                <a:cxn ang="0">
                  <a:pos x="T6" y="T7"/>
                </a:cxn>
                <a:cxn ang="0">
                  <a:pos x="T8" y="T9"/>
                </a:cxn>
              </a:cxnLst>
              <a:rect l="0" t="0" r="r" b="b"/>
              <a:pathLst>
                <a:path w="581" h="358">
                  <a:moveTo>
                    <a:pt x="474" y="0"/>
                  </a:moveTo>
                  <a:lnTo>
                    <a:pt x="0" y="0"/>
                  </a:lnTo>
                  <a:lnTo>
                    <a:pt x="52" y="358"/>
                  </a:lnTo>
                  <a:lnTo>
                    <a:pt x="581" y="358"/>
                  </a:lnTo>
                  <a:lnTo>
                    <a:pt x="474"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7"/>
            <p:cNvSpPr>
              <a:spLocks/>
            </p:cNvSpPr>
            <p:nvPr/>
          </p:nvSpPr>
          <p:spPr bwMode="auto">
            <a:xfrm>
              <a:off x="3654" y="2888"/>
              <a:ext cx="526" cy="400"/>
            </a:xfrm>
            <a:custGeom>
              <a:avLst/>
              <a:gdLst>
                <a:gd name="T0" fmla="*/ 479 w 526"/>
                <a:gd name="T1" fmla="*/ 0 h 358"/>
                <a:gd name="T2" fmla="*/ 0 w 526"/>
                <a:gd name="T3" fmla="*/ 0 h 358"/>
                <a:gd name="T4" fmla="*/ 18 w 526"/>
                <a:gd name="T5" fmla="*/ 358 h 358"/>
                <a:gd name="T6" fmla="*/ 526 w 526"/>
                <a:gd name="T7" fmla="*/ 358 h 358"/>
                <a:gd name="T8" fmla="*/ 479 w 526"/>
                <a:gd name="T9" fmla="*/ 0 h 358"/>
              </a:gdLst>
              <a:ahLst/>
              <a:cxnLst>
                <a:cxn ang="0">
                  <a:pos x="T0" y="T1"/>
                </a:cxn>
                <a:cxn ang="0">
                  <a:pos x="T2" y="T3"/>
                </a:cxn>
                <a:cxn ang="0">
                  <a:pos x="T4" y="T5"/>
                </a:cxn>
                <a:cxn ang="0">
                  <a:pos x="T6" y="T7"/>
                </a:cxn>
                <a:cxn ang="0">
                  <a:pos x="T8" y="T9"/>
                </a:cxn>
              </a:cxnLst>
              <a:rect l="0" t="0" r="r" b="b"/>
              <a:pathLst>
                <a:path w="526" h="358">
                  <a:moveTo>
                    <a:pt x="479" y="0"/>
                  </a:moveTo>
                  <a:lnTo>
                    <a:pt x="0" y="0"/>
                  </a:lnTo>
                  <a:lnTo>
                    <a:pt x="18" y="358"/>
                  </a:lnTo>
                  <a:lnTo>
                    <a:pt x="526" y="358"/>
                  </a:lnTo>
                  <a:lnTo>
                    <a:pt x="479"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8"/>
            <p:cNvSpPr>
              <a:spLocks/>
            </p:cNvSpPr>
            <p:nvPr/>
          </p:nvSpPr>
          <p:spPr bwMode="auto">
            <a:xfrm>
              <a:off x="3135" y="2888"/>
              <a:ext cx="506" cy="400"/>
            </a:xfrm>
            <a:custGeom>
              <a:avLst/>
              <a:gdLst>
                <a:gd name="T0" fmla="*/ 487 w 506"/>
                <a:gd name="T1" fmla="*/ 0 h 358"/>
                <a:gd name="T2" fmla="*/ 0 w 506"/>
                <a:gd name="T3" fmla="*/ 0 h 358"/>
                <a:gd name="T4" fmla="*/ 19 w 506"/>
                <a:gd name="T5" fmla="*/ 358 h 358"/>
                <a:gd name="T6" fmla="*/ 506 w 506"/>
                <a:gd name="T7" fmla="*/ 358 h 358"/>
                <a:gd name="T8" fmla="*/ 487 w 506"/>
                <a:gd name="T9" fmla="*/ 0 h 358"/>
              </a:gdLst>
              <a:ahLst/>
              <a:cxnLst>
                <a:cxn ang="0">
                  <a:pos x="T0" y="T1"/>
                </a:cxn>
                <a:cxn ang="0">
                  <a:pos x="T2" y="T3"/>
                </a:cxn>
                <a:cxn ang="0">
                  <a:pos x="T4" y="T5"/>
                </a:cxn>
                <a:cxn ang="0">
                  <a:pos x="T6" y="T7"/>
                </a:cxn>
                <a:cxn ang="0">
                  <a:pos x="T8" y="T9"/>
                </a:cxn>
              </a:cxnLst>
              <a:rect l="0" t="0" r="r" b="b"/>
              <a:pathLst>
                <a:path w="506" h="358">
                  <a:moveTo>
                    <a:pt x="487" y="0"/>
                  </a:moveTo>
                  <a:lnTo>
                    <a:pt x="0" y="0"/>
                  </a:lnTo>
                  <a:lnTo>
                    <a:pt x="19" y="358"/>
                  </a:lnTo>
                  <a:lnTo>
                    <a:pt x="506" y="358"/>
                  </a:lnTo>
                  <a:lnTo>
                    <a:pt x="487"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9"/>
            <p:cNvSpPr>
              <a:spLocks/>
            </p:cNvSpPr>
            <p:nvPr/>
          </p:nvSpPr>
          <p:spPr bwMode="auto">
            <a:xfrm>
              <a:off x="1487" y="1387"/>
              <a:ext cx="411" cy="183"/>
            </a:xfrm>
            <a:custGeom>
              <a:avLst/>
              <a:gdLst>
                <a:gd name="T0" fmla="*/ 55 w 411"/>
                <a:gd name="T1" fmla="*/ 0 h 183"/>
                <a:gd name="T2" fmla="*/ 411 w 411"/>
                <a:gd name="T3" fmla="*/ 0 h 183"/>
                <a:gd name="T4" fmla="*/ 372 w 411"/>
                <a:gd name="T5" fmla="*/ 183 h 183"/>
                <a:gd name="T6" fmla="*/ 0 w 411"/>
                <a:gd name="T7" fmla="*/ 183 h 183"/>
                <a:gd name="T8" fmla="*/ 55 w 411"/>
                <a:gd name="T9" fmla="*/ 0 h 183"/>
              </a:gdLst>
              <a:ahLst/>
              <a:cxnLst>
                <a:cxn ang="0">
                  <a:pos x="T0" y="T1"/>
                </a:cxn>
                <a:cxn ang="0">
                  <a:pos x="T2" y="T3"/>
                </a:cxn>
                <a:cxn ang="0">
                  <a:pos x="T4" y="T5"/>
                </a:cxn>
                <a:cxn ang="0">
                  <a:pos x="T6" y="T7"/>
                </a:cxn>
                <a:cxn ang="0">
                  <a:pos x="T8" y="T9"/>
                </a:cxn>
              </a:cxnLst>
              <a:rect l="0" t="0" r="r" b="b"/>
              <a:pathLst>
                <a:path w="411" h="183">
                  <a:moveTo>
                    <a:pt x="55" y="0"/>
                  </a:moveTo>
                  <a:lnTo>
                    <a:pt x="411" y="0"/>
                  </a:lnTo>
                  <a:lnTo>
                    <a:pt x="372" y="183"/>
                  </a:lnTo>
                  <a:lnTo>
                    <a:pt x="0" y="183"/>
                  </a:lnTo>
                  <a:lnTo>
                    <a:pt x="55"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0"/>
            <p:cNvSpPr>
              <a:spLocks/>
            </p:cNvSpPr>
            <p:nvPr/>
          </p:nvSpPr>
          <p:spPr bwMode="auto">
            <a:xfrm>
              <a:off x="1888" y="1384"/>
              <a:ext cx="393" cy="186"/>
            </a:xfrm>
            <a:custGeom>
              <a:avLst/>
              <a:gdLst>
                <a:gd name="T0" fmla="*/ 36 w 393"/>
                <a:gd name="T1" fmla="*/ 0 h 186"/>
                <a:gd name="T2" fmla="*/ 393 w 393"/>
                <a:gd name="T3" fmla="*/ 0 h 186"/>
                <a:gd name="T4" fmla="*/ 380 w 393"/>
                <a:gd name="T5" fmla="*/ 186 h 186"/>
                <a:gd name="T6" fmla="*/ 0 w 393"/>
                <a:gd name="T7" fmla="*/ 186 h 186"/>
                <a:gd name="T8" fmla="*/ 36 w 393"/>
                <a:gd name="T9" fmla="*/ 0 h 186"/>
              </a:gdLst>
              <a:ahLst/>
              <a:cxnLst>
                <a:cxn ang="0">
                  <a:pos x="T0" y="T1"/>
                </a:cxn>
                <a:cxn ang="0">
                  <a:pos x="T2" y="T3"/>
                </a:cxn>
                <a:cxn ang="0">
                  <a:pos x="T4" y="T5"/>
                </a:cxn>
                <a:cxn ang="0">
                  <a:pos x="T6" y="T7"/>
                </a:cxn>
                <a:cxn ang="0">
                  <a:pos x="T8" y="T9"/>
                </a:cxn>
              </a:cxnLst>
              <a:rect l="0" t="0" r="r" b="b"/>
              <a:pathLst>
                <a:path w="393" h="186">
                  <a:moveTo>
                    <a:pt x="36" y="0"/>
                  </a:moveTo>
                  <a:lnTo>
                    <a:pt x="393" y="0"/>
                  </a:lnTo>
                  <a:lnTo>
                    <a:pt x="380" y="186"/>
                  </a:lnTo>
                  <a:lnTo>
                    <a:pt x="0" y="186"/>
                  </a:lnTo>
                  <a:lnTo>
                    <a:pt x="36"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1"/>
            <p:cNvSpPr>
              <a:spLocks/>
            </p:cNvSpPr>
            <p:nvPr/>
          </p:nvSpPr>
          <p:spPr bwMode="auto">
            <a:xfrm>
              <a:off x="2292" y="1387"/>
              <a:ext cx="372" cy="183"/>
            </a:xfrm>
            <a:custGeom>
              <a:avLst/>
              <a:gdLst>
                <a:gd name="T0" fmla="*/ 13 w 372"/>
                <a:gd name="T1" fmla="*/ 0 h 183"/>
                <a:gd name="T2" fmla="*/ 372 w 372"/>
                <a:gd name="T3" fmla="*/ 0 h 183"/>
                <a:gd name="T4" fmla="*/ 372 w 372"/>
                <a:gd name="T5" fmla="*/ 183 h 183"/>
                <a:gd name="T6" fmla="*/ 0 w 372"/>
                <a:gd name="T7" fmla="*/ 183 h 183"/>
                <a:gd name="T8" fmla="*/ 13 w 372"/>
                <a:gd name="T9" fmla="*/ 0 h 183"/>
              </a:gdLst>
              <a:ahLst/>
              <a:cxnLst>
                <a:cxn ang="0">
                  <a:pos x="T0" y="T1"/>
                </a:cxn>
                <a:cxn ang="0">
                  <a:pos x="T2" y="T3"/>
                </a:cxn>
                <a:cxn ang="0">
                  <a:pos x="T4" y="T5"/>
                </a:cxn>
                <a:cxn ang="0">
                  <a:pos x="T6" y="T7"/>
                </a:cxn>
                <a:cxn ang="0">
                  <a:pos x="T8" y="T9"/>
                </a:cxn>
              </a:cxnLst>
              <a:rect l="0" t="0" r="r" b="b"/>
              <a:pathLst>
                <a:path w="372" h="183">
                  <a:moveTo>
                    <a:pt x="13" y="0"/>
                  </a:moveTo>
                  <a:lnTo>
                    <a:pt x="372" y="0"/>
                  </a:lnTo>
                  <a:lnTo>
                    <a:pt x="372" y="183"/>
                  </a:lnTo>
                  <a:lnTo>
                    <a:pt x="0" y="183"/>
                  </a:lnTo>
                  <a:lnTo>
                    <a:pt x="13"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a:off x="2687" y="1387"/>
              <a:ext cx="368" cy="183"/>
            </a:xfrm>
            <a:custGeom>
              <a:avLst/>
              <a:gdLst>
                <a:gd name="T0" fmla="*/ 0 w 368"/>
                <a:gd name="T1" fmla="*/ 0 h 183"/>
                <a:gd name="T2" fmla="*/ 357 w 368"/>
                <a:gd name="T3" fmla="*/ 0 h 183"/>
                <a:gd name="T4" fmla="*/ 368 w 368"/>
                <a:gd name="T5" fmla="*/ 183 h 183"/>
                <a:gd name="T6" fmla="*/ 0 w 368"/>
                <a:gd name="T7" fmla="*/ 183 h 183"/>
                <a:gd name="T8" fmla="*/ 0 w 368"/>
                <a:gd name="T9" fmla="*/ 0 h 183"/>
              </a:gdLst>
              <a:ahLst/>
              <a:cxnLst>
                <a:cxn ang="0">
                  <a:pos x="T0" y="T1"/>
                </a:cxn>
                <a:cxn ang="0">
                  <a:pos x="T2" y="T3"/>
                </a:cxn>
                <a:cxn ang="0">
                  <a:pos x="T4" y="T5"/>
                </a:cxn>
                <a:cxn ang="0">
                  <a:pos x="T6" y="T7"/>
                </a:cxn>
                <a:cxn ang="0">
                  <a:pos x="T8" y="T9"/>
                </a:cxn>
              </a:cxnLst>
              <a:rect l="0" t="0" r="r" b="b"/>
              <a:pathLst>
                <a:path w="368" h="183">
                  <a:moveTo>
                    <a:pt x="0" y="0"/>
                  </a:moveTo>
                  <a:lnTo>
                    <a:pt x="357" y="0"/>
                  </a:lnTo>
                  <a:lnTo>
                    <a:pt x="368" y="183"/>
                  </a:lnTo>
                  <a:lnTo>
                    <a:pt x="0" y="183"/>
                  </a:lnTo>
                  <a:lnTo>
                    <a:pt x="0"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a:off x="3831" y="1387"/>
              <a:ext cx="408" cy="183"/>
            </a:xfrm>
            <a:custGeom>
              <a:avLst/>
              <a:gdLst>
                <a:gd name="T0" fmla="*/ 356 w 408"/>
                <a:gd name="T1" fmla="*/ 0 h 183"/>
                <a:gd name="T2" fmla="*/ 0 w 408"/>
                <a:gd name="T3" fmla="*/ 0 h 183"/>
                <a:gd name="T4" fmla="*/ 41 w 408"/>
                <a:gd name="T5" fmla="*/ 183 h 183"/>
                <a:gd name="T6" fmla="*/ 408 w 408"/>
                <a:gd name="T7" fmla="*/ 183 h 183"/>
                <a:gd name="T8" fmla="*/ 356 w 408"/>
                <a:gd name="T9" fmla="*/ 0 h 183"/>
              </a:gdLst>
              <a:ahLst/>
              <a:cxnLst>
                <a:cxn ang="0">
                  <a:pos x="T0" y="T1"/>
                </a:cxn>
                <a:cxn ang="0">
                  <a:pos x="T2" y="T3"/>
                </a:cxn>
                <a:cxn ang="0">
                  <a:pos x="T4" y="T5"/>
                </a:cxn>
                <a:cxn ang="0">
                  <a:pos x="T6" y="T7"/>
                </a:cxn>
                <a:cxn ang="0">
                  <a:pos x="T8" y="T9"/>
                </a:cxn>
              </a:cxnLst>
              <a:rect l="0" t="0" r="r" b="b"/>
              <a:pathLst>
                <a:path w="408" h="183">
                  <a:moveTo>
                    <a:pt x="356" y="0"/>
                  </a:moveTo>
                  <a:lnTo>
                    <a:pt x="0" y="0"/>
                  </a:lnTo>
                  <a:lnTo>
                    <a:pt x="41" y="183"/>
                  </a:lnTo>
                  <a:lnTo>
                    <a:pt x="408" y="183"/>
                  </a:lnTo>
                  <a:lnTo>
                    <a:pt x="356"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a:off x="3450" y="1384"/>
              <a:ext cx="394" cy="186"/>
            </a:xfrm>
            <a:custGeom>
              <a:avLst/>
              <a:gdLst>
                <a:gd name="T0" fmla="*/ 360 w 394"/>
                <a:gd name="T1" fmla="*/ 0 h 186"/>
                <a:gd name="T2" fmla="*/ 0 w 394"/>
                <a:gd name="T3" fmla="*/ 0 h 186"/>
                <a:gd name="T4" fmla="*/ 13 w 394"/>
                <a:gd name="T5" fmla="*/ 186 h 186"/>
                <a:gd name="T6" fmla="*/ 394 w 394"/>
                <a:gd name="T7" fmla="*/ 186 h 186"/>
                <a:gd name="T8" fmla="*/ 360 w 394"/>
                <a:gd name="T9" fmla="*/ 0 h 186"/>
              </a:gdLst>
              <a:ahLst/>
              <a:cxnLst>
                <a:cxn ang="0">
                  <a:pos x="T0" y="T1"/>
                </a:cxn>
                <a:cxn ang="0">
                  <a:pos x="T2" y="T3"/>
                </a:cxn>
                <a:cxn ang="0">
                  <a:pos x="T4" y="T5"/>
                </a:cxn>
                <a:cxn ang="0">
                  <a:pos x="T6" y="T7"/>
                </a:cxn>
                <a:cxn ang="0">
                  <a:pos x="T8" y="T9"/>
                </a:cxn>
              </a:cxnLst>
              <a:rect l="0" t="0" r="r" b="b"/>
              <a:pathLst>
                <a:path w="394" h="186">
                  <a:moveTo>
                    <a:pt x="360" y="0"/>
                  </a:moveTo>
                  <a:lnTo>
                    <a:pt x="0" y="0"/>
                  </a:lnTo>
                  <a:lnTo>
                    <a:pt x="13" y="186"/>
                  </a:lnTo>
                  <a:lnTo>
                    <a:pt x="394" y="186"/>
                  </a:lnTo>
                  <a:lnTo>
                    <a:pt x="360"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a:off x="3062" y="1387"/>
              <a:ext cx="378" cy="183"/>
            </a:xfrm>
            <a:custGeom>
              <a:avLst/>
              <a:gdLst>
                <a:gd name="T0" fmla="*/ 365 w 378"/>
                <a:gd name="T1" fmla="*/ 0 h 183"/>
                <a:gd name="T2" fmla="*/ 0 w 378"/>
                <a:gd name="T3" fmla="*/ 0 h 183"/>
                <a:gd name="T4" fmla="*/ 13 w 378"/>
                <a:gd name="T5" fmla="*/ 183 h 183"/>
                <a:gd name="T6" fmla="*/ 378 w 378"/>
                <a:gd name="T7" fmla="*/ 183 h 183"/>
                <a:gd name="T8" fmla="*/ 365 w 378"/>
                <a:gd name="T9" fmla="*/ 0 h 183"/>
              </a:gdLst>
              <a:ahLst/>
              <a:cxnLst>
                <a:cxn ang="0">
                  <a:pos x="T0" y="T1"/>
                </a:cxn>
                <a:cxn ang="0">
                  <a:pos x="T2" y="T3"/>
                </a:cxn>
                <a:cxn ang="0">
                  <a:pos x="T4" y="T5"/>
                </a:cxn>
                <a:cxn ang="0">
                  <a:pos x="T6" y="T7"/>
                </a:cxn>
                <a:cxn ang="0">
                  <a:pos x="T8" y="T9"/>
                </a:cxn>
              </a:cxnLst>
              <a:rect l="0" t="0" r="r" b="b"/>
              <a:pathLst>
                <a:path w="378" h="183">
                  <a:moveTo>
                    <a:pt x="365" y="0"/>
                  </a:moveTo>
                  <a:lnTo>
                    <a:pt x="0" y="0"/>
                  </a:lnTo>
                  <a:lnTo>
                    <a:pt x="13" y="183"/>
                  </a:lnTo>
                  <a:lnTo>
                    <a:pt x="378" y="183"/>
                  </a:lnTo>
                  <a:lnTo>
                    <a:pt x="365"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a:off x="464" y="2643"/>
              <a:ext cx="674" cy="222"/>
            </a:xfrm>
            <a:custGeom>
              <a:avLst/>
              <a:gdLst>
                <a:gd name="T0" fmla="*/ 0 w 674"/>
                <a:gd name="T1" fmla="*/ 222 h 222"/>
                <a:gd name="T2" fmla="*/ 606 w 674"/>
                <a:gd name="T3" fmla="*/ 222 h 222"/>
                <a:gd name="T4" fmla="*/ 674 w 674"/>
                <a:gd name="T5" fmla="*/ 0 h 222"/>
                <a:gd name="T6" fmla="*/ 93 w 674"/>
                <a:gd name="T7" fmla="*/ 0 h 222"/>
                <a:gd name="T8" fmla="*/ 0 w 674"/>
                <a:gd name="T9" fmla="*/ 222 h 222"/>
              </a:gdLst>
              <a:ahLst/>
              <a:cxnLst>
                <a:cxn ang="0">
                  <a:pos x="T0" y="T1"/>
                </a:cxn>
                <a:cxn ang="0">
                  <a:pos x="T2" y="T3"/>
                </a:cxn>
                <a:cxn ang="0">
                  <a:pos x="T4" y="T5"/>
                </a:cxn>
                <a:cxn ang="0">
                  <a:pos x="T6" y="T7"/>
                </a:cxn>
                <a:cxn ang="0">
                  <a:pos x="T8" y="T9"/>
                </a:cxn>
              </a:cxnLst>
              <a:rect l="0" t="0" r="r" b="b"/>
              <a:pathLst>
                <a:path w="674" h="222">
                  <a:moveTo>
                    <a:pt x="0" y="222"/>
                  </a:moveTo>
                  <a:lnTo>
                    <a:pt x="606" y="222"/>
                  </a:lnTo>
                  <a:lnTo>
                    <a:pt x="674" y="0"/>
                  </a:lnTo>
                  <a:lnTo>
                    <a:pt x="93" y="0"/>
                  </a:lnTo>
                  <a:lnTo>
                    <a:pt x="0" y="222"/>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a:off x="570" y="2408"/>
              <a:ext cx="641" cy="209"/>
            </a:xfrm>
            <a:custGeom>
              <a:avLst/>
              <a:gdLst>
                <a:gd name="T0" fmla="*/ 0 w 641"/>
                <a:gd name="T1" fmla="*/ 209 h 209"/>
                <a:gd name="T2" fmla="*/ 576 w 641"/>
                <a:gd name="T3" fmla="*/ 209 h 209"/>
                <a:gd name="T4" fmla="*/ 641 w 641"/>
                <a:gd name="T5" fmla="*/ 0 h 209"/>
                <a:gd name="T6" fmla="*/ 92 w 641"/>
                <a:gd name="T7" fmla="*/ 0 h 209"/>
                <a:gd name="T8" fmla="*/ 0 w 641"/>
                <a:gd name="T9" fmla="*/ 209 h 209"/>
              </a:gdLst>
              <a:ahLst/>
              <a:cxnLst>
                <a:cxn ang="0">
                  <a:pos x="T0" y="T1"/>
                </a:cxn>
                <a:cxn ang="0">
                  <a:pos x="T2" y="T3"/>
                </a:cxn>
                <a:cxn ang="0">
                  <a:pos x="T4" y="T5"/>
                </a:cxn>
                <a:cxn ang="0">
                  <a:pos x="T6" y="T7"/>
                </a:cxn>
                <a:cxn ang="0">
                  <a:pos x="T8" y="T9"/>
                </a:cxn>
              </a:cxnLst>
              <a:rect l="0" t="0" r="r" b="b"/>
              <a:pathLst>
                <a:path w="641" h="209">
                  <a:moveTo>
                    <a:pt x="0" y="209"/>
                  </a:moveTo>
                  <a:lnTo>
                    <a:pt x="576" y="209"/>
                  </a:lnTo>
                  <a:lnTo>
                    <a:pt x="641" y="0"/>
                  </a:lnTo>
                  <a:lnTo>
                    <a:pt x="92" y="0"/>
                  </a:lnTo>
                  <a:lnTo>
                    <a:pt x="0" y="20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a:off x="669" y="2196"/>
              <a:ext cx="604" cy="188"/>
            </a:xfrm>
            <a:custGeom>
              <a:avLst/>
              <a:gdLst>
                <a:gd name="T0" fmla="*/ 0 w 604"/>
                <a:gd name="T1" fmla="*/ 188 h 188"/>
                <a:gd name="T2" fmla="*/ 547 w 604"/>
                <a:gd name="T3" fmla="*/ 188 h 188"/>
                <a:gd name="T4" fmla="*/ 604 w 604"/>
                <a:gd name="T5" fmla="*/ 0 h 188"/>
                <a:gd name="T6" fmla="*/ 84 w 604"/>
                <a:gd name="T7" fmla="*/ 0 h 188"/>
                <a:gd name="T8" fmla="*/ 0 w 604"/>
                <a:gd name="T9" fmla="*/ 188 h 188"/>
              </a:gdLst>
              <a:ahLst/>
              <a:cxnLst>
                <a:cxn ang="0">
                  <a:pos x="T0" y="T1"/>
                </a:cxn>
                <a:cxn ang="0">
                  <a:pos x="T2" y="T3"/>
                </a:cxn>
                <a:cxn ang="0">
                  <a:pos x="T4" y="T5"/>
                </a:cxn>
                <a:cxn ang="0">
                  <a:pos x="T6" y="T7"/>
                </a:cxn>
                <a:cxn ang="0">
                  <a:pos x="T8" y="T9"/>
                </a:cxn>
              </a:cxnLst>
              <a:rect l="0" t="0" r="r" b="b"/>
              <a:pathLst>
                <a:path w="604" h="188">
                  <a:moveTo>
                    <a:pt x="0" y="188"/>
                  </a:moveTo>
                  <a:lnTo>
                    <a:pt x="547" y="188"/>
                  </a:lnTo>
                  <a:lnTo>
                    <a:pt x="604" y="0"/>
                  </a:lnTo>
                  <a:lnTo>
                    <a:pt x="84" y="0"/>
                  </a:lnTo>
                  <a:lnTo>
                    <a:pt x="0" y="188"/>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a:off x="760" y="2029"/>
              <a:ext cx="563" cy="147"/>
            </a:xfrm>
            <a:custGeom>
              <a:avLst/>
              <a:gdLst>
                <a:gd name="T0" fmla="*/ 0 w 563"/>
                <a:gd name="T1" fmla="*/ 147 h 147"/>
                <a:gd name="T2" fmla="*/ 513 w 563"/>
                <a:gd name="T3" fmla="*/ 147 h 147"/>
                <a:gd name="T4" fmla="*/ 563 w 563"/>
                <a:gd name="T5" fmla="*/ 0 h 147"/>
                <a:gd name="T6" fmla="*/ 68 w 563"/>
                <a:gd name="T7" fmla="*/ 0 h 147"/>
                <a:gd name="T8" fmla="*/ 0 w 563"/>
                <a:gd name="T9" fmla="*/ 147 h 147"/>
              </a:gdLst>
              <a:ahLst/>
              <a:cxnLst>
                <a:cxn ang="0">
                  <a:pos x="T0" y="T1"/>
                </a:cxn>
                <a:cxn ang="0">
                  <a:pos x="T2" y="T3"/>
                </a:cxn>
                <a:cxn ang="0">
                  <a:pos x="T4" y="T5"/>
                </a:cxn>
                <a:cxn ang="0">
                  <a:pos x="T6" y="T7"/>
                </a:cxn>
                <a:cxn ang="0">
                  <a:pos x="T8" y="T9"/>
                </a:cxn>
              </a:cxnLst>
              <a:rect l="0" t="0" r="r" b="b"/>
              <a:pathLst>
                <a:path w="563" h="147">
                  <a:moveTo>
                    <a:pt x="0" y="147"/>
                  </a:moveTo>
                  <a:lnTo>
                    <a:pt x="513" y="147"/>
                  </a:lnTo>
                  <a:lnTo>
                    <a:pt x="563" y="0"/>
                  </a:lnTo>
                  <a:lnTo>
                    <a:pt x="68" y="0"/>
                  </a:lnTo>
                  <a:lnTo>
                    <a:pt x="0" y="147"/>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a:off x="836" y="1867"/>
              <a:ext cx="536" cy="141"/>
            </a:xfrm>
            <a:custGeom>
              <a:avLst/>
              <a:gdLst>
                <a:gd name="T0" fmla="*/ 0 w 536"/>
                <a:gd name="T1" fmla="*/ 141 h 141"/>
                <a:gd name="T2" fmla="*/ 492 w 536"/>
                <a:gd name="T3" fmla="*/ 141 h 141"/>
                <a:gd name="T4" fmla="*/ 536 w 536"/>
                <a:gd name="T5" fmla="*/ 0 h 141"/>
                <a:gd name="T6" fmla="*/ 62 w 536"/>
                <a:gd name="T7" fmla="*/ 0 h 141"/>
                <a:gd name="T8" fmla="*/ 0 w 536"/>
                <a:gd name="T9" fmla="*/ 141 h 141"/>
              </a:gdLst>
              <a:ahLst/>
              <a:cxnLst>
                <a:cxn ang="0">
                  <a:pos x="T0" y="T1"/>
                </a:cxn>
                <a:cxn ang="0">
                  <a:pos x="T2" y="T3"/>
                </a:cxn>
                <a:cxn ang="0">
                  <a:pos x="T4" y="T5"/>
                </a:cxn>
                <a:cxn ang="0">
                  <a:pos x="T6" y="T7"/>
                </a:cxn>
                <a:cxn ang="0">
                  <a:pos x="T8" y="T9"/>
                </a:cxn>
              </a:cxnLst>
              <a:rect l="0" t="0" r="r" b="b"/>
              <a:pathLst>
                <a:path w="536" h="141">
                  <a:moveTo>
                    <a:pt x="0" y="141"/>
                  </a:moveTo>
                  <a:lnTo>
                    <a:pt x="492" y="141"/>
                  </a:lnTo>
                  <a:lnTo>
                    <a:pt x="536" y="0"/>
                  </a:lnTo>
                  <a:lnTo>
                    <a:pt x="62" y="0"/>
                  </a:lnTo>
                  <a:lnTo>
                    <a:pt x="0" y="141"/>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a:off x="904" y="1721"/>
              <a:ext cx="513" cy="128"/>
            </a:xfrm>
            <a:custGeom>
              <a:avLst/>
              <a:gdLst>
                <a:gd name="T0" fmla="*/ 0 w 513"/>
                <a:gd name="T1" fmla="*/ 128 h 128"/>
                <a:gd name="T2" fmla="*/ 476 w 513"/>
                <a:gd name="T3" fmla="*/ 128 h 128"/>
                <a:gd name="T4" fmla="*/ 513 w 513"/>
                <a:gd name="T5" fmla="*/ 0 h 128"/>
                <a:gd name="T6" fmla="*/ 57 w 513"/>
                <a:gd name="T7" fmla="*/ 0 h 128"/>
                <a:gd name="T8" fmla="*/ 0 w 513"/>
                <a:gd name="T9" fmla="*/ 128 h 128"/>
              </a:gdLst>
              <a:ahLst/>
              <a:cxnLst>
                <a:cxn ang="0">
                  <a:pos x="T0" y="T1"/>
                </a:cxn>
                <a:cxn ang="0">
                  <a:pos x="T2" y="T3"/>
                </a:cxn>
                <a:cxn ang="0">
                  <a:pos x="T4" y="T5"/>
                </a:cxn>
                <a:cxn ang="0">
                  <a:pos x="T6" y="T7"/>
                </a:cxn>
                <a:cxn ang="0">
                  <a:pos x="T8" y="T9"/>
                </a:cxn>
              </a:cxnLst>
              <a:rect l="0" t="0" r="r" b="b"/>
              <a:pathLst>
                <a:path w="513" h="128">
                  <a:moveTo>
                    <a:pt x="0" y="128"/>
                  </a:moveTo>
                  <a:lnTo>
                    <a:pt x="476" y="128"/>
                  </a:lnTo>
                  <a:lnTo>
                    <a:pt x="513" y="0"/>
                  </a:lnTo>
                  <a:lnTo>
                    <a:pt x="57" y="0"/>
                  </a:lnTo>
                  <a:lnTo>
                    <a:pt x="0" y="128"/>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p:nvSpPr>
          <p:spPr bwMode="auto">
            <a:xfrm>
              <a:off x="971" y="1591"/>
              <a:ext cx="485" cy="112"/>
            </a:xfrm>
            <a:custGeom>
              <a:avLst/>
              <a:gdLst>
                <a:gd name="T0" fmla="*/ 0 w 485"/>
                <a:gd name="T1" fmla="*/ 112 h 112"/>
                <a:gd name="T2" fmla="*/ 451 w 485"/>
                <a:gd name="T3" fmla="*/ 112 h 112"/>
                <a:gd name="T4" fmla="*/ 485 w 485"/>
                <a:gd name="T5" fmla="*/ 0 h 112"/>
                <a:gd name="T6" fmla="*/ 50 w 485"/>
                <a:gd name="T7" fmla="*/ 0 h 112"/>
                <a:gd name="T8" fmla="*/ 0 w 485"/>
                <a:gd name="T9" fmla="*/ 112 h 112"/>
              </a:gdLst>
              <a:ahLst/>
              <a:cxnLst>
                <a:cxn ang="0">
                  <a:pos x="T0" y="T1"/>
                </a:cxn>
                <a:cxn ang="0">
                  <a:pos x="T2" y="T3"/>
                </a:cxn>
                <a:cxn ang="0">
                  <a:pos x="T4" y="T5"/>
                </a:cxn>
                <a:cxn ang="0">
                  <a:pos x="T6" y="T7"/>
                </a:cxn>
                <a:cxn ang="0">
                  <a:pos x="T8" y="T9"/>
                </a:cxn>
              </a:cxnLst>
              <a:rect l="0" t="0" r="r" b="b"/>
              <a:pathLst>
                <a:path w="485" h="112">
                  <a:moveTo>
                    <a:pt x="0" y="112"/>
                  </a:moveTo>
                  <a:lnTo>
                    <a:pt x="451" y="112"/>
                  </a:lnTo>
                  <a:lnTo>
                    <a:pt x="485" y="0"/>
                  </a:lnTo>
                  <a:lnTo>
                    <a:pt x="50" y="0"/>
                  </a:lnTo>
                  <a:lnTo>
                    <a:pt x="0" y="112"/>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p:nvSpPr>
          <p:spPr bwMode="auto">
            <a:xfrm>
              <a:off x="1026" y="1390"/>
              <a:ext cx="492" cy="185"/>
            </a:xfrm>
            <a:custGeom>
              <a:avLst/>
              <a:gdLst>
                <a:gd name="T0" fmla="*/ 0 w 492"/>
                <a:gd name="T1" fmla="*/ 185 h 185"/>
                <a:gd name="T2" fmla="*/ 435 w 492"/>
                <a:gd name="T3" fmla="*/ 185 h 185"/>
                <a:gd name="T4" fmla="*/ 492 w 492"/>
                <a:gd name="T5" fmla="*/ 0 h 185"/>
                <a:gd name="T6" fmla="*/ 81 w 492"/>
                <a:gd name="T7" fmla="*/ 0 h 185"/>
                <a:gd name="T8" fmla="*/ 0 w 492"/>
                <a:gd name="T9" fmla="*/ 185 h 185"/>
              </a:gdLst>
              <a:ahLst/>
              <a:cxnLst>
                <a:cxn ang="0">
                  <a:pos x="T0" y="T1"/>
                </a:cxn>
                <a:cxn ang="0">
                  <a:pos x="T2" y="T3"/>
                </a:cxn>
                <a:cxn ang="0">
                  <a:pos x="T4" y="T5"/>
                </a:cxn>
                <a:cxn ang="0">
                  <a:pos x="T6" y="T7"/>
                </a:cxn>
                <a:cxn ang="0">
                  <a:pos x="T8" y="T9"/>
                </a:cxn>
              </a:cxnLst>
              <a:rect l="0" t="0" r="r" b="b"/>
              <a:pathLst>
                <a:path w="492" h="185">
                  <a:moveTo>
                    <a:pt x="0" y="185"/>
                  </a:moveTo>
                  <a:lnTo>
                    <a:pt x="435" y="185"/>
                  </a:lnTo>
                  <a:lnTo>
                    <a:pt x="492" y="0"/>
                  </a:lnTo>
                  <a:lnTo>
                    <a:pt x="81" y="0"/>
                  </a:lnTo>
                  <a:lnTo>
                    <a:pt x="0" y="18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a:off x="4575" y="1306"/>
              <a:ext cx="128" cy="63"/>
            </a:xfrm>
            <a:custGeom>
              <a:avLst/>
              <a:gdLst>
                <a:gd name="T0" fmla="*/ 16 w 128"/>
                <a:gd name="T1" fmla="*/ 37 h 63"/>
                <a:gd name="T2" fmla="*/ 0 w 128"/>
                <a:gd name="T3" fmla="*/ 0 h 63"/>
                <a:gd name="T4" fmla="*/ 92 w 128"/>
                <a:gd name="T5" fmla="*/ 0 h 63"/>
                <a:gd name="T6" fmla="*/ 128 w 128"/>
                <a:gd name="T7" fmla="*/ 63 h 63"/>
                <a:gd name="T8" fmla="*/ 76 w 128"/>
                <a:gd name="T9" fmla="*/ 63 h 63"/>
                <a:gd name="T10" fmla="*/ 65 w 128"/>
                <a:gd name="T11" fmla="*/ 37 h 63"/>
                <a:gd name="T12" fmla="*/ 16 w 128"/>
                <a:gd name="T13" fmla="*/ 37 h 63"/>
              </a:gdLst>
              <a:ahLst/>
              <a:cxnLst>
                <a:cxn ang="0">
                  <a:pos x="T0" y="T1"/>
                </a:cxn>
                <a:cxn ang="0">
                  <a:pos x="T2" y="T3"/>
                </a:cxn>
                <a:cxn ang="0">
                  <a:pos x="T4" y="T5"/>
                </a:cxn>
                <a:cxn ang="0">
                  <a:pos x="T6" y="T7"/>
                </a:cxn>
                <a:cxn ang="0">
                  <a:pos x="T8" y="T9"/>
                </a:cxn>
                <a:cxn ang="0">
                  <a:pos x="T10" y="T11"/>
                </a:cxn>
                <a:cxn ang="0">
                  <a:pos x="T12" y="T13"/>
                </a:cxn>
              </a:cxnLst>
              <a:rect l="0" t="0" r="r" b="b"/>
              <a:pathLst>
                <a:path w="128" h="63">
                  <a:moveTo>
                    <a:pt x="16" y="37"/>
                  </a:moveTo>
                  <a:lnTo>
                    <a:pt x="0" y="0"/>
                  </a:lnTo>
                  <a:lnTo>
                    <a:pt x="92" y="0"/>
                  </a:lnTo>
                  <a:lnTo>
                    <a:pt x="128" y="63"/>
                  </a:lnTo>
                  <a:lnTo>
                    <a:pt x="76" y="63"/>
                  </a:lnTo>
                  <a:lnTo>
                    <a:pt x="65" y="37"/>
                  </a:lnTo>
                  <a:lnTo>
                    <a:pt x="16" y="37"/>
                  </a:lnTo>
                  <a:close/>
                </a:path>
              </a:pathLst>
            </a:custGeom>
            <a:gradFill>
              <a:gsLst>
                <a:gs pos="0">
                  <a:schemeClr val="accent4">
                    <a:lumMod val="65000"/>
                    <a:lumOff val="35000"/>
                  </a:schemeClr>
                </a:gs>
                <a:gs pos="100000">
                  <a:schemeClr val="bg2">
                    <a:lumMod val="90000"/>
                  </a:schemeClr>
                </a:gs>
              </a:gsLst>
              <a:lin ang="6000000" scaled="0"/>
            </a:gradFill>
            <a:ln w="12700"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Rectangle 47"/>
            <p:cNvSpPr>
              <a:spLocks noChangeArrowheads="1"/>
            </p:cNvSpPr>
            <p:nvPr/>
          </p:nvSpPr>
          <p:spPr bwMode="auto">
            <a:xfrm>
              <a:off x="91" y="3345"/>
              <a:ext cx="169" cy="50"/>
            </a:xfrm>
            <a:prstGeom prst="rect">
              <a:avLst/>
            </a:prstGeom>
            <a:gradFill>
              <a:gsLst>
                <a:gs pos="86000">
                  <a:schemeClr val="accent4">
                    <a:lumMod val="85000"/>
                    <a:lumOff val="15000"/>
                  </a:schemeClr>
                </a:gs>
                <a:gs pos="0">
                  <a:schemeClr val="accent4">
                    <a:lumMod val="85000"/>
                    <a:lumOff val="15000"/>
                  </a:schemeClr>
                </a:gs>
                <a:gs pos="100000">
                  <a:schemeClr val="bg1"/>
                </a:gs>
              </a:gsLst>
              <a:lin ang="0" scaled="0"/>
            </a:gra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a:off x="91" y="3243"/>
              <a:ext cx="188" cy="102"/>
            </a:xfrm>
            <a:custGeom>
              <a:avLst/>
              <a:gdLst>
                <a:gd name="T0" fmla="*/ 0 w 188"/>
                <a:gd name="T1" fmla="*/ 102 h 102"/>
                <a:gd name="T2" fmla="*/ 52 w 188"/>
                <a:gd name="T3" fmla="*/ 0 h 102"/>
                <a:gd name="T4" fmla="*/ 112 w 188"/>
                <a:gd name="T5" fmla="*/ 0 h 102"/>
                <a:gd name="T6" fmla="*/ 81 w 188"/>
                <a:gd name="T7" fmla="*/ 60 h 102"/>
                <a:gd name="T8" fmla="*/ 188 w 188"/>
                <a:gd name="T9" fmla="*/ 60 h 102"/>
                <a:gd name="T10" fmla="*/ 169 w 188"/>
                <a:gd name="T11" fmla="*/ 102 h 102"/>
                <a:gd name="T12" fmla="*/ 0 w 188"/>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88" h="102">
                  <a:moveTo>
                    <a:pt x="0" y="102"/>
                  </a:moveTo>
                  <a:lnTo>
                    <a:pt x="52" y="0"/>
                  </a:lnTo>
                  <a:lnTo>
                    <a:pt x="112" y="0"/>
                  </a:lnTo>
                  <a:lnTo>
                    <a:pt x="81" y="60"/>
                  </a:lnTo>
                  <a:lnTo>
                    <a:pt x="188" y="60"/>
                  </a:lnTo>
                  <a:lnTo>
                    <a:pt x="169" y="102"/>
                  </a:lnTo>
                  <a:lnTo>
                    <a:pt x="0" y="102"/>
                  </a:lnTo>
                  <a:close/>
                </a:path>
              </a:pathLst>
            </a:custGeom>
            <a:gradFill>
              <a:gsLst>
                <a:gs pos="74000">
                  <a:schemeClr val="bg2">
                    <a:lumMod val="90000"/>
                  </a:schemeClr>
                </a:gs>
                <a:gs pos="15000">
                  <a:schemeClr val="tx1">
                    <a:lumMod val="50000"/>
                    <a:lumOff val="50000"/>
                  </a:schemeClr>
                </a:gs>
                <a:gs pos="100000">
                  <a:schemeClr val="bg1"/>
                </a:gs>
              </a:gsLst>
              <a:lin ang="0" scaled="0"/>
            </a:gra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auto">
            <a:xfrm>
              <a:off x="1039" y="1301"/>
              <a:ext cx="128" cy="63"/>
            </a:xfrm>
            <a:custGeom>
              <a:avLst/>
              <a:gdLst>
                <a:gd name="T0" fmla="*/ 109 w 128"/>
                <a:gd name="T1" fmla="*/ 36 h 63"/>
                <a:gd name="T2" fmla="*/ 128 w 128"/>
                <a:gd name="T3" fmla="*/ 0 h 63"/>
                <a:gd name="T4" fmla="*/ 34 w 128"/>
                <a:gd name="T5" fmla="*/ 0 h 63"/>
                <a:gd name="T6" fmla="*/ 0 w 128"/>
                <a:gd name="T7" fmla="*/ 63 h 63"/>
                <a:gd name="T8" fmla="*/ 50 w 128"/>
                <a:gd name="T9" fmla="*/ 63 h 63"/>
                <a:gd name="T10" fmla="*/ 63 w 128"/>
                <a:gd name="T11" fmla="*/ 36 h 63"/>
                <a:gd name="T12" fmla="*/ 109 w 128"/>
                <a:gd name="T13" fmla="*/ 36 h 63"/>
              </a:gdLst>
              <a:ahLst/>
              <a:cxnLst>
                <a:cxn ang="0">
                  <a:pos x="T0" y="T1"/>
                </a:cxn>
                <a:cxn ang="0">
                  <a:pos x="T2" y="T3"/>
                </a:cxn>
                <a:cxn ang="0">
                  <a:pos x="T4" y="T5"/>
                </a:cxn>
                <a:cxn ang="0">
                  <a:pos x="T6" y="T7"/>
                </a:cxn>
                <a:cxn ang="0">
                  <a:pos x="T8" y="T9"/>
                </a:cxn>
                <a:cxn ang="0">
                  <a:pos x="T10" y="T11"/>
                </a:cxn>
                <a:cxn ang="0">
                  <a:pos x="T12" y="T13"/>
                </a:cxn>
              </a:cxnLst>
              <a:rect l="0" t="0" r="r" b="b"/>
              <a:pathLst>
                <a:path w="128" h="63">
                  <a:moveTo>
                    <a:pt x="109" y="36"/>
                  </a:moveTo>
                  <a:lnTo>
                    <a:pt x="128" y="0"/>
                  </a:lnTo>
                  <a:lnTo>
                    <a:pt x="34" y="0"/>
                  </a:lnTo>
                  <a:lnTo>
                    <a:pt x="0" y="63"/>
                  </a:lnTo>
                  <a:lnTo>
                    <a:pt x="50" y="63"/>
                  </a:lnTo>
                  <a:lnTo>
                    <a:pt x="63" y="36"/>
                  </a:lnTo>
                  <a:lnTo>
                    <a:pt x="109" y="36"/>
                  </a:lnTo>
                  <a:close/>
                </a:path>
              </a:pathLst>
            </a:custGeom>
            <a:gradFill>
              <a:gsLst>
                <a:gs pos="49000">
                  <a:schemeClr val="bg2">
                    <a:lumMod val="75000"/>
                  </a:schemeClr>
                </a:gs>
                <a:gs pos="0">
                  <a:schemeClr val="accent4">
                    <a:lumMod val="50000"/>
                    <a:lumOff val="50000"/>
                  </a:schemeClr>
                </a:gs>
                <a:gs pos="100000">
                  <a:schemeClr val="bg1"/>
                </a:gs>
              </a:gsLst>
              <a:lin ang="5400000" scaled="0"/>
            </a:gradFill>
            <a:ln w="12700"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5" name="reflect_game_board"/>
          <p:cNvGrpSpPr/>
          <p:nvPr/>
        </p:nvGrpSpPr>
        <p:grpSpPr>
          <a:xfrm>
            <a:off x="651427" y="2621381"/>
            <a:ext cx="8012908" cy="2961681"/>
            <a:chOff x="651427" y="2621381"/>
            <a:chExt cx="8012908" cy="2961681"/>
          </a:xfrm>
        </p:grpSpPr>
        <p:sp>
          <p:nvSpPr>
            <p:cNvPr id="72" name="reflect"/>
            <p:cNvSpPr/>
            <p:nvPr/>
          </p:nvSpPr>
          <p:spPr>
            <a:xfrm>
              <a:off x="1682731" y="5244512"/>
              <a:ext cx="779106" cy="338550"/>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 name="connsiteX0" fmla="*/ 0 w 795363"/>
                <a:gd name="connsiteY0" fmla="*/ 383944 h 383944"/>
                <a:gd name="connsiteX1" fmla="*/ 795363 w 795363"/>
                <a:gd name="connsiteY1" fmla="*/ 0 h 383944"/>
                <a:gd name="connsiteX2" fmla="*/ 620050 w 795363"/>
                <a:gd name="connsiteY2" fmla="*/ 382050 h 383944"/>
                <a:gd name="connsiteX3" fmla="*/ 0 w 795363"/>
                <a:gd name="connsiteY3" fmla="*/ 383944 h 383944"/>
                <a:gd name="connsiteX0" fmla="*/ 0 w 795363"/>
                <a:gd name="connsiteY0" fmla="*/ 383944 h 397097"/>
                <a:gd name="connsiteX1" fmla="*/ 795363 w 795363"/>
                <a:gd name="connsiteY1" fmla="*/ 0 h 397097"/>
                <a:gd name="connsiteX2" fmla="*/ 687761 w 795363"/>
                <a:gd name="connsiteY2" fmla="*/ 397097 h 397097"/>
                <a:gd name="connsiteX3" fmla="*/ 0 w 795363"/>
                <a:gd name="connsiteY3" fmla="*/ 383944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87840"/>
                <a:gd name="connsiteY0" fmla="*/ 402752 h 406501"/>
                <a:gd name="connsiteX1" fmla="*/ 787840 w 787840"/>
                <a:gd name="connsiteY1" fmla="*/ 0 h 406501"/>
                <a:gd name="connsiteX2" fmla="*/ 687761 w 787840"/>
                <a:gd name="connsiteY2" fmla="*/ 406501 h 406501"/>
                <a:gd name="connsiteX3" fmla="*/ 0 w 787840"/>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 name="connsiteX0" fmla="*/ 0 w 754325"/>
                <a:gd name="connsiteY0" fmla="*/ 402752 h 406501"/>
                <a:gd name="connsiteX1" fmla="*/ 754325 w 754325"/>
                <a:gd name="connsiteY1" fmla="*/ 0 h 406501"/>
                <a:gd name="connsiteX2" fmla="*/ 687761 w 754325"/>
                <a:gd name="connsiteY2" fmla="*/ 406501 h 406501"/>
                <a:gd name="connsiteX3" fmla="*/ 0 w 754325"/>
                <a:gd name="connsiteY3" fmla="*/ 402752 h 406501"/>
                <a:gd name="connsiteX0" fmla="*/ 0 w 754325"/>
                <a:gd name="connsiteY0" fmla="*/ 402752 h 402752"/>
                <a:gd name="connsiteX1" fmla="*/ 754325 w 754325"/>
                <a:gd name="connsiteY1" fmla="*/ 0 h 402752"/>
                <a:gd name="connsiteX2" fmla="*/ 705165 w 754325"/>
                <a:gd name="connsiteY2" fmla="*/ 402150 h 402752"/>
                <a:gd name="connsiteX3" fmla="*/ 0 w 754325"/>
                <a:gd name="connsiteY3" fmla="*/ 402752 h 402752"/>
                <a:gd name="connsiteX0" fmla="*/ 0 w 632499"/>
                <a:gd name="connsiteY0" fmla="*/ 402752 h 402752"/>
                <a:gd name="connsiteX1" fmla="*/ 632499 w 632499"/>
                <a:gd name="connsiteY1" fmla="*/ 0 h 402752"/>
                <a:gd name="connsiteX2" fmla="*/ 583339 w 632499"/>
                <a:gd name="connsiteY2" fmla="*/ 402150 h 402752"/>
                <a:gd name="connsiteX3" fmla="*/ 0 w 632499"/>
                <a:gd name="connsiteY3" fmla="*/ 402752 h 402752"/>
                <a:gd name="connsiteX0" fmla="*/ 0 w 632499"/>
                <a:gd name="connsiteY0" fmla="*/ 402752 h 402752"/>
                <a:gd name="connsiteX1" fmla="*/ 632499 w 632499"/>
                <a:gd name="connsiteY1" fmla="*/ 0 h 402752"/>
                <a:gd name="connsiteX2" fmla="*/ 583339 w 632499"/>
                <a:gd name="connsiteY2" fmla="*/ 402150 h 402752"/>
                <a:gd name="connsiteX3" fmla="*/ 0 w 632499"/>
                <a:gd name="connsiteY3" fmla="*/ 402752 h 402752"/>
                <a:gd name="connsiteX0" fmla="*/ 0 w 632499"/>
                <a:gd name="connsiteY0" fmla="*/ 402752 h 406501"/>
                <a:gd name="connsiteX1" fmla="*/ 632499 w 632499"/>
                <a:gd name="connsiteY1" fmla="*/ 0 h 406501"/>
                <a:gd name="connsiteX2" fmla="*/ 581164 w 632499"/>
                <a:gd name="connsiteY2" fmla="*/ 406501 h 406501"/>
                <a:gd name="connsiteX3" fmla="*/ 0 w 632499"/>
                <a:gd name="connsiteY3" fmla="*/ 402752 h 406501"/>
                <a:gd name="connsiteX0" fmla="*/ 0 w 632499"/>
                <a:gd name="connsiteY0" fmla="*/ 402752 h 406501"/>
                <a:gd name="connsiteX1" fmla="*/ 632499 w 632499"/>
                <a:gd name="connsiteY1" fmla="*/ 0 h 406501"/>
                <a:gd name="connsiteX2" fmla="*/ 581164 w 632499"/>
                <a:gd name="connsiteY2" fmla="*/ 406501 h 406501"/>
                <a:gd name="connsiteX3" fmla="*/ 0 w 632499"/>
                <a:gd name="connsiteY3" fmla="*/ 402752 h 406501"/>
                <a:gd name="connsiteX0" fmla="*/ 0 w 632499"/>
                <a:gd name="connsiteY0" fmla="*/ 402752 h 404326"/>
                <a:gd name="connsiteX1" fmla="*/ 632499 w 632499"/>
                <a:gd name="connsiteY1" fmla="*/ 0 h 404326"/>
                <a:gd name="connsiteX2" fmla="*/ 581164 w 632499"/>
                <a:gd name="connsiteY2" fmla="*/ 404326 h 404326"/>
                <a:gd name="connsiteX3" fmla="*/ 0 w 632499"/>
                <a:gd name="connsiteY3" fmla="*/ 402752 h 404326"/>
                <a:gd name="connsiteX0" fmla="*/ 0 w 615384"/>
                <a:gd name="connsiteY0" fmla="*/ 265833 h 267407"/>
                <a:gd name="connsiteX1" fmla="*/ 615384 w 615384"/>
                <a:gd name="connsiteY1" fmla="*/ 0 h 267407"/>
                <a:gd name="connsiteX2" fmla="*/ 581164 w 615384"/>
                <a:gd name="connsiteY2" fmla="*/ 267407 h 267407"/>
                <a:gd name="connsiteX3" fmla="*/ 0 w 615384"/>
                <a:gd name="connsiteY3" fmla="*/ 265833 h 267407"/>
              </a:gdLst>
              <a:ahLst/>
              <a:cxnLst>
                <a:cxn ang="0">
                  <a:pos x="connsiteX0" y="connsiteY0"/>
                </a:cxn>
                <a:cxn ang="0">
                  <a:pos x="connsiteX1" y="connsiteY1"/>
                </a:cxn>
                <a:cxn ang="0">
                  <a:pos x="connsiteX2" y="connsiteY2"/>
                </a:cxn>
                <a:cxn ang="0">
                  <a:pos x="connsiteX3" y="connsiteY3"/>
                </a:cxn>
              </a:cxnLst>
              <a:rect l="l" t="t" r="r" b="b"/>
              <a:pathLst>
                <a:path w="615384" h="267407">
                  <a:moveTo>
                    <a:pt x="0" y="265833"/>
                  </a:moveTo>
                  <a:cubicBezTo>
                    <a:pt x="111076" y="127621"/>
                    <a:pt x="313245" y="6945"/>
                    <a:pt x="615384" y="0"/>
                  </a:cubicBezTo>
                  <a:lnTo>
                    <a:pt x="581164" y="267407"/>
                  </a:lnTo>
                  <a:lnTo>
                    <a:pt x="0" y="265833"/>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flect"/>
            <p:cNvSpPr/>
            <p:nvPr/>
          </p:nvSpPr>
          <p:spPr>
            <a:xfrm>
              <a:off x="1634219" y="2897543"/>
              <a:ext cx="673607" cy="163884"/>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Lst>
              <a:ahLst/>
              <a:cxnLst>
                <a:cxn ang="0">
                  <a:pos x="connsiteX0" y="connsiteY0"/>
                </a:cxn>
                <a:cxn ang="0">
                  <a:pos x="connsiteX1" y="connsiteY1"/>
                </a:cxn>
                <a:cxn ang="0">
                  <a:pos x="connsiteX2" y="connsiteY2"/>
                </a:cxn>
                <a:cxn ang="0">
                  <a:pos x="connsiteX3" y="connsiteY3"/>
                </a:cxn>
              </a:cxnLst>
              <a:rect l="l" t="t" r="r" b="b"/>
              <a:pathLst>
                <a:path w="673607" h="163884">
                  <a:moveTo>
                    <a:pt x="0" y="163884"/>
                  </a:moveTo>
                  <a:cubicBezTo>
                    <a:pt x="167502" y="89622"/>
                    <a:pt x="371468" y="6945"/>
                    <a:pt x="673607" y="0"/>
                  </a:cubicBezTo>
                  <a:lnTo>
                    <a:pt x="620050" y="161990"/>
                  </a:lnTo>
                  <a:lnTo>
                    <a:pt x="0" y="163884"/>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flect"/>
            <p:cNvSpPr/>
            <p:nvPr/>
          </p:nvSpPr>
          <p:spPr>
            <a:xfrm>
              <a:off x="1569437" y="3131334"/>
              <a:ext cx="668456" cy="163884"/>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68456"/>
                <a:gd name="connsiteY0" fmla="*/ 163884 h 163884"/>
                <a:gd name="connsiteX1" fmla="*/ 668456 w 668456"/>
                <a:gd name="connsiteY1" fmla="*/ 0 h 163884"/>
                <a:gd name="connsiteX2" fmla="*/ 620050 w 668456"/>
                <a:gd name="connsiteY2" fmla="*/ 161990 h 163884"/>
                <a:gd name="connsiteX3" fmla="*/ 0 w 668456"/>
                <a:gd name="connsiteY3" fmla="*/ 163884 h 163884"/>
              </a:gdLst>
              <a:ahLst/>
              <a:cxnLst>
                <a:cxn ang="0">
                  <a:pos x="connsiteX0" y="connsiteY0"/>
                </a:cxn>
                <a:cxn ang="0">
                  <a:pos x="connsiteX1" y="connsiteY1"/>
                </a:cxn>
                <a:cxn ang="0">
                  <a:pos x="connsiteX2" y="connsiteY2"/>
                </a:cxn>
                <a:cxn ang="0">
                  <a:pos x="connsiteX3" y="connsiteY3"/>
                </a:cxn>
              </a:cxnLst>
              <a:rect l="l" t="t" r="r" b="b"/>
              <a:pathLst>
                <a:path w="668456" h="163884">
                  <a:moveTo>
                    <a:pt x="0" y="163884"/>
                  </a:moveTo>
                  <a:cubicBezTo>
                    <a:pt x="167502" y="89622"/>
                    <a:pt x="366317" y="6945"/>
                    <a:pt x="668456" y="0"/>
                  </a:cubicBezTo>
                  <a:lnTo>
                    <a:pt x="620050" y="161990"/>
                  </a:lnTo>
                  <a:lnTo>
                    <a:pt x="0" y="163884"/>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flect"/>
            <p:cNvSpPr/>
            <p:nvPr/>
          </p:nvSpPr>
          <p:spPr>
            <a:xfrm>
              <a:off x="1487623" y="3378944"/>
              <a:ext cx="673607" cy="163884"/>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Lst>
              <a:ahLst/>
              <a:cxnLst>
                <a:cxn ang="0">
                  <a:pos x="connsiteX0" y="connsiteY0"/>
                </a:cxn>
                <a:cxn ang="0">
                  <a:pos x="connsiteX1" y="connsiteY1"/>
                </a:cxn>
                <a:cxn ang="0">
                  <a:pos x="connsiteX2" y="connsiteY2"/>
                </a:cxn>
                <a:cxn ang="0">
                  <a:pos x="connsiteX3" y="connsiteY3"/>
                </a:cxn>
              </a:cxnLst>
              <a:rect l="l" t="t" r="r" b="b"/>
              <a:pathLst>
                <a:path w="673607" h="163884">
                  <a:moveTo>
                    <a:pt x="0" y="163884"/>
                  </a:moveTo>
                  <a:cubicBezTo>
                    <a:pt x="167502" y="89622"/>
                    <a:pt x="371468" y="6945"/>
                    <a:pt x="673607" y="0"/>
                  </a:cubicBezTo>
                  <a:lnTo>
                    <a:pt x="620050" y="161990"/>
                  </a:lnTo>
                  <a:lnTo>
                    <a:pt x="0" y="163884"/>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flect"/>
            <p:cNvSpPr/>
            <p:nvPr/>
          </p:nvSpPr>
          <p:spPr>
            <a:xfrm>
              <a:off x="1391013" y="3647650"/>
              <a:ext cx="685755" cy="166252"/>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5989"/>
                <a:gd name="connsiteY0" fmla="*/ 163884 h 163884"/>
                <a:gd name="connsiteX1" fmla="*/ 675989 w 675989"/>
                <a:gd name="connsiteY1" fmla="*/ 0 h 163884"/>
                <a:gd name="connsiteX2" fmla="*/ 620050 w 675989"/>
                <a:gd name="connsiteY2" fmla="*/ 161990 h 163884"/>
                <a:gd name="connsiteX3" fmla="*/ 0 w 675989"/>
                <a:gd name="connsiteY3" fmla="*/ 163884 h 163884"/>
              </a:gdLst>
              <a:ahLst/>
              <a:cxnLst>
                <a:cxn ang="0">
                  <a:pos x="connsiteX0" y="connsiteY0"/>
                </a:cxn>
                <a:cxn ang="0">
                  <a:pos x="connsiteX1" y="connsiteY1"/>
                </a:cxn>
                <a:cxn ang="0">
                  <a:pos x="connsiteX2" y="connsiteY2"/>
                </a:cxn>
                <a:cxn ang="0">
                  <a:pos x="connsiteX3" y="connsiteY3"/>
                </a:cxn>
              </a:cxnLst>
              <a:rect l="l" t="t" r="r" b="b"/>
              <a:pathLst>
                <a:path w="675989" h="163884">
                  <a:moveTo>
                    <a:pt x="0" y="163884"/>
                  </a:moveTo>
                  <a:cubicBezTo>
                    <a:pt x="167502" y="89622"/>
                    <a:pt x="373850" y="6945"/>
                    <a:pt x="675989" y="0"/>
                  </a:cubicBezTo>
                  <a:lnTo>
                    <a:pt x="620050" y="161990"/>
                  </a:lnTo>
                  <a:lnTo>
                    <a:pt x="0" y="163884"/>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flect"/>
            <p:cNvSpPr/>
            <p:nvPr/>
          </p:nvSpPr>
          <p:spPr>
            <a:xfrm>
              <a:off x="1255713" y="3963697"/>
              <a:ext cx="730401" cy="178332"/>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Lst>
              <a:ahLst/>
              <a:cxnLst>
                <a:cxn ang="0">
                  <a:pos x="connsiteX0" y="connsiteY0"/>
                </a:cxn>
                <a:cxn ang="0">
                  <a:pos x="connsiteX1" y="connsiteY1"/>
                </a:cxn>
                <a:cxn ang="0">
                  <a:pos x="connsiteX2" y="connsiteY2"/>
                </a:cxn>
                <a:cxn ang="0">
                  <a:pos x="connsiteX3" y="connsiteY3"/>
                </a:cxn>
              </a:cxnLst>
              <a:rect l="l" t="t" r="r" b="b"/>
              <a:pathLst>
                <a:path w="671226" h="163884">
                  <a:moveTo>
                    <a:pt x="0" y="163884"/>
                  </a:moveTo>
                  <a:cubicBezTo>
                    <a:pt x="167502" y="89622"/>
                    <a:pt x="369087" y="6945"/>
                    <a:pt x="671226" y="0"/>
                  </a:cubicBezTo>
                  <a:lnTo>
                    <a:pt x="620050" y="161990"/>
                  </a:lnTo>
                  <a:lnTo>
                    <a:pt x="0" y="163884"/>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flect"/>
            <p:cNvSpPr/>
            <p:nvPr/>
          </p:nvSpPr>
          <p:spPr>
            <a:xfrm>
              <a:off x="1071948" y="4317286"/>
              <a:ext cx="807540" cy="197166"/>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Lst>
              <a:ahLst/>
              <a:cxnLst>
                <a:cxn ang="0">
                  <a:pos x="connsiteX0" y="connsiteY0"/>
                </a:cxn>
                <a:cxn ang="0">
                  <a:pos x="connsiteX1" y="connsiteY1"/>
                </a:cxn>
                <a:cxn ang="0">
                  <a:pos x="connsiteX2" y="connsiteY2"/>
                </a:cxn>
                <a:cxn ang="0">
                  <a:pos x="connsiteX3" y="connsiteY3"/>
                </a:cxn>
              </a:cxnLst>
              <a:rect l="l" t="t" r="r" b="b"/>
              <a:pathLst>
                <a:path w="671226" h="163884">
                  <a:moveTo>
                    <a:pt x="0" y="163884"/>
                  </a:moveTo>
                  <a:cubicBezTo>
                    <a:pt x="167502" y="89622"/>
                    <a:pt x="369087" y="6945"/>
                    <a:pt x="671226" y="0"/>
                  </a:cubicBezTo>
                  <a:lnTo>
                    <a:pt x="620050" y="161990"/>
                  </a:lnTo>
                  <a:lnTo>
                    <a:pt x="0" y="163884"/>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flect"/>
            <p:cNvSpPr/>
            <p:nvPr/>
          </p:nvSpPr>
          <p:spPr>
            <a:xfrm>
              <a:off x="912870" y="4698083"/>
              <a:ext cx="849804" cy="207485"/>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Lst>
              <a:ahLst/>
              <a:cxnLst>
                <a:cxn ang="0">
                  <a:pos x="connsiteX0" y="connsiteY0"/>
                </a:cxn>
                <a:cxn ang="0">
                  <a:pos x="connsiteX1" y="connsiteY1"/>
                </a:cxn>
                <a:cxn ang="0">
                  <a:pos x="connsiteX2" y="connsiteY2"/>
                </a:cxn>
                <a:cxn ang="0">
                  <a:pos x="connsiteX3" y="connsiteY3"/>
                </a:cxn>
              </a:cxnLst>
              <a:rect l="l" t="t" r="r" b="b"/>
              <a:pathLst>
                <a:path w="671226" h="163884">
                  <a:moveTo>
                    <a:pt x="0" y="163884"/>
                  </a:moveTo>
                  <a:cubicBezTo>
                    <a:pt x="167502" y="89622"/>
                    <a:pt x="369087" y="6945"/>
                    <a:pt x="671226" y="0"/>
                  </a:cubicBezTo>
                  <a:lnTo>
                    <a:pt x="620050" y="161990"/>
                  </a:lnTo>
                  <a:lnTo>
                    <a:pt x="0" y="163884"/>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flect"/>
            <p:cNvSpPr/>
            <p:nvPr/>
          </p:nvSpPr>
          <p:spPr>
            <a:xfrm>
              <a:off x="651427" y="5066280"/>
              <a:ext cx="1004587" cy="514650"/>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 name="connsiteX0" fmla="*/ 0 w 795363"/>
                <a:gd name="connsiteY0" fmla="*/ 383944 h 383944"/>
                <a:gd name="connsiteX1" fmla="*/ 795363 w 795363"/>
                <a:gd name="connsiteY1" fmla="*/ 0 h 383944"/>
                <a:gd name="connsiteX2" fmla="*/ 620050 w 795363"/>
                <a:gd name="connsiteY2" fmla="*/ 382050 h 383944"/>
                <a:gd name="connsiteX3" fmla="*/ 0 w 795363"/>
                <a:gd name="connsiteY3" fmla="*/ 383944 h 383944"/>
                <a:gd name="connsiteX0" fmla="*/ 0 w 795363"/>
                <a:gd name="connsiteY0" fmla="*/ 383944 h 397097"/>
                <a:gd name="connsiteX1" fmla="*/ 795363 w 795363"/>
                <a:gd name="connsiteY1" fmla="*/ 0 h 397097"/>
                <a:gd name="connsiteX2" fmla="*/ 687761 w 795363"/>
                <a:gd name="connsiteY2" fmla="*/ 397097 h 397097"/>
                <a:gd name="connsiteX3" fmla="*/ 0 w 795363"/>
                <a:gd name="connsiteY3" fmla="*/ 383944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87840"/>
                <a:gd name="connsiteY0" fmla="*/ 402752 h 406501"/>
                <a:gd name="connsiteX1" fmla="*/ 787840 w 787840"/>
                <a:gd name="connsiteY1" fmla="*/ 0 h 406501"/>
                <a:gd name="connsiteX2" fmla="*/ 687761 w 787840"/>
                <a:gd name="connsiteY2" fmla="*/ 406501 h 406501"/>
                <a:gd name="connsiteX3" fmla="*/ 0 w 787840"/>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Lst>
              <a:ahLst/>
              <a:cxnLst>
                <a:cxn ang="0">
                  <a:pos x="connsiteX0" y="connsiteY0"/>
                </a:cxn>
                <a:cxn ang="0">
                  <a:pos x="connsiteX1" y="connsiteY1"/>
                </a:cxn>
                <a:cxn ang="0">
                  <a:pos x="connsiteX2" y="connsiteY2"/>
                </a:cxn>
                <a:cxn ang="0">
                  <a:pos x="connsiteX3" y="connsiteY3"/>
                </a:cxn>
              </a:cxnLst>
              <a:rect l="l" t="t" r="r" b="b"/>
              <a:pathLst>
                <a:path w="793483" h="406501">
                  <a:moveTo>
                    <a:pt x="0" y="402752"/>
                  </a:moveTo>
                  <a:cubicBezTo>
                    <a:pt x="111076" y="264540"/>
                    <a:pt x="491344" y="6945"/>
                    <a:pt x="793483" y="0"/>
                  </a:cubicBezTo>
                  <a:lnTo>
                    <a:pt x="687761" y="406501"/>
                  </a:lnTo>
                  <a:lnTo>
                    <a:pt x="0" y="402752"/>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flect"/>
            <p:cNvSpPr/>
            <p:nvPr/>
          </p:nvSpPr>
          <p:spPr>
            <a:xfrm>
              <a:off x="2530235" y="5230471"/>
              <a:ext cx="770368" cy="350468"/>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 name="connsiteX0" fmla="*/ 0 w 795363"/>
                <a:gd name="connsiteY0" fmla="*/ 383944 h 383944"/>
                <a:gd name="connsiteX1" fmla="*/ 795363 w 795363"/>
                <a:gd name="connsiteY1" fmla="*/ 0 h 383944"/>
                <a:gd name="connsiteX2" fmla="*/ 620050 w 795363"/>
                <a:gd name="connsiteY2" fmla="*/ 382050 h 383944"/>
                <a:gd name="connsiteX3" fmla="*/ 0 w 795363"/>
                <a:gd name="connsiteY3" fmla="*/ 383944 h 383944"/>
                <a:gd name="connsiteX0" fmla="*/ 0 w 795363"/>
                <a:gd name="connsiteY0" fmla="*/ 383944 h 397097"/>
                <a:gd name="connsiteX1" fmla="*/ 795363 w 795363"/>
                <a:gd name="connsiteY1" fmla="*/ 0 h 397097"/>
                <a:gd name="connsiteX2" fmla="*/ 687761 w 795363"/>
                <a:gd name="connsiteY2" fmla="*/ 397097 h 397097"/>
                <a:gd name="connsiteX3" fmla="*/ 0 w 795363"/>
                <a:gd name="connsiteY3" fmla="*/ 383944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87840"/>
                <a:gd name="connsiteY0" fmla="*/ 402752 h 406501"/>
                <a:gd name="connsiteX1" fmla="*/ 787840 w 787840"/>
                <a:gd name="connsiteY1" fmla="*/ 0 h 406501"/>
                <a:gd name="connsiteX2" fmla="*/ 687761 w 787840"/>
                <a:gd name="connsiteY2" fmla="*/ 406501 h 406501"/>
                <a:gd name="connsiteX3" fmla="*/ 0 w 787840"/>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 name="connsiteX0" fmla="*/ 0 w 754325"/>
                <a:gd name="connsiteY0" fmla="*/ 402752 h 406501"/>
                <a:gd name="connsiteX1" fmla="*/ 754325 w 754325"/>
                <a:gd name="connsiteY1" fmla="*/ 0 h 406501"/>
                <a:gd name="connsiteX2" fmla="*/ 687761 w 754325"/>
                <a:gd name="connsiteY2" fmla="*/ 406501 h 406501"/>
                <a:gd name="connsiteX3" fmla="*/ 0 w 754325"/>
                <a:gd name="connsiteY3" fmla="*/ 402752 h 406501"/>
                <a:gd name="connsiteX0" fmla="*/ 0 w 754325"/>
                <a:gd name="connsiteY0" fmla="*/ 402752 h 402752"/>
                <a:gd name="connsiteX1" fmla="*/ 754325 w 754325"/>
                <a:gd name="connsiteY1" fmla="*/ 0 h 402752"/>
                <a:gd name="connsiteX2" fmla="*/ 705165 w 754325"/>
                <a:gd name="connsiteY2" fmla="*/ 402150 h 402752"/>
                <a:gd name="connsiteX3" fmla="*/ 0 w 754325"/>
                <a:gd name="connsiteY3" fmla="*/ 402752 h 402752"/>
                <a:gd name="connsiteX0" fmla="*/ 0 w 632499"/>
                <a:gd name="connsiteY0" fmla="*/ 402752 h 402752"/>
                <a:gd name="connsiteX1" fmla="*/ 632499 w 632499"/>
                <a:gd name="connsiteY1" fmla="*/ 0 h 402752"/>
                <a:gd name="connsiteX2" fmla="*/ 583339 w 632499"/>
                <a:gd name="connsiteY2" fmla="*/ 402150 h 402752"/>
                <a:gd name="connsiteX3" fmla="*/ 0 w 632499"/>
                <a:gd name="connsiteY3" fmla="*/ 402752 h 402752"/>
                <a:gd name="connsiteX0" fmla="*/ 0 w 632499"/>
                <a:gd name="connsiteY0" fmla="*/ 402752 h 402752"/>
                <a:gd name="connsiteX1" fmla="*/ 632499 w 632499"/>
                <a:gd name="connsiteY1" fmla="*/ 0 h 402752"/>
                <a:gd name="connsiteX2" fmla="*/ 583339 w 632499"/>
                <a:gd name="connsiteY2" fmla="*/ 402150 h 402752"/>
                <a:gd name="connsiteX3" fmla="*/ 0 w 632499"/>
                <a:gd name="connsiteY3" fmla="*/ 402752 h 402752"/>
                <a:gd name="connsiteX0" fmla="*/ 0 w 632499"/>
                <a:gd name="connsiteY0" fmla="*/ 402752 h 406501"/>
                <a:gd name="connsiteX1" fmla="*/ 632499 w 632499"/>
                <a:gd name="connsiteY1" fmla="*/ 0 h 406501"/>
                <a:gd name="connsiteX2" fmla="*/ 581164 w 632499"/>
                <a:gd name="connsiteY2" fmla="*/ 406501 h 406501"/>
                <a:gd name="connsiteX3" fmla="*/ 0 w 632499"/>
                <a:gd name="connsiteY3" fmla="*/ 402752 h 406501"/>
                <a:gd name="connsiteX0" fmla="*/ 0 w 632499"/>
                <a:gd name="connsiteY0" fmla="*/ 402752 h 406501"/>
                <a:gd name="connsiteX1" fmla="*/ 632499 w 632499"/>
                <a:gd name="connsiteY1" fmla="*/ 0 h 406501"/>
                <a:gd name="connsiteX2" fmla="*/ 581164 w 632499"/>
                <a:gd name="connsiteY2" fmla="*/ 406501 h 406501"/>
                <a:gd name="connsiteX3" fmla="*/ 0 w 632499"/>
                <a:gd name="connsiteY3" fmla="*/ 402752 h 406501"/>
                <a:gd name="connsiteX0" fmla="*/ 0 w 632499"/>
                <a:gd name="connsiteY0" fmla="*/ 402752 h 404326"/>
                <a:gd name="connsiteX1" fmla="*/ 632499 w 632499"/>
                <a:gd name="connsiteY1" fmla="*/ 0 h 404326"/>
                <a:gd name="connsiteX2" fmla="*/ 581164 w 632499"/>
                <a:gd name="connsiteY2" fmla="*/ 404326 h 404326"/>
                <a:gd name="connsiteX3" fmla="*/ 0 w 632499"/>
                <a:gd name="connsiteY3" fmla="*/ 402752 h 404326"/>
                <a:gd name="connsiteX0" fmla="*/ 0 w 616683"/>
                <a:gd name="connsiteY0" fmla="*/ 405389 h 406963"/>
                <a:gd name="connsiteX1" fmla="*/ 616683 w 616683"/>
                <a:gd name="connsiteY1" fmla="*/ 0 h 406963"/>
                <a:gd name="connsiteX2" fmla="*/ 581164 w 616683"/>
                <a:gd name="connsiteY2" fmla="*/ 406963 h 406963"/>
                <a:gd name="connsiteX3" fmla="*/ 0 w 616683"/>
                <a:gd name="connsiteY3" fmla="*/ 405389 h 406963"/>
                <a:gd name="connsiteX0" fmla="*/ 0 w 616683"/>
                <a:gd name="connsiteY0" fmla="*/ 405389 h 409600"/>
                <a:gd name="connsiteX1" fmla="*/ 616683 w 616683"/>
                <a:gd name="connsiteY1" fmla="*/ 0 h 409600"/>
                <a:gd name="connsiteX2" fmla="*/ 599615 w 616683"/>
                <a:gd name="connsiteY2" fmla="*/ 409600 h 409600"/>
                <a:gd name="connsiteX3" fmla="*/ 0 w 616683"/>
                <a:gd name="connsiteY3" fmla="*/ 405389 h 409600"/>
                <a:gd name="connsiteX0" fmla="*/ 0 w 618752"/>
                <a:gd name="connsiteY0" fmla="*/ 413667 h 413667"/>
                <a:gd name="connsiteX1" fmla="*/ 618752 w 618752"/>
                <a:gd name="connsiteY1" fmla="*/ 0 h 413667"/>
                <a:gd name="connsiteX2" fmla="*/ 601684 w 618752"/>
                <a:gd name="connsiteY2" fmla="*/ 409600 h 413667"/>
                <a:gd name="connsiteX3" fmla="*/ 0 w 618752"/>
                <a:gd name="connsiteY3" fmla="*/ 413667 h 413667"/>
                <a:gd name="connsiteX0" fmla="*/ 0 w 618752"/>
                <a:gd name="connsiteY0" fmla="*/ 413667 h 413739"/>
                <a:gd name="connsiteX1" fmla="*/ 618752 w 618752"/>
                <a:gd name="connsiteY1" fmla="*/ 0 h 413739"/>
                <a:gd name="connsiteX2" fmla="*/ 605823 w 618752"/>
                <a:gd name="connsiteY2" fmla="*/ 413739 h 413739"/>
                <a:gd name="connsiteX3" fmla="*/ 0 w 618752"/>
                <a:gd name="connsiteY3" fmla="*/ 413667 h 413739"/>
                <a:gd name="connsiteX0" fmla="*/ 0 w 608483"/>
                <a:gd name="connsiteY0" fmla="*/ 276748 h 276820"/>
                <a:gd name="connsiteX1" fmla="*/ 608483 w 608483"/>
                <a:gd name="connsiteY1" fmla="*/ 0 h 276820"/>
                <a:gd name="connsiteX2" fmla="*/ 605823 w 608483"/>
                <a:gd name="connsiteY2" fmla="*/ 276820 h 276820"/>
                <a:gd name="connsiteX3" fmla="*/ 0 w 608483"/>
                <a:gd name="connsiteY3" fmla="*/ 276748 h 276820"/>
              </a:gdLst>
              <a:ahLst/>
              <a:cxnLst>
                <a:cxn ang="0">
                  <a:pos x="connsiteX0" y="connsiteY0"/>
                </a:cxn>
                <a:cxn ang="0">
                  <a:pos x="connsiteX1" y="connsiteY1"/>
                </a:cxn>
                <a:cxn ang="0">
                  <a:pos x="connsiteX2" y="connsiteY2"/>
                </a:cxn>
                <a:cxn ang="0">
                  <a:pos x="connsiteX3" y="connsiteY3"/>
                </a:cxn>
              </a:cxnLst>
              <a:rect l="l" t="t" r="r" b="b"/>
              <a:pathLst>
                <a:path w="608483" h="276820">
                  <a:moveTo>
                    <a:pt x="0" y="276748"/>
                  </a:moveTo>
                  <a:cubicBezTo>
                    <a:pt x="111076" y="138536"/>
                    <a:pt x="306344" y="6945"/>
                    <a:pt x="608483" y="0"/>
                  </a:cubicBezTo>
                  <a:cubicBezTo>
                    <a:pt x="607596" y="92273"/>
                    <a:pt x="606710" y="184547"/>
                    <a:pt x="605823" y="276820"/>
                  </a:cubicBezTo>
                  <a:lnTo>
                    <a:pt x="0" y="276748"/>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flect"/>
            <p:cNvSpPr/>
            <p:nvPr/>
          </p:nvSpPr>
          <p:spPr>
            <a:xfrm>
              <a:off x="3353514" y="5202992"/>
              <a:ext cx="778128" cy="376470"/>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 name="connsiteX0" fmla="*/ 0 w 795363"/>
                <a:gd name="connsiteY0" fmla="*/ 383944 h 383944"/>
                <a:gd name="connsiteX1" fmla="*/ 795363 w 795363"/>
                <a:gd name="connsiteY1" fmla="*/ 0 h 383944"/>
                <a:gd name="connsiteX2" fmla="*/ 620050 w 795363"/>
                <a:gd name="connsiteY2" fmla="*/ 382050 h 383944"/>
                <a:gd name="connsiteX3" fmla="*/ 0 w 795363"/>
                <a:gd name="connsiteY3" fmla="*/ 383944 h 383944"/>
                <a:gd name="connsiteX0" fmla="*/ 0 w 795363"/>
                <a:gd name="connsiteY0" fmla="*/ 383944 h 397097"/>
                <a:gd name="connsiteX1" fmla="*/ 795363 w 795363"/>
                <a:gd name="connsiteY1" fmla="*/ 0 h 397097"/>
                <a:gd name="connsiteX2" fmla="*/ 687761 w 795363"/>
                <a:gd name="connsiteY2" fmla="*/ 397097 h 397097"/>
                <a:gd name="connsiteX3" fmla="*/ 0 w 795363"/>
                <a:gd name="connsiteY3" fmla="*/ 383944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87840"/>
                <a:gd name="connsiteY0" fmla="*/ 402752 h 406501"/>
                <a:gd name="connsiteX1" fmla="*/ 787840 w 787840"/>
                <a:gd name="connsiteY1" fmla="*/ 0 h 406501"/>
                <a:gd name="connsiteX2" fmla="*/ 687761 w 787840"/>
                <a:gd name="connsiteY2" fmla="*/ 406501 h 406501"/>
                <a:gd name="connsiteX3" fmla="*/ 0 w 787840"/>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 name="connsiteX0" fmla="*/ 0 w 754325"/>
                <a:gd name="connsiteY0" fmla="*/ 402752 h 406501"/>
                <a:gd name="connsiteX1" fmla="*/ 754325 w 754325"/>
                <a:gd name="connsiteY1" fmla="*/ 0 h 406501"/>
                <a:gd name="connsiteX2" fmla="*/ 687761 w 754325"/>
                <a:gd name="connsiteY2" fmla="*/ 406501 h 406501"/>
                <a:gd name="connsiteX3" fmla="*/ 0 w 754325"/>
                <a:gd name="connsiteY3" fmla="*/ 402752 h 406501"/>
                <a:gd name="connsiteX0" fmla="*/ 0 w 754325"/>
                <a:gd name="connsiteY0" fmla="*/ 402752 h 402752"/>
                <a:gd name="connsiteX1" fmla="*/ 754325 w 754325"/>
                <a:gd name="connsiteY1" fmla="*/ 0 h 402752"/>
                <a:gd name="connsiteX2" fmla="*/ 705165 w 754325"/>
                <a:gd name="connsiteY2" fmla="*/ 402150 h 402752"/>
                <a:gd name="connsiteX3" fmla="*/ 0 w 754325"/>
                <a:gd name="connsiteY3" fmla="*/ 402752 h 402752"/>
                <a:gd name="connsiteX0" fmla="*/ 0 w 632499"/>
                <a:gd name="connsiteY0" fmla="*/ 402752 h 402752"/>
                <a:gd name="connsiteX1" fmla="*/ 632499 w 632499"/>
                <a:gd name="connsiteY1" fmla="*/ 0 h 402752"/>
                <a:gd name="connsiteX2" fmla="*/ 583339 w 632499"/>
                <a:gd name="connsiteY2" fmla="*/ 402150 h 402752"/>
                <a:gd name="connsiteX3" fmla="*/ 0 w 632499"/>
                <a:gd name="connsiteY3" fmla="*/ 402752 h 402752"/>
                <a:gd name="connsiteX0" fmla="*/ 0 w 632499"/>
                <a:gd name="connsiteY0" fmla="*/ 402752 h 402752"/>
                <a:gd name="connsiteX1" fmla="*/ 632499 w 632499"/>
                <a:gd name="connsiteY1" fmla="*/ 0 h 402752"/>
                <a:gd name="connsiteX2" fmla="*/ 583339 w 632499"/>
                <a:gd name="connsiteY2" fmla="*/ 402150 h 402752"/>
                <a:gd name="connsiteX3" fmla="*/ 0 w 632499"/>
                <a:gd name="connsiteY3" fmla="*/ 402752 h 402752"/>
                <a:gd name="connsiteX0" fmla="*/ 0 w 632499"/>
                <a:gd name="connsiteY0" fmla="*/ 402752 h 406501"/>
                <a:gd name="connsiteX1" fmla="*/ 632499 w 632499"/>
                <a:gd name="connsiteY1" fmla="*/ 0 h 406501"/>
                <a:gd name="connsiteX2" fmla="*/ 581164 w 632499"/>
                <a:gd name="connsiteY2" fmla="*/ 406501 h 406501"/>
                <a:gd name="connsiteX3" fmla="*/ 0 w 632499"/>
                <a:gd name="connsiteY3" fmla="*/ 402752 h 406501"/>
                <a:gd name="connsiteX0" fmla="*/ 0 w 632499"/>
                <a:gd name="connsiteY0" fmla="*/ 402752 h 406501"/>
                <a:gd name="connsiteX1" fmla="*/ 632499 w 632499"/>
                <a:gd name="connsiteY1" fmla="*/ 0 h 406501"/>
                <a:gd name="connsiteX2" fmla="*/ 581164 w 632499"/>
                <a:gd name="connsiteY2" fmla="*/ 406501 h 406501"/>
                <a:gd name="connsiteX3" fmla="*/ 0 w 632499"/>
                <a:gd name="connsiteY3" fmla="*/ 402752 h 406501"/>
                <a:gd name="connsiteX0" fmla="*/ 0 w 632499"/>
                <a:gd name="connsiteY0" fmla="*/ 402752 h 404326"/>
                <a:gd name="connsiteX1" fmla="*/ 632499 w 632499"/>
                <a:gd name="connsiteY1" fmla="*/ 0 h 404326"/>
                <a:gd name="connsiteX2" fmla="*/ 581164 w 632499"/>
                <a:gd name="connsiteY2" fmla="*/ 404326 h 404326"/>
                <a:gd name="connsiteX3" fmla="*/ 0 w 632499"/>
                <a:gd name="connsiteY3" fmla="*/ 402752 h 404326"/>
                <a:gd name="connsiteX0" fmla="*/ 0 w 616683"/>
                <a:gd name="connsiteY0" fmla="*/ 405389 h 406963"/>
                <a:gd name="connsiteX1" fmla="*/ 616683 w 616683"/>
                <a:gd name="connsiteY1" fmla="*/ 0 h 406963"/>
                <a:gd name="connsiteX2" fmla="*/ 581164 w 616683"/>
                <a:gd name="connsiteY2" fmla="*/ 406963 h 406963"/>
                <a:gd name="connsiteX3" fmla="*/ 0 w 616683"/>
                <a:gd name="connsiteY3" fmla="*/ 405389 h 406963"/>
                <a:gd name="connsiteX0" fmla="*/ 0 w 616683"/>
                <a:gd name="connsiteY0" fmla="*/ 405389 h 409600"/>
                <a:gd name="connsiteX1" fmla="*/ 616683 w 616683"/>
                <a:gd name="connsiteY1" fmla="*/ 0 h 409600"/>
                <a:gd name="connsiteX2" fmla="*/ 599615 w 616683"/>
                <a:gd name="connsiteY2" fmla="*/ 409600 h 409600"/>
                <a:gd name="connsiteX3" fmla="*/ 0 w 616683"/>
                <a:gd name="connsiteY3" fmla="*/ 405389 h 409600"/>
                <a:gd name="connsiteX0" fmla="*/ 0 w 618752"/>
                <a:gd name="connsiteY0" fmla="*/ 413667 h 413667"/>
                <a:gd name="connsiteX1" fmla="*/ 618752 w 618752"/>
                <a:gd name="connsiteY1" fmla="*/ 0 h 413667"/>
                <a:gd name="connsiteX2" fmla="*/ 601684 w 618752"/>
                <a:gd name="connsiteY2" fmla="*/ 409600 h 413667"/>
                <a:gd name="connsiteX3" fmla="*/ 0 w 618752"/>
                <a:gd name="connsiteY3" fmla="*/ 413667 h 413667"/>
                <a:gd name="connsiteX0" fmla="*/ 0 w 618752"/>
                <a:gd name="connsiteY0" fmla="*/ 413667 h 413739"/>
                <a:gd name="connsiteX1" fmla="*/ 618752 w 618752"/>
                <a:gd name="connsiteY1" fmla="*/ 0 h 413739"/>
                <a:gd name="connsiteX2" fmla="*/ 605823 w 618752"/>
                <a:gd name="connsiteY2" fmla="*/ 413739 h 413739"/>
                <a:gd name="connsiteX3" fmla="*/ 0 w 618752"/>
                <a:gd name="connsiteY3" fmla="*/ 413667 h 413739"/>
                <a:gd name="connsiteX0" fmla="*/ 0 w 618752"/>
                <a:gd name="connsiteY0" fmla="*/ 413667 h 413739"/>
                <a:gd name="connsiteX1" fmla="*/ 618752 w 618752"/>
                <a:gd name="connsiteY1" fmla="*/ 0 h 413739"/>
                <a:gd name="connsiteX2" fmla="*/ 612031 w 618752"/>
                <a:gd name="connsiteY2" fmla="*/ 413739 h 413739"/>
                <a:gd name="connsiteX3" fmla="*/ 0 w 618752"/>
                <a:gd name="connsiteY3" fmla="*/ 413667 h 413739"/>
                <a:gd name="connsiteX0" fmla="*/ 0 w 618752"/>
                <a:gd name="connsiteY0" fmla="*/ 413667 h 413739"/>
                <a:gd name="connsiteX1" fmla="*/ 618752 w 618752"/>
                <a:gd name="connsiteY1" fmla="*/ 0 h 413739"/>
                <a:gd name="connsiteX2" fmla="*/ 612031 w 618752"/>
                <a:gd name="connsiteY2" fmla="*/ 413739 h 413739"/>
                <a:gd name="connsiteX3" fmla="*/ 0 w 618752"/>
                <a:gd name="connsiteY3" fmla="*/ 413667 h 413739"/>
                <a:gd name="connsiteX0" fmla="*/ 0 w 614612"/>
                <a:gd name="connsiteY0" fmla="*/ 413667 h 413739"/>
                <a:gd name="connsiteX1" fmla="*/ 614612 w 614612"/>
                <a:gd name="connsiteY1" fmla="*/ 0 h 413739"/>
                <a:gd name="connsiteX2" fmla="*/ 612031 w 614612"/>
                <a:gd name="connsiteY2" fmla="*/ 413739 h 413739"/>
                <a:gd name="connsiteX3" fmla="*/ 0 w 614612"/>
                <a:gd name="connsiteY3" fmla="*/ 413667 h 413739"/>
                <a:gd name="connsiteX0" fmla="*/ 0 w 614612"/>
                <a:gd name="connsiteY0" fmla="*/ 297286 h 297358"/>
                <a:gd name="connsiteX1" fmla="*/ 614612 w 614612"/>
                <a:gd name="connsiteY1" fmla="*/ 0 h 297358"/>
                <a:gd name="connsiteX2" fmla="*/ 612031 w 614612"/>
                <a:gd name="connsiteY2" fmla="*/ 297358 h 297358"/>
                <a:gd name="connsiteX3" fmla="*/ 0 w 614612"/>
                <a:gd name="connsiteY3" fmla="*/ 297286 h 297358"/>
              </a:gdLst>
              <a:ahLst/>
              <a:cxnLst>
                <a:cxn ang="0">
                  <a:pos x="connsiteX0" y="connsiteY0"/>
                </a:cxn>
                <a:cxn ang="0">
                  <a:pos x="connsiteX1" y="connsiteY1"/>
                </a:cxn>
                <a:cxn ang="0">
                  <a:pos x="connsiteX2" y="connsiteY2"/>
                </a:cxn>
                <a:cxn ang="0">
                  <a:pos x="connsiteX3" y="connsiteY3"/>
                </a:cxn>
              </a:cxnLst>
              <a:rect l="l" t="t" r="r" b="b"/>
              <a:pathLst>
                <a:path w="614612" h="297358">
                  <a:moveTo>
                    <a:pt x="0" y="297286"/>
                  </a:moveTo>
                  <a:cubicBezTo>
                    <a:pt x="111076" y="159074"/>
                    <a:pt x="312473" y="6945"/>
                    <a:pt x="614612" y="0"/>
                  </a:cubicBezTo>
                  <a:cubicBezTo>
                    <a:pt x="612372" y="137913"/>
                    <a:pt x="614271" y="157375"/>
                    <a:pt x="612031" y="297358"/>
                  </a:cubicBezTo>
                  <a:lnTo>
                    <a:pt x="0" y="297286"/>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flect"/>
            <p:cNvSpPr/>
            <p:nvPr/>
          </p:nvSpPr>
          <p:spPr>
            <a:xfrm>
              <a:off x="4184635" y="5196038"/>
              <a:ext cx="769620" cy="383423"/>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 name="connsiteX0" fmla="*/ 0 w 795363"/>
                <a:gd name="connsiteY0" fmla="*/ 383944 h 383944"/>
                <a:gd name="connsiteX1" fmla="*/ 795363 w 795363"/>
                <a:gd name="connsiteY1" fmla="*/ 0 h 383944"/>
                <a:gd name="connsiteX2" fmla="*/ 620050 w 795363"/>
                <a:gd name="connsiteY2" fmla="*/ 382050 h 383944"/>
                <a:gd name="connsiteX3" fmla="*/ 0 w 795363"/>
                <a:gd name="connsiteY3" fmla="*/ 383944 h 383944"/>
                <a:gd name="connsiteX0" fmla="*/ 0 w 795363"/>
                <a:gd name="connsiteY0" fmla="*/ 383944 h 397097"/>
                <a:gd name="connsiteX1" fmla="*/ 795363 w 795363"/>
                <a:gd name="connsiteY1" fmla="*/ 0 h 397097"/>
                <a:gd name="connsiteX2" fmla="*/ 687761 w 795363"/>
                <a:gd name="connsiteY2" fmla="*/ 397097 h 397097"/>
                <a:gd name="connsiteX3" fmla="*/ 0 w 795363"/>
                <a:gd name="connsiteY3" fmla="*/ 383944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87840"/>
                <a:gd name="connsiteY0" fmla="*/ 402752 h 406501"/>
                <a:gd name="connsiteX1" fmla="*/ 787840 w 787840"/>
                <a:gd name="connsiteY1" fmla="*/ 0 h 406501"/>
                <a:gd name="connsiteX2" fmla="*/ 687761 w 787840"/>
                <a:gd name="connsiteY2" fmla="*/ 406501 h 406501"/>
                <a:gd name="connsiteX3" fmla="*/ 0 w 787840"/>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 name="connsiteX0" fmla="*/ 0 w 754325"/>
                <a:gd name="connsiteY0" fmla="*/ 402752 h 406501"/>
                <a:gd name="connsiteX1" fmla="*/ 754325 w 754325"/>
                <a:gd name="connsiteY1" fmla="*/ 0 h 406501"/>
                <a:gd name="connsiteX2" fmla="*/ 687761 w 754325"/>
                <a:gd name="connsiteY2" fmla="*/ 406501 h 406501"/>
                <a:gd name="connsiteX3" fmla="*/ 0 w 754325"/>
                <a:gd name="connsiteY3" fmla="*/ 402752 h 406501"/>
                <a:gd name="connsiteX0" fmla="*/ 0 w 754325"/>
                <a:gd name="connsiteY0" fmla="*/ 402752 h 402752"/>
                <a:gd name="connsiteX1" fmla="*/ 754325 w 754325"/>
                <a:gd name="connsiteY1" fmla="*/ 0 h 402752"/>
                <a:gd name="connsiteX2" fmla="*/ 705165 w 754325"/>
                <a:gd name="connsiteY2" fmla="*/ 402150 h 402752"/>
                <a:gd name="connsiteX3" fmla="*/ 0 w 754325"/>
                <a:gd name="connsiteY3" fmla="*/ 402752 h 402752"/>
                <a:gd name="connsiteX0" fmla="*/ 0 w 632499"/>
                <a:gd name="connsiteY0" fmla="*/ 402752 h 402752"/>
                <a:gd name="connsiteX1" fmla="*/ 632499 w 632499"/>
                <a:gd name="connsiteY1" fmla="*/ 0 h 402752"/>
                <a:gd name="connsiteX2" fmla="*/ 583339 w 632499"/>
                <a:gd name="connsiteY2" fmla="*/ 402150 h 402752"/>
                <a:gd name="connsiteX3" fmla="*/ 0 w 632499"/>
                <a:gd name="connsiteY3" fmla="*/ 402752 h 402752"/>
                <a:gd name="connsiteX0" fmla="*/ 0 w 632499"/>
                <a:gd name="connsiteY0" fmla="*/ 402752 h 402752"/>
                <a:gd name="connsiteX1" fmla="*/ 632499 w 632499"/>
                <a:gd name="connsiteY1" fmla="*/ 0 h 402752"/>
                <a:gd name="connsiteX2" fmla="*/ 583339 w 632499"/>
                <a:gd name="connsiteY2" fmla="*/ 402150 h 402752"/>
                <a:gd name="connsiteX3" fmla="*/ 0 w 632499"/>
                <a:gd name="connsiteY3" fmla="*/ 402752 h 402752"/>
                <a:gd name="connsiteX0" fmla="*/ 0 w 632499"/>
                <a:gd name="connsiteY0" fmla="*/ 402752 h 406501"/>
                <a:gd name="connsiteX1" fmla="*/ 632499 w 632499"/>
                <a:gd name="connsiteY1" fmla="*/ 0 h 406501"/>
                <a:gd name="connsiteX2" fmla="*/ 581164 w 632499"/>
                <a:gd name="connsiteY2" fmla="*/ 406501 h 406501"/>
                <a:gd name="connsiteX3" fmla="*/ 0 w 632499"/>
                <a:gd name="connsiteY3" fmla="*/ 402752 h 406501"/>
                <a:gd name="connsiteX0" fmla="*/ 0 w 632499"/>
                <a:gd name="connsiteY0" fmla="*/ 402752 h 406501"/>
                <a:gd name="connsiteX1" fmla="*/ 632499 w 632499"/>
                <a:gd name="connsiteY1" fmla="*/ 0 h 406501"/>
                <a:gd name="connsiteX2" fmla="*/ 581164 w 632499"/>
                <a:gd name="connsiteY2" fmla="*/ 406501 h 406501"/>
                <a:gd name="connsiteX3" fmla="*/ 0 w 632499"/>
                <a:gd name="connsiteY3" fmla="*/ 402752 h 406501"/>
                <a:gd name="connsiteX0" fmla="*/ 0 w 632499"/>
                <a:gd name="connsiteY0" fmla="*/ 402752 h 404326"/>
                <a:gd name="connsiteX1" fmla="*/ 632499 w 632499"/>
                <a:gd name="connsiteY1" fmla="*/ 0 h 404326"/>
                <a:gd name="connsiteX2" fmla="*/ 581164 w 632499"/>
                <a:gd name="connsiteY2" fmla="*/ 404326 h 404326"/>
                <a:gd name="connsiteX3" fmla="*/ 0 w 632499"/>
                <a:gd name="connsiteY3" fmla="*/ 402752 h 404326"/>
                <a:gd name="connsiteX0" fmla="*/ 0 w 616683"/>
                <a:gd name="connsiteY0" fmla="*/ 405389 h 406963"/>
                <a:gd name="connsiteX1" fmla="*/ 616683 w 616683"/>
                <a:gd name="connsiteY1" fmla="*/ 0 h 406963"/>
                <a:gd name="connsiteX2" fmla="*/ 581164 w 616683"/>
                <a:gd name="connsiteY2" fmla="*/ 406963 h 406963"/>
                <a:gd name="connsiteX3" fmla="*/ 0 w 616683"/>
                <a:gd name="connsiteY3" fmla="*/ 405389 h 406963"/>
                <a:gd name="connsiteX0" fmla="*/ 0 w 616683"/>
                <a:gd name="connsiteY0" fmla="*/ 405389 h 409600"/>
                <a:gd name="connsiteX1" fmla="*/ 616683 w 616683"/>
                <a:gd name="connsiteY1" fmla="*/ 0 h 409600"/>
                <a:gd name="connsiteX2" fmla="*/ 599615 w 616683"/>
                <a:gd name="connsiteY2" fmla="*/ 409600 h 409600"/>
                <a:gd name="connsiteX3" fmla="*/ 0 w 616683"/>
                <a:gd name="connsiteY3" fmla="*/ 405389 h 409600"/>
                <a:gd name="connsiteX0" fmla="*/ 0 w 618752"/>
                <a:gd name="connsiteY0" fmla="*/ 413667 h 413667"/>
                <a:gd name="connsiteX1" fmla="*/ 618752 w 618752"/>
                <a:gd name="connsiteY1" fmla="*/ 0 h 413667"/>
                <a:gd name="connsiteX2" fmla="*/ 601684 w 618752"/>
                <a:gd name="connsiteY2" fmla="*/ 409600 h 413667"/>
                <a:gd name="connsiteX3" fmla="*/ 0 w 618752"/>
                <a:gd name="connsiteY3" fmla="*/ 413667 h 413667"/>
                <a:gd name="connsiteX0" fmla="*/ 0 w 618752"/>
                <a:gd name="connsiteY0" fmla="*/ 413667 h 413739"/>
                <a:gd name="connsiteX1" fmla="*/ 618752 w 618752"/>
                <a:gd name="connsiteY1" fmla="*/ 0 h 413739"/>
                <a:gd name="connsiteX2" fmla="*/ 605823 w 618752"/>
                <a:gd name="connsiteY2" fmla="*/ 413739 h 413739"/>
                <a:gd name="connsiteX3" fmla="*/ 0 w 618752"/>
                <a:gd name="connsiteY3" fmla="*/ 413667 h 413739"/>
                <a:gd name="connsiteX0" fmla="*/ 0 w 618752"/>
                <a:gd name="connsiteY0" fmla="*/ 413667 h 413739"/>
                <a:gd name="connsiteX1" fmla="*/ 618752 w 618752"/>
                <a:gd name="connsiteY1" fmla="*/ 0 h 413739"/>
                <a:gd name="connsiteX2" fmla="*/ 612031 w 618752"/>
                <a:gd name="connsiteY2" fmla="*/ 413739 h 413739"/>
                <a:gd name="connsiteX3" fmla="*/ 0 w 618752"/>
                <a:gd name="connsiteY3" fmla="*/ 413667 h 413739"/>
                <a:gd name="connsiteX0" fmla="*/ 0 w 618752"/>
                <a:gd name="connsiteY0" fmla="*/ 413667 h 413739"/>
                <a:gd name="connsiteX1" fmla="*/ 618752 w 618752"/>
                <a:gd name="connsiteY1" fmla="*/ 0 h 413739"/>
                <a:gd name="connsiteX2" fmla="*/ 612031 w 618752"/>
                <a:gd name="connsiteY2" fmla="*/ 413739 h 413739"/>
                <a:gd name="connsiteX3" fmla="*/ 0 w 618752"/>
                <a:gd name="connsiteY3" fmla="*/ 413667 h 413739"/>
                <a:gd name="connsiteX0" fmla="*/ 0 w 614612"/>
                <a:gd name="connsiteY0" fmla="*/ 413667 h 413739"/>
                <a:gd name="connsiteX1" fmla="*/ 614612 w 614612"/>
                <a:gd name="connsiteY1" fmla="*/ 0 h 413739"/>
                <a:gd name="connsiteX2" fmla="*/ 612031 w 614612"/>
                <a:gd name="connsiteY2" fmla="*/ 413739 h 413739"/>
                <a:gd name="connsiteX3" fmla="*/ 0 w 614612"/>
                <a:gd name="connsiteY3" fmla="*/ 413667 h 413739"/>
                <a:gd name="connsiteX0" fmla="*/ 0 w 612202"/>
                <a:gd name="connsiteY0" fmla="*/ 415736 h 415808"/>
                <a:gd name="connsiteX1" fmla="*/ 595986 w 612202"/>
                <a:gd name="connsiteY1" fmla="*/ 0 h 415808"/>
                <a:gd name="connsiteX2" fmla="*/ 612031 w 612202"/>
                <a:gd name="connsiteY2" fmla="*/ 415808 h 415808"/>
                <a:gd name="connsiteX3" fmla="*/ 0 w 612202"/>
                <a:gd name="connsiteY3" fmla="*/ 415736 h 415808"/>
                <a:gd name="connsiteX0" fmla="*/ 0 w 612301"/>
                <a:gd name="connsiteY0" fmla="*/ 415736 h 415808"/>
                <a:gd name="connsiteX1" fmla="*/ 595986 w 612301"/>
                <a:gd name="connsiteY1" fmla="*/ 0 h 415808"/>
                <a:gd name="connsiteX2" fmla="*/ 612031 w 612301"/>
                <a:gd name="connsiteY2" fmla="*/ 415808 h 415808"/>
                <a:gd name="connsiteX3" fmla="*/ 0 w 612301"/>
                <a:gd name="connsiteY3" fmla="*/ 415736 h 415808"/>
                <a:gd name="connsiteX0" fmla="*/ 0 w 608273"/>
                <a:gd name="connsiteY0" fmla="*/ 415736 h 415808"/>
                <a:gd name="connsiteX1" fmla="*/ 595986 w 608273"/>
                <a:gd name="connsiteY1" fmla="*/ 0 h 415808"/>
                <a:gd name="connsiteX2" fmla="*/ 607892 w 608273"/>
                <a:gd name="connsiteY2" fmla="*/ 415808 h 415808"/>
                <a:gd name="connsiteX3" fmla="*/ 0 w 608273"/>
                <a:gd name="connsiteY3" fmla="*/ 415736 h 415808"/>
                <a:gd name="connsiteX0" fmla="*/ 0 w 607892"/>
                <a:gd name="connsiteY0" fmla="*/ 415736 h 415808"/>
                <a:gd name="connsiteX1" fmla="*/ 595986 w 607892"/>
                <a:gd name="connsiteY1" fmla="*/ 0 h 415808"/>
                <a:gd name="connsiteX2" fmla="*/ 607892 w 607892"/>
                <a:gd name="connsiteY2" fmla="*/ 415808 h 415808"/>
                <a:gd name="connsiteX3" fmla="*/ 0 w 607892"/>
                <a:gd name="connsiteY3" fmla="*/ 415736 h 415808"/>
                <a:gd name="connsiteX0" fmla="*/ 0 w 607892"/>
                <a:gd name="connsiteY0" fmla="*/ 415736 h 415808"/>
                <a:gd name="connsiteX1" fmla="*/ 595986 w 607892"/>
                <a:gd name="connsiteY1" fmla="*/ 0 h 415808"/>
                <a:gd name="connsiteX2" fmla="*/ 607892 w 607892"/>
                <a:gd name="connsiteY2" fmla="*/ 415808 h 415808"/>
                <a:gd name="connsiteX3" fmla="*/ 0 w 607892"/>
                <a:gd name="connsiteY3" fmla="*/ 415736 h 415808"/>
                <a:gd name="connsiteX0" fmla="*/ 0 w 607892"/>
                <a:gd name="connsiteY0" fmla="*/ 302778 h 302850"/>
                <a:gd name="connsiteX1" fmla="*/ 599408 w 607892"/>
                <a:gd name="connsiteY1" fmla="*/ 0 h 302850"/>
                <a:gd name="connsiteX2" fmla="*/ 607892 w 607892"/>
                <a:gd name="connsiteY2" fmla="*/ 302850 h 302850"/>
                <a:gd name="connsiteX3" fmla="*/ 0 w 607892"/>
                <a:gd name="connsiteY3" fmla="*/ 302778 h 302850"/>
              </a:gdLst>
              <a:ahLst/>
              <a:cxnLst>
                <a:cxn ang="0">
                  <a:pos x="connsiteX0" y="connsiteY0"/>
                </a:cxn>
                <a:cxn ang="0">
                  <a:pos x="connsiteX1" y="connsiteY1"/>
                </a:cxn>
                <a:cxn ang="0">
                  <a:pos x="connsiteX2" y="connsiteY2"/>
                </a:cxn>
                <a:cxn ang="0">
                  <a:pos x="connsiteX3" y="connsiteY3"/>
                </a:cxn>
              </a:cxnLst>
              <a:rect l="l" t="t" r="r" b="b"/>
              <a:pathLst>
                <a:path w="607892" h="302850">
                  <a:moveTo>
                    <a:pt x="0" y="302778"/>
                  </a:moveTo>
                  <a:cubicBezTo>
                    <a:pt x="46922" y="199747"/>
                    <a:pt x="297269" y="6945"/>
                    <a:pt x="599408" y="0"/>
                  </a:cubicBezTo>
                  <a:cubicBezTo>
                    <a:pt x="605446" y="137913"/>
                    <a:pt x="603924" y="156659"/>
                    <a:pt x="607892" y="302850"/>
                  </a:cubicBezTo>
                  <a:lnTo>
                    <a:pt x="0" y="302778"/>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flect"/>
            <p:cNvSpPr/>
            <p:nvPr/>
          </p:nvSpPr>
          <p:spPr>
            <a:xfrm>
              <a:off x="5028621" y="5198260"/>
              <a:ext cx="748661" cy="380804"/>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 name="connsiteX0" fmla="*/ 0 w 795363"/>
                <a:gd name="connsiteY0" fmla="*/ 383944 h 383944"/>
                <a:gd name="connsiteX1" fmla="*/ 795363 w 795363"/>
                <a:gd name="connsiteY1" fmla="*/ 0 h 383944"/>
                <a:gd name="connsiteX2" fmla="*/ 620050 w 795363"/>
                <a:gd name="connsiteY2" fmla="*/ 382050 h 383944"/>
                <a:gd name="connsiteX3" fmla="*/ 0 w 795363"/>
                <a:gd name="connsiteY3" fmla="*/ 383944 h 383944"/>
                <a:gd name="connsiteX0" fmla="*/ 0 w 795363"/>
                <a:gd name="connsiteY0" fmla="*/ 383944 h 397097"/>
                <a:gd name="connsiteX1" fmla="*/ 795363 w 795363"/>
                <a:gd name="connsiteY1" fmla="*/ 0 h 397097"/>
                <a:gd name="connsiteX2" fmla="*/ 687761 w 795363"/>
                <a:gd name="connsiteY2" fmla="*/ 397097 h 397097"/>
                <a:gd name="connsiteX3" fmla="*/ 0 w 795363"/>
                <a:gd name="connsiteY3" fmla="*/ 383944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87840"/>
                <a:gd name="connsiteY0" fmla="*/ 402752 h 406501"/>
                <a:gd name="connsiteX1" fmla="*/ 787840 w 787840"/>
                <a:gd name="connsiteY1" fmla="*/ 0 h 406501"/>
                <a:gd name="connsiteX2" fmla="*/ 687761 w 787840"/>
                <a:gd name="connsiteY2" fmla="*/ 406501 h 406501"/>
                <a:gd name="connsiteX3" fmla="*/ 0 w 787840"/>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 name="connsiteX0" fmla="*/ 0 w 754325"/>
                <a:gd name="connsiteY0" fmla="*/ 402752 h 406501"/>
                <a:gd name="connsiteX1" fmla="*/ 754325 w 754325"/>
                <a:gd name="connsiteY1" fmla="*/ 0 h 406501"/>
                <a:gd name="connsiteX2" fmla="*/ 687761 w 754325"/>
                <a:gd name="connsiteY2" fmla="*/ 406501 h 406501"/>
                <a:gd name="connsiteX3" fmla="*/ 0 w 754325"/>
                <a:gd name="connsiteY3" fmla="*/ 402752 h 406501"/>
                <a:gd name="connsiteX0" fmla="*/ 0 w 754325"/>
                <a:gd name="connsiteY0" fmla="*/ 402752 h 402752"/>
                <a:gd name="connsiteX1" fmla="*/ 754325 w 754325"/>
                <a:gd name="connsiteY1" fmla="*/ 0 h 402752"/>
                <a:gd name="connsiteX2" fmla="*/ 705165 w 754325"/>
                <a:gd name="connsiteY2" fmla="*/ 402150 h 402752"/>
                <a:gd name="connsiteX3" fmla="*/ 0 w 754325"/>
                <a:gd name="connsiteY3" fmla="*/ 402752 h 402752"/>
                <a:gd name="connsiteX0" fmla="*/ 0 w 632499"/>
                <a:gd name="connsiteY0" fmla="*/ 402752 h 402752"/>
                <a:gd name="connsiteX1" fmla="*/ 632499 w 632499"/>
                <a:gd name="connsiteY1" fmla="*/ 0 h 402752"/>
                <a:gd name="connsiteX2" fmla="*/ 583339 w 632499"/>
                <a:gd name="connsiteY2" fmla="*/ 402150 h 402752"/>
                <a:gd name="connsiteX3" fmla="*/ 0 w 632499"/>
                <a:gd name="connsiteY3" fmla="*/ 402752 h 402752"/>
                <a:gd name="connsiteX0" fmla="*/ 0 w 632499"/>
                <a:gd name="connsiteY0" fmla="*/ 402752 h 402752"/>
                <a:gd name="connsiteX1" fmla="*/ 632499 w 632499"/>
                <a:gd name="connsiteY1" fmla="*/ 0 h 402752"/>
                <a:gd name="connsiteX2" fmla="*/ 583339 w 632499"/>
                <a:gd name="connsiteY2" fmla="*/ 402150 h 402752"/>
                <a:gd name="connsiteX3" fmla="*/ 0 w 632499"/>
                <a:gd name="connsiteY3" fmla="*/ 402752 h 402752"/>
                <a:gd name="connsiteX0" fmla="*/ 0 w 632499"/>
                <a:gd name="connsiteY0" fmla="*/ 402752 h 406501"/>
                <a:gd name="connsiteX1" fmla="*/ 632499 w 632499"/>
                <a:gd name="connsiteY1" fmla="*/ 0 h 406501"/>
                <a:gd name="connsiteX2" fmla="*/ 581164 w 632499"/>
                <a:gd name="connsiteY2" fmla="*/ 406501 h 406501"/>
                <a:gd name="connsiteX3" fmla="*/ 0 w 632499"/>
                <a:gd name="connsiteY3" fmla="*/ 402752 h 406501"/>
                <a:gd name="connsiteX0" fmla="*/ 0 w 632499"/>
                <a:gd name="connsiteY0" fmla="*/ 402752 h 406501"/>
                <a:gd name="connsiteX1" fmla="*/ 632499 w 632499"/>
                <a:gd name="connsiteY1" fmla="*/ 0 h 406501"/>
                <a:gd name="connsiteX2" fmla="*/ 581164 w 632499"/>
                <a:gd name="connsiteY2" fmla="*/ 406501 h 406501"/>
                <a:gd name="connsiteX3" fmla="*/ 0 w 632499"/>
                <a:gd name="connsiteY3" fmla="*/ 402752 h 406501"/>
                <a:gd name="connsiteX0" fmla="*/ 0 w 632499"/>
                <a:gd name="connsiteY0" fmla="*/ 402752 h 404326"/>
                <a:gd name="connsiteX1" fmla="*/ 632499 w 632499"/>
                <a:gd name="connsiteY1" fmla="*/ 0 h 404326"/>
                <a:gd name="connsiteX2" fmla="*/ 581164 w 632499"/>
                <a:gd name="connsiteY2" fmla="*/ 404326 h 404326"/>
                <a:gd name="connsiteX3" fmla="*/ 0 w 632499"/>
                <a:gd name="connsiteY3" fmla="*/ 402752 h 404326"/>
                <a:gd name="connsiteX0" fmla="*/ 0 w 616683"/>
                <a:gd name="connsiteY0" fmla="*/ 405389 h 406963"/>
                <a:gd name="connsiteX1" fmla="*/ 616683 w 616683"/>
                <a:gd name="connsiteY1" fmla="*/ 0 h 406963"/>
                <a:gd name="connsiteX2" fmla="*/ 581164 w 616683"/>
                <a:gd name="connsiteY2" fmla="*/ 406963 h 406963"/>
                <a:gd name="connsiteX3" fmla="*/ 0 w 616683"/>
                <a:gd name="connsiteY3" fmla="*/ 405389 h 406963"/>
                <a:gd name="connsiteX0" fmla="*/ 0 w 616683"/>
                <a:gd name="connsiteY0" fmla="*/ 405389 h 409600"/>
                <a:gd name="connsiteX1" fmla="*/ 616683 w 616683"/>
                <a:gd name="connsiteY1" fmla="*/ 0 h 409600"/>
                <a:gd name="connsiteX2" fmla="*/ 599615 w 616683"/>
                <a:gd name="connsiteY2" fmla="*/ 409600 h 409600"/>
                <a:gd name="connsiteX3" fmla="*/ 0 w 616683"/>
                <a:gd name="connsiteY3" fmla="*/ 405389 h 409600"/>
                <a:gd name="connsiteX0" fmla="*/ 0 w 618752"/>
                <a:gd name="connsiteY0" fmla="*/ 413667 h 413667"/>
                <a:gd name="connsiteX1" fmla="*/ 618752 w 618752"/>
                <a:gd name="connsiteY1" fmla="*/ 0 h 413667"/>
                <a:gd name="connsiteX2" fmla="*/ 601684 w 618752"/>
                <a:gd name="connsiteY2" fmla="*/ 409600 h 413667"/>
                <a:gd name="connsiteX3" fmla="*/ 0 w 618752"/>
                <a:gd name="connsiteY3" fmla="*/ 413667 h 413667"/>
                <a:gd name="connsiteX0" fmla="*/ 0 w 618752"/>
                <a:gd name="connsiteY0" fmla="*/ 413667 h 413739"/>
                <a:gd name="connsiteX1" fmla="*/ 618752 w 618752"/>
                <a:gd name="connsiteY1" fmla="*/ 0 h 413739"/>
                <a:gd name="connsiteX2" fmla="*/ 605823 w 618752"/>
                <a:gd name="connsiteY2" fmla="*/ 413739 h 413739"/>
                <a:gd name="connsiteX3" fmla="*/ 0 w 618752"/>
                <a:gd name="connsiteY3" fmla="*/ 413667 h 413739"/>
                <a:gd name="connsiteX0" fmla="*/ 0 w 618752"/>
                <a:gd name="connsiteY0" fmla="*/ 413667 h 413739"/>
                <a:gd name="connsiteX1" fmla="*/ 618752 w 618752"/>
                <a:gd name="connsiteY1" fmla="*/ 0 h 413739"/>
                <a:gd name="connsiteX2" fmla="*/ 612031 w 618752"/>
                <a:gd name="connsiteY2" fmla="*/ 413739 h 413739"/>
                <a:gd name="connsiteX3" fmla="*/ 0 w 618752"/>
                <a:gd name="connsiteY3" fmla="*/ 413667 h 413739"/>
                <a:gd name="connsiteX0" fmla="*/ 0 w 618752"/>
                <a:gd name="connsiteY0" fmla="*/ 413667 h 413739"/>
                <a:gd name="connsiteX1" fmla="*/ 618752 w 618752"/>
                <a:gd name="connsiteY1" fmla="*/ 0 h 413739"/>
                <a:gd name="connsiteX2" fmla="*/ 612031 w 618752"/>
                <a:gd name="connsiteY2" fmla="*/ 413739 h 413739"/>
                <a:gd name="connsiteX3" fmla="*/ 0 w 618752"/>
                <a:gd name="connsiteY3" fmla="*/ 413667 h 413739"/>
                <a:gd name="connsiteX0" fmla="*/ 0 w 614612"/>
                <a:gd name="connsiteY0" fmla="*/ 413667 h 413739"/>
                <a:gd name="connsiteX1" fmla="*/ 614612 w 614612"/>
                <a:gd name="connsiteY1" fmla="*/ 0 h 413739"/>
                <a:gd name="connsiteX2" fmla="*/ 612031 w 614612"/>
                <a:gd name="connsiteY2" fmla="*/ 413739 h 413739"/>
                <a:gd name="connsiteX3" fmla="*/ 0 w 614612"/>
                <a:gd name="connsiteY3" fmla="*/ 413667 h 413739"/>
                <a:gd name="connsiteX0" fmla="*/ 0 w 612202"/>
                <a:gd name="connsiteY0" fmla="*/ 415736 h 415808"/>
                <a:gd name="connsiteX1" fmla="*/ 595986 w 612202"/>
                <a:gd name="connsiteY1" fmla="*/ 0 h 415808"/>
                <a:gd name="connsiteX2" fmla="*/ 612031 w 612202"/>
                <a:gd name="connsiteY2" fmla="*/ 415808 h 415808"/>
                <a:gd name="connsiteX3" fmla="*/ 0 w 612202"/>
                <a:gd name="connsiteY3" fmla="*/ 415736 h 415808"/>
                <a:gd name="connsiteX0" fmla="*/ 0 w 612301"/>
                <a:gd name="connsiteY0" fmla="*/ 415736 h 415808"/>
                <a:gd name="connsiteX1" fmla="*/ 595986 w 612301"/>
                <a:gd name="connsiteY1" fmla="*/ 0 h 415808"/>
                <a:gd name="connsiteX2" fmla="*/ 612031 w 612301"/>
                <a:gd name="connsiteY2" fmla="*/ 415808 h 415808"/>
                <a:gd name="connsiteX3" fmla="*/ 0 w 612301"/>
                <a:gd name="connsiteY3" fmla="*/ 415736 h 415808"/>
                <a:gd name="connsiteX0" fmla="*/ 0 w 608273"/>
                <a:gd name="connsiteY0" fmla="*/ 415736 h 415808"/>
                <a:gd name="connsiteX1" fmla="*/ 595986 w 608273"/>
                <a:gd name="connsiteY1" fmla="*/ 0 h 415808"/>
                <a:gd name="connsiteX2" fmla="*/ 607892 w 608273"/>
                <a:gd name="connsiteY2" fmla="*/ 415808 h 415808"/>
                <a:gd name="connsiteX3" fmla="*/ 0 w 608273"/>
                <a:gd name="connsiteY3" fmla="*/ 415736 h 415808"/>
                <a:gd name="connsiteX0" fmla="*/ 0 w 607892"/>
                <a:gd name="connsiteY0" fmla="*/ 415736 h 415808"/>
                <a:gd name="connsiteX1" fmla="*/ 595986 w 607892"/>
                <a:gd name="connsiteY1" fmla="*/ 0 h 415808"/>
                <a:gd name="connsiteX2" fmla="*/ 607892 w 607892"/>
                <a:gd name="connsiteY2" fmla="*/ 415808 h 415808"/>
                <a:gd name="connsiteX3" fmla="*/ 0 w 607892"/>
                <a:gd name="connsiteY3" fmla="*/ 415736 h 415808"/>
                <a:gd name="connsiteX0" fmla="*/ 0 w 607892"/>
                <a:gd name="connsiteY0" fmla="*/ 415736 h 415808"/>
                <a:gd name="connsiteX1" fmla="*/ 595986 w 607892"/>
                <a:gd name="connsiteY1" fmla="*/ 0 h 415808"/>
                <a:gd name="connsiteX2" fmla="*/ 607892 w 607892"/>
                <a:gd name="connsiteY2" fmla="*/ 415808 h 415808"/>
                <a:gd name="connsiteX3" fmla="*/ 0 w 607892"/>
                <a:gd name="connsiteY3" fmla="*/ 415736 h 415808"/>
                <a:gd name="connsiteX0" fmla="*/ 0 w 607892"/>
                <a:gd name="connsiteY0" fmla="*/ 413667 h 413739"/>
                <a:gd name="connsiteX1" fmla="*/ 591847 w 607892"/>
                <a:gd name="connsiteY1" fmla="*/ 0 h 413739"/>
                <a:gd name="connsiteX2" fmla="*/ 607892 w 607892"/>
                <a:gd name="connsiteY2" fmla="*/ 413739 h 413739"/>
                <a:gd name="connsiteX3" fmla="*/ 0 w 607892"/>
                <a:gd name="connsiteY3" fmla="*/ 413667 h 413739"/>
                <a:gd name="connsiteX0" fmla="*/ 0 w 607892"/>
                <a:gd name="connsiteY0" fmla="*/ 413667 h 413739"/>
                <a:gd name="connsiteX1" fmla="*/ 591847 w 607892"/>
                <a:gd name="connsiteY1" fmla="*/ 0 h 413739"/>
                <a:gd name="connsiteX2" fmla="*/ 607892 w 607892"/>
                <a:gd name="connsiteY2" fmla="*/ 413739 h 413739"/>
                <a:gd name="connsiteX3" fmla="*/ 0 w 607892"/>
                <a:gd name="connsiteY3" fmla="*/ 413667 h 413739"/>
                <a:gd name="connsiteX0" fmla="*/ 0 w 591337"/>
                <a:gd name="connsiteY0" fmla="*/ 413667 h 413739"/>
                <a:gd name="connsiteX1" fmla="*/ 575292 w 591337"/>
                <a:gd name="connsiteY1" fmla="*/ 0 h 413739"/>
                <a:gd name="connsiteX2" fmla="*/ 591337 w 591337"/>
                <a:gd name="connsiteY2" fmla="*/ 413739 h 413739"/>
                <a:gd name="connsiteX3" fmla="*/ 0 w 591337"/>
                <a:gd name="connsiteY3" fmla="*/ 413667 h 413739"/>
                <a:gd name="connsiteX0" fmla="*/ 0 w 591337"/>
                <a:gd name="connsiteY0" fmla="*/ 300709 h 300781"/>
                <a:gd name="connsiteX1" fmla="*/ 582138 w 591337"/>
                <a:gd name="connsiteY1" fmla="*/ 0 h 300781"/>
                <a:gd name="connsiteX2" fmla="*/ 591337 w 591337"/>
                <a:gd name="connsiteY2" fmla="*/ 300781 h 300781"/>
                <a:gd name="connsiteX3" fmla="*/ 0 w 591337"/>
                <a:gd name="connsiteY3" fmla="*/ 300709 h 300781"/>
              </a:gdLst>
              <a:ahLst/>
              <a:cxnLst>
                <a:cxn ang="0">
                  <a:pos x="connsiteX0" y="connsiteY0"/>
                </a:cxn>
                <a:cxn ang="0">
                  <a:pos x="connsiteX1" y="connsiteY1"/>
                </a:cxn>
                <a:cxn ang="0">
                  <a:pos x="connsiteX2" y="connsiteY2"/>
                </a:cxn>
                <a:cxn ang="0">
                  <a:pos x="connsiteX3" y="connsiteY3"/>
                </a:cxn>
              </a:cxnLst>
              <a:rect l="l" t="t" r="r" b="b"/>
              <a:pathLst>
                <a:path w="591337" h="300781">
                  <a:moveTo>
                    <a:pt x="0" y="300709"/>
                  </a:moveTo>
                  <a:cubicBezTo>
                    <a:pt x="46922" y="197678"/>
                    <a:pt x="279999" y="6945"/>
                    <a:pt x="582138" y="0"/>
                  </a:cubicBezTo>
                  <a:cubicBezTo>
                    <a:pt x="588176" y="137913"/>
                    <a:pt x="587369" y="152521"/>
                    <a:pt x="591337" y="300781"/>
                  </a:cubicBezTo>
                  <a:lnTo>
                    <a:pt x="0" y="300709"/>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flect"/>
            <p:cNvSpPr/>
            <p:nvPr/>
          </p:nvSpPr>
          <p:spPr>
            <a:xfrm>
              <a:off x="5875119" y="5207587"/>
              <a:ext cx="760237" cy="372045"/>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 name="connsiteX0" fmla="*/ 0 w 795363"/>
                <a:gd name="connsiteY0" fmla="*/ 383944 h 383944"/>
                <a:gd name="connsiteX1" fmla="*/ 795363 w 795363"/>
                <a:gd name="connsiteY1" fmla="*/ 0 h 383944"/>
                <a:gd name="connsiteX2" fmla="*/ 620050 w 795363"/>
                <a:gd name="connsiteY2" fmla="*/ 382050 h 383944"/>
                <a:gd name="connsiteX3" fmla="*/ 0 w 795363"/>
                <a:gd name="connsiteY3" fmla="*/ 383944 h 383944"/>
                <a:gd name="connsiteX0" fmla="*/ 0 w 795363"/>
                <a:gd name="connsiteY0" fmla="*/ 383944 h 397097"/>
                <a:gd name="connsiteX1" fmla="*/ 795363 w 795363"/>
                <a:gd name="connsiteY1" fmla="*/ 0 h 397097"/>
                <a:gd name="connsiteX2" fmla="*/ 687761 w 795363"/>
                <a:gd name="connsiteY2" fmla="*/ 397097 h 397097"/>
                <a:gd name="connsiteX3" fmla="*/ 0 w 795363"/>
                <a:gd name="connsiteY3" fmla="*/ 383944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87840"/>
                <a:gd name="connsiteY0" fmla="*/ 402752 h 406501"/>
                <a:gd name="connsiteX1" fmla="*/ 787840 w 787840"/>
                <a:gd name="connsiteY1" fmla="*/ 0 h 406501"/>
                <a:gd name="connsiteX2" fmla="*/ 687761 w 787840"/>
                <a:gd name="connsiteY2" fmla="*/ 406501 h 406501"/>
                <a:gd name="connsiteX3" fmla="*/ 0 w 787840"/>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 name="connsiteX0" fmla="*/ 0 w 754325"/>
                <a:gd name="connsiteY0" fmla="*/ 402752 h 406501"/>
                <a:gd name="connsiteX1" fmla="*/ 754325 w 754325"/>
                <a:gd name="connsiteY1" fmla="*/ 0 h 406501"/>
                <a:gd name="connsiteX2" fmla="*/ 687761 w 754325"/>
                <a:gd name="connsiteY2" fmla="*/ 406501 h 406501"/>
                <a:gd name="connsiteX3" fmla="*/ 0 w 754325"/>
                <a:gd name="connsiteY3" fmla="*/ 402752 h 406501"/>
                <a:gd name="connsiteX0" fmla="*/ 0 w 754325"/>
                <a:gd name="connsiteY0" fmla="*/ 402752 h 402752"/>
                <a:gd name="connsiteX1" fmla="*/ 754325 w 754325"/>
                <a:gd name="connsiteY1" fmla="*/ 0 h 402752"/>
                <a:gd name="connsiteX2" fmla="*/ 705165 w 754325"/>
                <a:gd name="connsiteY2" fmla="*/ 402150 h 402752"/>
                <a:gd name="connsiteX3" fmla="*/ 0 w 754325"/>
                <a:gd name="connsiteY3" fmla="*/ 402752 h 402752"/>
                <a:gd name="connsiteX0" fmla="*/ 0 w 632499"/>
                <a:gd name="connsiteY0" fmla="*/ 402752 h 402752"/>
                <a:gd name="connsiteX1" fmla="*/ 632499 w 632499"/>
                <a:gd name="connsiteY1" fmla="*/ 0 h 402752"/>
                <a:gd name="connsiteX2" fmla="*/ 583339 w 632499"/>
                <a:gd name="connsiteY2" fmla="*/ 402150 h 402752"/>
                <a:gd name="connsiteX3" fmla="*/ 0 w 632499"/>
                <a:gd name="connsiteY3" fmla="*/ 402752 h 402752"/>
                <a:gd name="connsiteX0" fmla="*/ 0 w 632499"/>
                <a:gd name="connsiteY0" fmla="*/ 402752 h 402752"/>
                <a:gd name="connsiteX1" fmla="*/ 632499 w 632499"/>
                <a:gd name="connsiteY1" fmla="*/ 0 h 402752"/>
                <a:gd name="connsiteX2" fmla="*/ 583339 w 632499"/>
                <a:gd name="connsiteY2" fmla="*/ 402150 h 402752"/>
                <a:gd name="connsiteX3" fmla="*/ 0 w 632499"/>
                <a:gd name="connsiteY3" fmla="*/ 402752 h 402752"/>
                <a:gd name="connsiteX0" fmla="*/ 0 w 632499"/>
                <a:gd name="connsiteY0" fmla="*/ 402752 h 406501"/>
                <a:gd name="connsiteX1" fmla="*/ 632499 w 632499"/>
                <a:gd name="connsiteY1" fmla="*/ 0 h 406501"/>
                <a:gd name="connsiteX2" fmla="*/ 581164 w 632499"/>
                <a:gd name="connsiteY2" fmla="*/ 406501 h 406501"/>
                <a:gd name="connsiteX3" fmla="*/ 0 w 632499"/>
                <a:gd name="connsiteY3" fmla="*/ 402752 h 406501"/>
                <a:gd name="connsiteX0" fmla="*/ 0 w 632499"/>
                <a:gd name="connsiteY0" fmla="*/ 402752 h 406501"/>
                <a:gd name="connsiteX1" fmla="*/ 632499 w 632499"/>
                <a:gd name="connsiteY1" fmla="*/ 0 h 406501"/>
                <a:gd name="connsiteX2" fmla="*/ 581164 w 632499"/>
                <a:gd name="connsiteY2" fmla="*/ 406501 h 406501"/>
                <a:gd name="connsiteX3" fmla="*/ 0 w 632499"/>
                <a:gd name="connsiteY3" fmla="*/ 402752 h 406501"/>
                <a:gd name="connsiteX0" fmla="*/ 0 w 632499"/>
                <a:gd name="connsiteY0" fmla="*/ 402752 h 404326"/>
                <a:gd name="connsiteX1" fmla="*/ 632499 w 632499"/>
                <a:gd name="connsiteY1" fmla="*/ 0 h 404326"/>
                <a:gd name="connsiteX2" fmla="*/ 581164 w 632499"/>
                <a:gd name="connsiteY2" fmla="*/ 404326 h 404326"/>
                <a:gd name="connsiteX3" fmla="*/ 0 w 632499"/>
                <a:gd name="connsiteY3" fmla="*/ 402752 h 404326"/>
                <a:gd name="connsiteX0" fmla="*/ 0 w 616683"/>
                <a:gd name="connsiteY0" fmla="*/ 405389 h 406963"/>
                <a:gd name="connsiteX1" fmla="*/ 616683 w 616683"/>
                <a:gd name="connsiteY1" fmla="*/ 0 h 406963"/>
                <a:gd name="connsiteX2" fmla="*/ 581164 w 616683"/>
                <a:gd name="connsiteY2" fmla="*/ 406963 h 406963"/>
                <a:gd name="connsiteX3" fmla="*/ 0 w 616683"/>
                <a:gd name="connsiteY3" fmla="*/ 405389 h 406963"/>
                <a:gd name="connsiteX0" fmla="*/ 0 w 616683"/>
                <a:gd name="connsiteY0" fmla="*/ 405389 h 409600"/>
                <a:gd name="connsiteX1" fmla="*/ 616683 w 616683"/>
                <a:gd name="connsiteY1" fmla="*/ 0 h 409600"/>
                <a:gd name="connsiteX2" fmla="*/ 599615 w 616683"/>
                <a:gd name="connsiteY2" fmla="*/ 409600 h 409600"/>
                <a:gd name="connsiteX3" fmla="*/ 0 w 616683"/>
                <a:gd name="connsiteY3" fmla="*/ 405389 h 409600"/>
                <a:gd name="connsiteX0" fmla="*/ 0 w 618752"/>
                <a:gd name="connsiteY0" fmla="*/ 413667 h 413667"/>
                <a:gd name="connsiteX1" fmla="*/ 618752 w 618752"/>
                <a:gd name="connsiteY1" fmla="*/ 0 h 413667"/>
                <a:gd name="connsiteX2" fmla="*/ 601684 w 618752"/>
                <a:gd name="connsiteY2" fmla="*/ 409600 h 413667"/>
                <a:gd name="connsiteX3" fmla="*/ 0 w 618752"/>
                <a:gd name="connsiteY3" fmla="*/ 413667 h 413667"/>
                <a:gd name="connsiteX0" fmla="*/ 0 w 618752"/>
                <a:gd name="connsiteY0" fmla="*/ 413667 h 413739"/>
                <a:gd name="connsiteX1" fmla="*/ 618752 w 618752"/>
                <a:gd name="connsiteY1" fmla="*/ 0 h 413739"/>
                <a:gd name="connsiteX2" fmla="*/ 605823 w 618752"/>
                <a:gd name="connsiteY2" fmla="*/ 413739 h 413739"/>
                <a:gd name="connsiteX3" fmla="*/ 0 w 618752"/>
                <a:gd name="connsiteY3" fmla="*/ 413667 h 413739"/>
                <a:gd name="connsiteX0" fmla="*/ 0 w 618752"/>
                <a:gd name="connsiteY0" fmla="*/ 413667 h 413739"/>
                <a:gd name="connsiteX1" fmla="*/ 618752 w 618752"/>
                <a:gd name="connsiteY1" fmla="*/ 0 h 413739"/>
                <a:gd name="connsiteX2" fmla="*/ 612031 w 618752"/>
                <a:gd name="connsiteY2" fmla="*/ 413739 h 413739"/>
                <a:gd name="connsiteX3" fmla="*/ 0 w 618752"/>
                <a:gd name="connsiteY3" fmla="*/ 413667 h 413739"/>
                <a:gd name="connsiteX0" fmla="*/ 0 w 618752"/>
                <a:gd name="connsiteY0" fmla="*/ 413667 h 413739"/>
                <a:gd name="connsiteX1" fmla="*/ 618752 w 618752"/>
                <a:gd name="connsiteY1" fmla="*/ 0 h 413739"/>
                <a:gd name="connsiteX2" fmla="*/ 612031 w 618752"/>
                <a:gd name="connsiteY2" fmla="*/ 413739 h 413739"/>
                <a:gd name="connsiteX3" fmla="*/ 0 w 618752"/>
                <a:gd name="connsiteY3" fmla="*/ 413667 h 413739"/>
                <a:gd name="connsiteX0" fmla="*/ 0 w 614612"/>
                <a:gd name="connsiteY0" fmla="*/ 413667 h 413739"/>
                <a:gd name="connsiteX1" fmla="*/ 614612 w 614612"/>
                <a:gd name="connsiteY1" fmla="*/ 0 h 413739"/>
                <a:gd name="connsiteX2" fmla="*/ 612031 w 614612"/>
                <a:gd name="connsiteY2" fmla="*/ 413739 h 413739"/>
                <a:gd name="connsiteX3" fmla="*/ 0 w 614612"/>
                <a:gd name="connsiteY3" fmla="*/ 413667 h 413739"/>
                <a:gd name="connsiteX0" fmla="*/ 0 w 612202"/>
                <a:gd name="connsiteY0" fmla="*/ 415736 h 415808"/>
                <a:gd name="connsiteX1" fmla="*/ 595986 w 612202"/>
                <a:gd name="connsiteY1" fmla="*/ 0 h 415808"/>
                <a:gd name="connsiteX2" fmla="*/ 612031 w 612202"/>
                <a:gd name="connsiteY2" fmla="*/ 415808 h 415808"/>
                <a:gd name="connsiteX3" fmla="*/ 0 w 612202"/>
                <a:gd name="connsiteY3" fmla="*/ 415736 h 415808"/>
                <a:gd name="connsiteX0" fmla="*/ 0 w 612301"/>
                <a:gd name="connsiteY0" fmla="*/ 415736 h 415808"/>
                <a:gd name="connsiteX1" fmla="*/ 595986 w 612301"/>
                <a:gd name="connsiteY1" fmla="*/ 0 h 415808"/>
                <a:gd name="connsiteX2" fmla="*/ 612031 w 612301"/>
                <a:gd name="connsiteY2" fmla="*/ 415808 h 415808"/>
                <a:gd name="connsiteX3" fmla="*/ 0 w 612301"/>
                <a:gd name="connsiteY3" fmla="*/ 415736 h 415808"/>
                <a:gd name="connsiteX0" fmla="*/ 0 w 608273"/>
                <a:gd name="connsiteY0" fmla="*/ 415736 h 415808"/>
                <a:gd name="connsiteX1" fmla="*/ 595986 w 608273"/>
                <a:gd name="connsiteY1" fmla="*/ 0 h 415808"/>
                <a:gd name="connsiteX2" fmla="*/ 607892 w 608273"/>
                <a:gd name="connsiteY2" fmla="*/ 415808 h 415808"/>
                <a:gd name="connsiteX3" fmla="*/ 0 w 608273"/>
                <a:gd name="connsiteY3" fmla="*/ 415736 h 415808"/>
                <a:gd name="connsiteX0" fmla="*/ 0 w 607892"/>
                <a:gd name="connsiteY0" fmla="*/ 415736 h 415808"/>
                <a:gd name="connsiteX1" fmla="*/ 595986 w 607892"/>
                <a:gd name="connsiteY1" fmla="*/ 0 h 415808"/>
                <a:gd name="connsiteX2" fmla="*/ 607892 w 607892"/>
                <a:gd name="connsiteY2" fmla="*/ 415808 h 415808"/>
                <a:gd name="connsiteX3" fmla="*/ 0 w 607892"/>
                <a:gd name="connsiteY3" fmla="*/ 415736 h 415808"/>
                <a:gd name="connsiteX0" fmla="*/ 0 w 607892"/>
                <a:gd name="connsiteY0" fmla="*/ 415736 h 415808"/>
                <a:gd name="connsiteX1" fmla="*/ 595986 w 607892"/>
                <a:gd name="connsiteY1" fmla="*/ 0 h 415808"/>
                <a:gd name="connsiteX2" fmla="*/ 607892 w 607892"/>
                <a:gd name="connsiteY2" fmla="*/ 415808 h 415808"/>
                <a:gd name="connsiteX3" fmla="*/ 0 w 607892"/>
                <a:gd name="connsiteY3" fmla="*/ 415736 h 415808"/>
                <a:gd name="connsiteX0" fmla="*/ 0 w 607892"/>
                <a:gd name="connsiteY0" fmla="*/ 413667 h 413739"/>
                <a:gd name="connsiteX1" fmla="*/ 591847 w 607892"/>
                <a:gd name="connsiteY1" fmla="*/ 0 h 413739"/>
                <a:gd name="connsiteX2" fmla="*/ 607892 w 607892"/>
                <a:gd name="connsiteY2" fmla="*/ 413739 h 413739"/>
                <a:gd name="connsiteX3" fmla="*/ 0 w 607892"/>
                <a:gd name="connsiteY3" fmla="*/ 413667 h 413739"/>
                <a:gd name="connsiteX0" fmla="*/ 0 w 607892"/>
                <a:gd name="connsiteY0" fmla="*/ 413667 h 413739"/>
                <a:gd name="connsiteX1" fmla="*/ 591847 w 607892"/>
                <a:gd name="connsiteY1" fmla="*/ 0 h 413739"/>
                <a:gd name="connsiteX2" fmla="*/ 607892 w 607892"/>
                <a:gd name="connsiteY2" fmla="*/ 413739 h 413739"/>
                <a:gd name="connsiteX3" fmla="*/ 0 w 607892"/>
                <a:gd name="connsiteY3" fmla="*/ 413667 h 413739"/>
                <a:gd name="connsiteX0" fmla="*/ 0 w 591337"/>
                <a:gd name="connsiteY0" fmla="*/ 413667 h 413739"/>
                <a:gd name="connsiteX1" fmla="*/ 575292 w 591337"/>
                <a:gd name="connsiteY1" fmla="*/ 0 h 413739"/>
                <a:gd name="connsiteX2" fmla="*/ 591337 w 591337"/>
                <a:gd name="connsiteY2" fmla="*/ 413739 h 413739"/>
                <a:gd name="connsiteX3" fmla="*/ 0 w 591337"/>
                <a:gd name="connsiteY3" fmla="*/ 413667 h 413739"/>
                <a:gd name="connsiteX0" fmla="*/ 0 w 591337"/>
                <a:gd name="connsiteY0" fmla="*/ 413667 h 413739"/>
                <a:gd name="connsiteX1" fmla="*/ 557007 w 591337"/>
                <a:gd name="connsiteY1" fmla="*/ 0 h 413739"/>
                <a:gd name="connsiteX2" fmla="*/ 591337 w 591337"/>
                <a:gd name="connsiteY2" fmla="*/ 413739 h 413739"/>
                <a:gd name="connsiteX3" fmla="*/ 0 w 591337"/>
                <a:gd name="connsiteY3" fmla="*/ 413667 h 413739"/>
                <a:gd name="connsiteX0" fmla="*/ 0 w 591337"/>
                <a:gd name="connsiteY0" fmla="*/ 413667 h 413739"/>
                <a:gd name="connsiteX1" fmla="*/ 557007 w 591337"/>
                <a:gd name="connsiteY1" fmla="*/ 0 h 413739"/>
                <a:gd name="connsiteX2" fmla="*/ 591337 w 591337"/>
                <a:gd name="connsiteY2" fmla="*/ 413739 h 413739"/>
                <a:gd name="connsiteX3" fmla="*/ 0 w 591337"/>
                <a:gd name="connsiteY3" fmla="*/ 413667 h 413739"/>
                <a:gd name="connsiteX0" fmla="*/ 0 w 605051"/>
                <a:gd name="connsiteY0" fmla="*/ 413667 h 413667"/>
                <a:gd name="connsiteX1" fmla="*/ 557007 w 605051"/>
                <a:gd name="connsiteY1" fmla="*/ 0 h 413667"/>
                <a:gd name="connsiteX2" fmla="*/ 605051 w 605051"/>
                <a:gd name="connsiteY2" fmla="*/ 411454 h 413667"/>
                <a:gd name="connsiteX3" fmla="*/ 0 w 605051"/>
                <a:gd name="connsiteY3" fmla="*/ 413667 h 413667"/>
                <a:gd name="connsiteX0" fmla="*/ 0 w 605051"/>
                <a:gd name="connsiteY0" fmla="*/ 413667 h 413667"/>
                <a:gd name="connsiteX1" fmla="*/ 557007 w 605051"/>
                <a:gd name="connsiteY1" fmla="*/ 0 h 413667"/>
                <a:gd name="connsiteX2" fmla="*/ 605051 w 605051"/>
                <a:gd name="connsiteY2" fmla="*/ 411454 h 413667"/>
                <a:gd name="connsiteX3" fmla="*/ 0 w 605051"/>
                <a:gd name="connsiteY3" fmla="*/ 413667 h 413667"/>
                <a:gd name="connsiteX0" fmla="*/ 0 w 600480"/>
                <a:gd name="connsiteY0" fmla="*/ 413667 h 413667"/>
                <a:gd name="connsiteX1" fmla="*/ 552436 w 600480"/>
                <a:gd name="connsiteY1" fmla="*/ 0 h 413667"/>
                <a:gd name="connsiteX2" fmla="*/ 600480 w 600480"/>
                <a:gd name="connsiteY2" fmla="*/ 411454 h 413667"/>
                <a:gd name="connsiteX3" fmla="*/ 0 w 600480"/>
                <a:gd name="connsiteY3" fmla="*/ 413667 h 413667"/>
                <a:gd name="connsiteX0" fmla="*/ 0 w 600480"/>
                <a:gd name="connsiteY0" fmla="*/ 293863 h 293863"/>
                <a:gd name="connsiteX1" fmla="*/ 562705 w 600480"/>
                <a:gd name="connsiteY1" fmla="*/ 0 h 293863"/>
                <a:gd name="connsiteX2" fmla="*/ 600480 w 600480"/>
                <a:gd name="connsiteY2" fmla="*/ 291650 h 293863"/>
                <a:gd name="connsiteX3" fmla="*/ 0 w 600480"/>
                <a:gd name="connsiteY3" fmla="*/ 293863 h 293863"/>
              </a:gdLst>
              <a:ahLst/>
              <a:cxnLst>
                <a:cxn ang="0">
                  <a:pos x="connsiteX0" y="connsiteY0"/>
                </a:cxn>
                <a:cxn ang="0">
                  <a:pos x="connsiteX1" y="connsiteY1"/>
                </a:cxn>
                <a:cxn ang="0">
                  <a:pos x="connsiteX2" y="connsiteY2"/>
                </a:cxn>
                <a:cxn ang="0">
                  <a:pos x="connsiteX3" y="connsiteY3"/>
                </a:cxn>
              </a:cxnLst>
              <a:rect l="l" t="t" r="r" b="b"/>
              <a:pathLst>
                <a:path w="600480" h="293863">
                  <a:moveTo>
                    <a:pt x="0" y="293863"/>
                  </a:moveTo>
                  <a:cubicBezTo>
                    <a:pt x="46922" y="190832"/>
                    <a:pt x="260566" y="6945"/>
                    <a:pt x="562705" y="0"/>
                  </a:cubicBezTo>
                  <a:cubicBezTo>
                    <a:pt x="582457" y="142484"/>
                    <a:pt x="585084" y="141105"/>
                    <a:pt x="600480" y="291650"/>
                  </a:cubicBezTo>
                  <a:lnTo>
                    <a:pt x="0" y="293863"/>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flect"/>
            <p:cNvSpPr/>
            <p:nvPr/>
          </p:nvSpPr>
          <p:spPr>
            <a:xfrm>
              <a:off x="6726190" y="5194518"/>
              <a:ext cx="806538" cy="386501"/>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 name="connsiteX0" fmla="*/ 0 w 795363"/>
                <a:gd name="connsiteY0" fmla="*/ 383944 h 383944"/>
                <a:gd name="connsiteX1" fmla="*/ 795363 w 795363"/>
                <a:gd name="connsiteY1" fmla="*/ 0 h 383944"/>
                <a:gd name="connsiteX2" fmla="*/ 620050 w 795363"/>
                <a:gd name="connsiteY2" fmla="*/ 382050 h 383944"/>
                <a:gd name="connsiteX3" fmla="*/ 0 w 795363"/>
                <a:gd name="connsiteY3" fmla="*/ 383944 h 383944"/>
                <a:gd name="connsiteX0" fmla="*/ 0 w 795363"/>
                <a:gd name="connsiteY0" fmla="*/ 383944 h 397097"/>
                <a:gd name="connsiteX1" fmla="*/ 795363 w 795363"/>
                <a:gd name="connsiteY1" fmla="*/ 0 h 397097"/>
                <a:gd name="connsiteX2" fmla="*/ 687761 w 795363"/>
                <a:gd name="connsiteY2" fmla="*/ 397097 h 397097"/>
                <a:gd name="connsiteX3" fmla="*/ 0 w 795363"/>
                <a:gd name="connsiteY3" fmla="*/ 383944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87840"/>
                <a:gd name="connsiteY0" fmla="*/ 402752 h 406501"/>
                <a:gd name="connsiteX1" fmla="*/ 787840 w 787840"/>
                <a:gd name="connsiteY1" fmla="*/ 0 h 406501"/>
                <a:gd name="connsiteX2" fmla="*/ 687761 w 787840"/>
                <a:gd name="connsiteY2" fmla="*/ 406501 h 406501"/>
                <a:gd name="connsiteX3" fmla="*/ 0 w 787840"/>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 name="connsiteX0" fmla="*/ 0 w 754325"/>
                <a:gd name="connsiteY0" fmla="*/ 402752 h 406501"/>
                <a:gd name="connsiteX1" fmla="*/ 754325 w 754325"/>
                <a:gd name="connsiteY1" fmla="*/ 0 h 406501"/>
                <a:gd name="connsiteX2" fmla="*/ 687761 w 754325"/>
                <a:gd name="connsiteY2" fmla="*/ 406501 h 406501"/>
                <a:gd name="connsiteX3" fmla="*/ 0 w 754325"/>
                <a:gd name="connsiteY3" fmla="*/ 402752 h 406501"/>
                <a:gd name="connsiteX0" fmla="*/ 0 w 754325"/>
                <a:gd name="connsiteY0" fmla="*/ 402752 h 402752"/>
                <a:gd name="connsiteX1" fmla="*/ 754325 w 754325"/>
                <a:gd name="connsiteY1" fmla="*/ 0 h 402752"/>
                <a:gd name="connsiteX2" fmla="*/ 705165 w 754325"/>
                <a:gd name="connsiteY2" fmla="*/ 402150 h 402752"/>
                <a:gd name="connsiteX3" fmla="*/ 0 w 754325"/>
                <a:gd name="connsiteY3" fmla="*/ 402752 h 402752"/>
                <a:gd name="connsiteX0" fmla="*/ 0 w 632499"/>
                <a:gd name="connsiteY0" fmla="*/ 402752 h 402752"/>
                <a:gd name="connsiteX1" fmla="*/ 632499 w 632499"/>
                <a:gd name="connsiteY1" fmla="*/ 0 h 402752"/>
                <a:gd name="connsiteX2" fmla="*/ 583339 w 632499"/>
                <a:gd name="connsiteY2" fmla="*/ 402150 h 402752"/>
                <a:gd name="connsiteX3" fmla="*/ 0 w 632499"/>
                <a:gd name="connsiteY3" fmla="*/ 402752 h 402752"/>
                <a:gd name="connsiteX0" fmla="*/ 0 w 632499"/>
                <a:gd name="connsiteY0" fmla="*/ 402752 h 402752"/>
                <a:gd name="connsiteX1" fmla="*/ 632499 w 632499"/>
                <a:gd name="connsiteY1" fmla="*/ 0 h 402752"/>
                <a:gd name="connsiteX2" fmla="*/ 583339 w 632499"/>
                <a:gd name="connsiteY2" fmla="*/ 402150 h 402752"/>
                <a:gd name="connsiteX3" fmla="*/ 0 w 632499"/>
                <a:gd name="connsiteY3" fmla="*/ 402752 h 402752"/>
                <a:gd name="connsiteX0" fmla="*/ 0 w 632499"/>
                <a:gd name="connsiteY0" fmla="*/ 402752 h 406501"/>
                <a:gd name="connsiteX1" fmla="*/ 632499 w 632499"/>
                <a:gd name="connsiteY1" fmla="*/ 0 h 406501"/>
                <a:gd name="connsiteX2" fmla="*/ 581164 w 632499"/>
                <a:gd name="connsiteY2" fmla="*/ 406501 h 406501"/>
                <a:gd name="connsiteX3" fmla="*/ 0 w 632499"/>
                <a:gd name="connsiteY3" fmla="*/ 402752 h 406501"/>
                <a:gd name="connsiteX0" fmla="*/ 0 w 632499"/>
                <a:gd name="connsiteY0" fmla="*/ 402752 h 406501"/>
                <a:gd name="connsiteX1" fmla="*/ 632499 w 632499"/>
                <a:gd name="connsiteY1" fmla="*/ 0 h 406501"/>
                <a:gd name="connsiteX2" fmla="*/ 581164 w 632499"/>
                <a:gd name="connsiteY2" fmla="*/ 406501 h 406501"/>
                <a:gd name="connsiteX3" fmla="*/ 0 w 632499"/>
                <a:gd name="connsiteY3" fmla="*/ 402752 h 406501"/>
                <a:gd name="connsiteX0" fmla="*/ 0 w 632499"/>
                <a:gd name="connsiteY0" fmla="*/ 402752 h 404326"/>
                <a:gd name="connsiteX1" fmla="*/ 632499 w 632499"/>
                <a:gd name="connsiteY1" fmla="*/ 0 h 404326"/>
                <a:gd name="connsiteX2" fmla="*/ 581164 w 632499"/>
                <a:gd name="connsiteY2" fmla="*/ 404326 h 404326"/>
                <a:gd name="connsiteX3" fmla="*/ 0 w 632499"/>
                <a:gd name="connsiteY3" fmla="*/ 402752 h 404326"/>
                <a:gd name="connsiteX0" fmla="*/ 0 w 616683"/>
                <a:gd name="connsiteY0" fmla="*/ 405389 h 406963"/>
                <a:gd name="connsiteX1" fmla="*/ 616683 w 616683"/>
                <a:gd name="connsiteY1" fmla="*/ 0 h 406963"/>
                <a:gd name="connsiteX2" fmla="*/ 581164 w 616683"/>
                <a:gd name="connsiteY2" fmla="*/ 406963 h 406963"/>
                <a:gd name="connsiteX3" fmla="*/ 0 w 616683"/>
                <a:gd name="connsiteY3" fmla="*/ 405389 h 406963"/>
                <a:gd name="connsiteX0" fmla="*/ 0 w 616683"/>
                <a:gd name="connsiteY0" fmla="*/ 405389 h 409600"/>
                <a:gd name="connsiteX1" fmla="*/ 616683 w 616683"/>
                <a:gd name="connsiteY1" fmla="*/ 0 h 409600"/>
                <a:gd name="connsiteX2" fmla="*/ 599615 w 616683"/>
                <a:gd name="connsiteY2" fmla="*/ 409600 h 409600"/>
                <a:gd name="connsiteX3" fmla="*/ 0 w 616683"/>
                <a:gd name="connsiteY3" fmla="*/ 405389 h 409600"/>
                <a:gd name="connsiteX0" fmla="*/ 0 w 618752"/>
                <a:gd name="connsiteY0" fmla="*/ 413667 h 413667"/>
                <a:gd name="connsiteX1" fmla="*/ 618752 w 618752"/>
                <a:gd name="connsiteY1" fmla="*/ 0 h 413667"/>
                <a:gd name="connsiteX2" fmla="*/ 601684 w 618752"/>
                <a:gd name="connsiteY2" fmla="*/ 409600 h 413667"/>
                <a:gd name="connsiteX3" fmla="*/ 0 w 618752"/>
                <a:gd name="connsiteY3" fmla="*/ 413667 h 413667"/>
                <a:gd name="connsiteX0" fmla="*/ 0 w 618752"/>
                <a:gd name="connsiteY0" fmla="*/ 413667 h 413739"/>
                <a:gd name="connsiteX1" fmla="*/ 618752 w 618752"/>
                <a:gd name="connsiteY1" fmla="*/ 0 h 413739"/>
                <a:gd name="connsiteX2" fmla="*/ 605823 w 618752"/>
                <a:gd name="connsiteY2" fmla="*/ 413739 h 413739"/>
                <a:gd name="connsiteX3" fmla="*/ 0 w 618752"/>
                <a:gd name="connsiteY3" fmla="*/ 413667 h 413739"/>
                <a:gd name="connsiteX0" fmla="*/ 0 w 618752"/>
                <a:gd name="connsiteY0" fmla="*/ 413667 h 413739"/>
                <a:gd name="connsiteX1" fmla="*/ 618752 w 618752"/>
                <a:gd name="connsiteY1" fmla="*/ 0 h 413739"/>
                <a:gd name="connsiteX2" fmla="*/ 612031 w 618752"/>
                <a:gd name="connsiteY2" fmla="*/ 413739 h 413739"/>
                <a:gd name="connsiteX3" fmla="*/ 0 w 618752"/>
                <a:gd name="connsiteY3" fmla="*/ 413667 h 413739"/>
                <a:gd name="connsiteX0" fmla="*/ 0 w 618752"/>
                <a:gd name="connsiteY0" fmla="*/ 413667 h 413739"/>
                <a:gd name="connsiteX1" fmla="*/ 618752 w 618752"/>
                <a:gd name="connsiteY1" fmla="*/ 0 h 413739"/>
                <a:gd name="connsiteX2" fmla="*/ 612031 w 618752"/>
                <a:gd name="connsiteY2" fmla="*/ 413739 h 413739"/>
                <a:gd name="connsiteX3" fmla="*/ 0 w 618752"/>
                <a:gd name="connsiteY3" fmla="*/ 413667 h 413739"/>
                <a:gd name="connsiteX0" fmla="*/ 0 w 614612"/>
                <a:gd name="connsiteY0" fmla="*/ 413667 h 413739"/>
                <a:gd name="connsiteX1" fmla="*/ 614612 w 614612"/>
                <a:gd name="connsiteY1" fmla="*/ 0 h 413739"/>
                <a:gd name="connsiteX2" fmla="*/ 612031 w 614612"/>
                <a:gd name="connsiteY2" fmla="*/ 413739 h 413739"/>
                <a:gd name="connsiteX3" fmla="*/ 0 w 614612"/>
                <a:gd name="connsiteY3" fmla="*/ 413667 h 413739"/>
                <a:gd name="connsiteX0" fmla="*/ 0 w 612202"/>
                <a:gd name="connsiteY0" fmla="*/ 415736 h 415808"/>
                <a:gd name="connsiteX1" fmla="*/ 595986 w 612202"/>
                <a:gd name="connsiteY1" fmla="*/ 0 h 415808"/>
                <a:gd name="connsiteX2" fmla="*/ 612031 w 612202"/>
                <a:gd name="connsiteY2" fmla="*/ 415808 h 415808"/>
                <a:gd name="connsiteX3" fmla="*/ 0 w 612202"/>
                <a:gd name="connsiteY3" fmla="*/ 415736 h 415808"/>
                <a:gd name="connsiteX0" fmla="*/ 0 w 612301"/>
                <a:gd name="connsiteY0" fmla="*/ 415736 h 415808"/>
                <a:gd name="connsiteX1" fmla="*/ 595986 w 612301"/>
                <a:gd name="connsiteY1" fmla="*/ 0 h 415808"/>
                <a:gd name="connsiteX2" fmla="*/ 612031 w 612301"/>
                <a:gd name="connsiteY2" fmla="*/ 415808 h 415808"/>
                <a:gd name="connsiteX3" fmla="*/ 0 w 612301"/>
                <a:gd name="connsiteY3" fmla="*/ 415736 h 415808"/>
                <a:gd name="connsiteX0" fmla="*/ 0 w 608273"/>
                <a:gd name="connsiteY0" fmla="*/ 415736 h 415808"/>
                <a:gd name="connsiteX1" fmla="*/ 595986 w 608273"/>
                <a:gd name="connsiteY1" fmla="*/ 0 h 415808"/>
                <a:gd name="connsiteX2" fmla="*/ 607892 w 608273"/>
                <a:gd name="connsiteY2" fmla="*/ 415808 h 415808"/>
                <a:gd name="connsiteX3" fmla="*/ 0 w 608273"/>
                <a:gd name="connsiteY3" fmla="*/ 415736 h 415808"/>
                <a:gd name="connsiteX0" fmla="*/ 0 w 607892"/>
                <a:gd name="connsiteY0" fmla="*/ 415736 h 415808"/>
                <a:gd name="connsiteX1" fmla="*/ 595986 w 607892"/>
                <a:gd name="connsiteY1" fmla="*/ 0 h 415808"/>
                <a:gd name="connsiteX2" fmla="*/ 607892 w 607892"/>
                <a:gd name="connsiteY2" fmla="*/ 415808 h 415808"/>
                <a:gd name="connsiteX3" fmla="*/ 0 w 607892"/>
                <a:gd name="connsiteY3" fmla="*/ 415736 h 415808"/>
                <a:gd name="connsiteX0" fmla="*/ 0 w 607892"/>
                <a:gd name="connsiteY0" fmla="*/ 415736 h 415808"/>
                <a:gd name="connsiteX1" fmla="*/ 595986 w 607892"/>
                <a:gd name="connsiteY1" fmla="*/ 0 h 415808"/>
                <a:gd name="connsiteX2" fmla="*/ 607892 w 607892"/>
                <a:gd name="connsiteY2" fmla="*/ 415808 h 415808"/>
                <a:gd name="connsiteX3" fmla="*/ 0 w 607892"/>
                <a:gd name="connsiteY3" fmla="*/ 415736 h 415808"/>
                <a:gd name="connsiteX0" fmla="*/ 0 w 607892"/>
                <a:gd name="connsiteY0" fmla="*/ 413667 h 413739"/>
                <a:gd name="connsiteX1" fmla="*/ 591847 w 607892"/>
                <a:gd name="connsiteY1" fmla="*/ 0 h 413739"/>
                <a:gd name="connsiteX2" fmla="*/ 607892 w 607892"/>
                <a:gd name="connsiteY2" fmla="*/ 413739 h 413739"/>
                <a:gd name="connsiteX3" fmla="*/ 0 w 607892"/>
                <a:gd name="connsiteY3" fmla="*/ 413667 h 413739"/>
                <a:gd name="connsiteX0" fmla="*/ 0 w 607892"/>
                <a:gd name="connsiteY0" fmla="*/ 413667 h 413739"/>
                <a:gd name="connsiteX1" fmla="*/ 591847 w 607892"/>
                <a:gd name="connsiteY1" fmla="*/ 0 h 413739"/>
                <a:gd name="connsiteX2" fmla="*/ 607892 w 607892"/>
                <a:gd name="connsiteY2" fmla="*/ 413739 h 413739"/>
                <a:gd name="connsiteX3" fmla="*/ 0 w 607892"/>
                <a:gd name="connsiteY3" fmla="*/ 413667 h 413739"/>
                <a:gd name="connsiteX0" fmla="*/ 0 w 591337"/>
                <a:gd name="connsiteY0" fmla="*/ 413667 h 413739"/>
                <a:gd name="connsiteX1" fmla="*/ 575292 w 591337"/>
                <a:gd name="connsiteY1" fmla="*/ 0 h 413739"/>
                <a:gd name="connsiteX2" fmla="*/ 591337 w 591337"/>
                <a:gd name="connsiteY2" fmla="*/ 413739 h 413739"/>
                <a:gd name="connsiteX3" fmla="*/ 0 w 591337"/>
                <a:gd name="connsiteY3" fmla="*/ 413667 h 413739"/>
                <a:gd name="connsiteX0" fmla="*/ 0 w 591337"/>
                <a:gd name="connsiteY0" fmla="*/ 413667 h 413739"/>
                <a:gd name="connsiteX1" fmla="*/ 557007 w 591337"/>
                <a:gd name="connsiteY1" fmla="*/ 0 h 413739"/>
                <a:gd name="connsiteX2" fmla="*/ 591337 w 591337"/>
                <a:gd name="connsiteY2" fmla="*/ 413739 h 413739"/>
                <a:gd name="connsiteX3" fmla="*/ 0 w 591337"/>
                <a:gd name="connsiteY3" fmla="*/ 413667 h 413739"/>
                <a:gd name="connsiteX0" fmla="*/ 0 w 591337"/>
                <a:gd name="connsiteY0" fmla="*/ 413667 h 413739"/>
                <a:gd name="connsiteX1" fmla="*/ 557007 w 591337"/>
                <a:gd name="connsiteY1" fmla="*/ 0 h 413739"/>
                <a:gd name="connsiteX2" fmla="*/ 591337 w 591337"/>
                <a:gd name="connsiteY2" fmla="*/ 413739 h 413739"/>
                <a:gd name="connsiteX3" fmla="*/ 0 w 591337"/>
                <a:gd name="connsiteY3" fmla="*/ 413667 h 413739"/>
                <a:gd name="connsiteX0" fmla="*/ 0 w 605051"/>
                <a:gd name="connsiteY0" fmla="*/ 413667 h 413667"/>
                <a:gd name="connsiteX1" fmla="*/ 557007 w 605051"/>
                <a:gd name="connsiteY1" fmla="*/ 0 h 413667"/>
                <a:gd name="connsiteX2" fmla="*/ 605051 w 605051"/>
                <a:gd name="connsiteY2" fmla="*/ 411454 h 413667"/>
                <a:gd name="connsiteX3" fmla="*/ 0 w 605051"/>
                <a:gd name="connsiteY3" fmla="*/ 413667 h 413667"/>
                <a:gd name="connsiteX0" fmla="*/ 0 w 605051"/>
                <a:gd name="connsiteY0" fmla="*/ 413667 h 413667"/>
                <a:gd name="connsiteX1" fmla="*/ 557007 w 605051"/>
                <a:gd name="connsiteY1" fmla="*/ 0 h 413667"/>
                <a:gd name="connsiteX2" fmla="*/ 605051 w 605051"/>
                <a:gd name="connsiteY2" fmla="*/ 411454 h 413667"/>
                <a:gd name="connsiteX3" fmla="*/ 0 w 605051"/>
                <a:gd name="connsiteY3" fmla="*/ 413667 h 413667"/>
                <a:gd name="connsiteX0" fmla="*/ 0 w 600480"/>
                <a:gd name="connsiteY0" fmla="*/ 413667 h 413667"/>
                <a:gd name="connsiteX1" fmla="*/ 552436 w 600480"/>
                <a:gd name="connsiteY1" fmla="*/ 0 h 413667"/>
                <a:gd name="connsiteX2" fmla="*/ 600480 w 600480"/>
                <a:gd name="connsiteY2" fmla="*/ 411454 h 413667"/>
                <a:gd name="connsiteX3" fmla="*/ 0 w 600480"/>
                <a:gd name="connsiteY3" fmla="*/ 413667 h 413667"/>
                <a:gd name="connsiteX0" fmla="*/ 0 w 600480"/>
                <a:gd name="connsiteY0" fmla="*/ 415953 h 415953"/>
                <a:gd name="connsiteX1" fmla="*/ 527294 w 600480"/>
                <a:gd name="connsiteY1" fmla="*/ 0 h 415953"/>
                <a:gd name="connsiteX2" fmla="*/ 600480 w 600480"/>
                <a:gd name="connsiteY2" fmla="*/ 413740 h 415953"/>
                <a:gd name="connsiteX3" fmla="*/ 0 w 600480"/>
                <a:gd name="connsiteY3" fmla="*/ 415953 h 415953"/>
                <a:gd name="connsiteX0" fmla="*/ 0 w 639336"/>
                <a:gd name="connsiteY0" fmla="*/ 415953 h 416026"/>
                <a:gd name="connsiteX1" fmla="*/ 527294 w 639336"/>
                <a:gd name="connsiteY1" fmla="*/ 0 h 416026"/>
                <a:gd name="connsiteX2" fmla="*/ 639336 w 639336"/>
                <a:gd name="connsiteY2" fmla="*/ 416026 h 416026"/>
                <a:gd name="connsiteX3" fmla="*/ 0 w 639336"/>
                <a:gd name="connsiteY3" fmla="*/ 415953 h 416026"/>
                <a:gd name="connsiteX0" fmla="*/ 0 w 639336"/>
                <a:gd name="connsiteY0" fmla="*/ 415953 h 416026"/>
                <a:gd name="connsiteX1" fmla="*/ 527294 w 639336"/>
                <a:gd name="connsiteY1" fmla="*/ 0 h 416026"/>
                <a:gd name="connsiteX2" fmla="*/ 639336 w 639336"/>
                <a:gd name="connsiteY2" fmla="*/ 416026 h 416026"/>
                <a:gd name="connsiteX3" fmla="*/ 0 w 639336"/>
                <a:gd name="connsiteY3" fmla="*/ 415953 h 416026"/>
                <a:gd name="connsiteX0" fmla="*/ 0 w 639336"/>
                <a:gd name="connsiteY0" fmla="*/ 415953 h 416026"/>
                <a:gd name="connsiteX1" fmla="*/ 527294 w 639336"/>
                <a:gd name="connsiteY1" fmla="*/ 0 h 416026"/>
                <a:gd name="connsiteX2" fmla="*/ 639336 w 639336"/>
                <a:gd name="connsiteY2" fmla="*/ 416026 h 416026"/>
                <a:gd name="connsiteX3" fmla="*/ 0 w 639336"/>
                <a:gd name="connsiteY3" fmla="*/ 415953 h 416026"/>
                <a:gd name="connsiteX0" fmla="*/ 0 w 639336"/>
                <a:gd name="connsiteY0" fmla="*/ 415953 h 416026"/>
                <a:gd name="connsiteX1" fmla="*/ 527294 w 639336"/>
                <a:gd name="connsiteY1" fmla="*/ 0 h 416026"/>
                <a:gd name="connsiteX2" fmla="*/ 639336 w 639336"/>
                <a:gd name="connsiteY2" fmla="*/ 416026 h 416026"/>
                <a:gd name="connsiteX3" fmla="*/ 0 w 639336"/>
                <a:gd name="connsiteY3" fmla="*/ 415953 h 416026"/>
                <a:gd name="connsiteX0" fmla="*/ 0 w 639336"/>
                <a:gd name="connsiteY0" fmla="*/ 409097 h 416026"/>
                <a:gd name="connsiteX1" fmla="*/ 527294 w 639336"/>
                <a:gd name="connsiteY1" fmla="*/ 0 h 416026"/>
                <a:gd name="connsiteX2" fmla="*/ 639336 w 639336"/>
                <a:gd name="connsiteY2" fmla="*/ 416026 h 416026"/>
                <a:gd name="connsiteX3" fmla="*/ 0 w 639336"/>
                <a:gd name="connsiteY3" fmla="*/ 409097 h 416026"/>
                <a:gd name="connsiteX0" fmla="*/ 0 w 637051"/>
                <a:gd name="connsiteY0" fmla="*/ 418239 h 418239"/>
                <a:gd name="connsiteX1" fmla="*/ 525009 w 637051"/>
                <a:gd name="connsiteY1" fmla="*/ 0 h 418239"/>
                <a:gd name="connsiteX2" fmla="*/ 637051 w 637051"/>
                <a:gd name="connsiteY2" fmla="*/ 416026 h 418239"/>
                <a:gd name="connsiteX3" fmla="*/ 0 w 637051"/>
                <a:gd name="connsiteY3" fmla="*/ 418239 h 418239"/>
                <a:gd name="connsiteX0" fmla="*/ 0 w 637051"/>
                <a:gd name="connsiteY0" fmla="*/ 305281 h 305281"/>
                <a:gd name="connsiteX1" fmla="*/ 555816 w 637051"/>
                <a:gd name="connsiteY1" fmla="*/ 0 h 305281"/>
                <a:gd name="connsiteX2" fmla="*/ 637051 w 637051"/>
                <a:gd name="connsiteY2" fmla="*/ 303068 h 305281"/>
                <a:gd name="connsiteX3" fmla="*/ 0 w 637051"/>
                <a:gd name="connsiteY3" fmla="*/ 305281 h 305281"/>
                <a:gd name="connsiteX0" fmla="*/ 0 w 637051"/>
                <a:gd name="connsiteY0" fmla="*/ 305281 h 305281"/>
                <a:gd name="connsiteX1" fmla="*/ 555816 w 637051"/>
                <a:gd name="connsiteY1" fmla="*/ 0 h 305281"/>
                <a:gd name="connsiteX2" fmla="*/ 637051 w 637051"/>
                <a:gd name="connsiteY2" fmla="*/ 303068 h 305281"/>
                <a:gd name="connsiteX3" fmla="*/ 0 w 637051"/>
                <a:gd name="connsiteY3" fmla="*/ 305281 h 305281"/>
              </a:gdLst>
              <a:ahLst/>
              <a:cxnLst>
                <a:cxn ang="0">
                  <a:pos x="connsiteX0" y="connsiteY0"/>
                </a:cxn>
                <a:cxn ang="0">
                  <a:pos x="connsiteX1" y="connsiteY1"/>
                </a:cxn>
                <a:cxn ang="0">
                  <a:pos x="connsiteX2" y="connsiteY2"/>
                </a:cxn>
                <a:cxn ang="0">
                  <a:pos x="connsiteX3" y="connsiteY3"/>
                </a:cxn>
              </a:cxnLst>
              <a:rect l="l" t="t" r="r" b="b"/>
              <a:pathLst>
                <a:path w="637051" h="305281">
                  <a:moveTo>
                    <a:pt x="0" y="305281"/>
                  </a:moveTo>
                  <a:cubicBezTo>
                    <a:pt x="46922" y="202250"/>
                    <a:pt x="253677" y="6945"/>
                    <a:pt x="555816" y="0"/>
                  </a:cubicBezTo>
                  <a:cubicBezTo>
                    <a:pt x="594990" y="142484"/>
                    <a:pt x="594229" y="145666"/>
                    <a:pt x="637051" y="303068"/>
                  </a:cubicBezTo>
                  <a:lnTo>
                    <a:pt x="0" y="305281"/>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flect"/>
            <p:cNvSpPr/>
            <p:nvPr/>
          </p:nvSpPr>
          <p:spPr>
            <a:xfrm>
              <a:off x="7464662" y="4669577"/>
              <a:ext cx="893656" cy="229229"/>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 name="connsiteX0" fmla="*/ 0 w 713013"/>
                <a:gd name="connsiteY0" fmla="*/ 163884 h 209669"/>
                <a:gd name="connsiteX1" fmla="*/ 671226 w 713013"/>
                <a:gd name="connsiteY1" fmla="*/ 0 h 209669"/>
                <a:gd name="connsiteX2" fmla="*/ 713013 w 713013"/>
                <a:gd name="connsiteY2" fmla="*/ 209663 h 209669"/>
                <a:gd name="connsiteX3" fmla="*/ 0 w 713013"/>
                <a:gd name="connsiteY3" fmla="*/ 163884 h 209669"/>
                <a:gd name="connsiteX0" fmla="*/ 0 w 713013"/>
                <a:gd name="connsiteY0" fmla="*/ 132897 h 178682"/>
                <a:gd name="connsiteX1" fmla="*/ 635472 w 713013"/>
                <a:gd name="connsiteY1" fmla="*/ 0 h 178682"/>
                <a:gd name="connsiteX2" fmla="*/ 713013 w 713013"/>
                <a:gd name="connsiteY2" fmla="*/ 178676 h 178682"/>
                <a:gd name="connsiteX3" fmla="*/ 0 w 713013"/>
                <a:gd name="connsiteY3" fmla="*/ 132897 h 178682"/>
                <a:gd name="connsiteX0" fmla="*/ 0 w 708246"/>
                <a:gd name="connsiteY0" fmla="*/ 180570 h 180570"/>
                <a:gd name="connsiteX1" fmla="*/ 630705 w 708246"/>
                <a:gd name="connsiteY1" fmla="*/ 0 h 180570"/>
                <a:gd name="connsiteX2" fmla="*/ 708246 w 708246"/>
                <a:gd name="connsiteY2" fmla="*/ 178676 h 180570"/>
                <a:gd name="connsiteX3" fmla="*/ 0 w 708246"/>
                <a:gd name="connsiteY3" fmla="*/ 180570 h 180570"/>
                <a:gd name="connsiteX0" fmla="*/ 0 w 705863"/>
                <a:gd name="connsiteY0" fmla="*/ 180570 h 181059"/>
                <a:gd name="connsiteX1" fmla="*/ 630705 w 705863"/>
                <a:gd name="connsiteY1" fmla="*/ 0 h 181059"/>
                <a:gd name="connsiteX2" fmla="*/ 705863 w 705863"/>
                <a:gd name="connsiteY2" fmla="*/ 181059 h 181059"/>
                <a:gd name="connsiteX3" fmla="*/ 0 w 705863"/>
                <a:gd name="connsiteY3" fmla="*/ 180570 h 181059"/>
              </a:gdLst>
              <a:ahLst/>
              <a:cxnLst>
                <a:cxn ang="0">
                  <a:pos x="connsiteX0" y="connsiteY0"/>
                </a:cxn>
                <a:cxn ang="0">
                  <a:pos x="connsiteX1" y="connsiteY1"/>
                </a:cxn>
                <a:cxn ang="0">
                  <a:pos x="connsiteX2" y="connsiteY2"/>
                </a:cxn>
                <a:cxn ang="0">
                  <a:pos x="connsiteX3" y="connsiteY3"/>
                </a:cxn>
              </a:cxnLst>
              <a:rect l="l" t="t" r="r" b="b"/>
              <a:pathLst>
                <a:path w="705863" h="181059">
                  <a:moveTo>
                    <a:pt x="0" y="180570"/>
                  </a:moveTo>
                  <a:cubicBezTo>
                    <a:pt x="167502" y="106308"/>
                    <a:pt x="328566" y="6945"/>
                    <a:pt x="630705" y="0"/>
                  </a:cubicBezTo>
                  <a:lnTo>
                    <a:pt x="705863" y="181059"/>
                  </a:lnTo>
                  <a:lnTo>
                    <a:pt x="0" y="18057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flect"/>
            <p:cNvSpPr/>
            <p:nvPr/>
          </p:nvSpPr>
          <p:spPr>
            <a:xfrm>
              <a:off x="7655884" y="5053857"/>
              <a:ext cx="1008451" cy="528736"/>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 name="connsiteX0" fmla="*/ 0 w 795363"/>
                <a:gd name="connsiteY0" fmla="*/ 383944 h 383944"/>
                <a:gd name="connsiteX1" fmla="*/ 795363 w 795363"/>
                <a:gd name="connsiteY1" fmla="*/ 0 h 383944"/>
                <a:gd name="connsiteX2" fmla="*/ 620050 w 795363"/>
                <a:gd name="connsiteY2" fmla="*/ 382050 h 383944"/>
                <a:gd name="connsiteX3" fmla="*/ 0 w 795363"/>
                <a:gd name="connsiteY3" fmla="*/ 383944 h 383944"/>
                <a:gd name="connsiteX0" fmla="*/ 0 w 795363"/>
                <a:gd name="connsiteY0" fmla="*/ 383944 h 397097"/>
                <a:gd name="connsiteX1" fmla="*/ 795363 w 795363"/>
                <a:gd name="connsiteY1" fmla="*/ 0 h 397097"/>
                <a:gd name="connsiteX2" fmla="*/ 687761 w 795363"/>
                <a:gd name="connsiteY2" fmla="*/ 397097 h 397097"/>
                <a:gd name="connsiteX3" fmla="*/ 0 w 795363"/>
                <a:gd name="connsiteY3" fmla="*/ 383944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87840"/>
                <a:gd name="connsiteY0" fmla="*/ 402752 h 406501"/>
                <a:gd name="connsiteX1" fmla="*/ 787840 w 787840"/>
                <a:gd name="connsiteY1" fmla="*/ 0 h 406501"/>
                <a:gd name="connsiteX2" fmla="*/ 687761 w 787840"/>
                <a:gd name="connsiteY2" fmla="*/ 406501 h 406501"/>
                <a:gd name="connsiteX3" fmla="*/ 0 w 787840"/>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 name="connsiteX0" fmla="*/ 0 w 754325"/>
                <a:gd name="connsiteY0" fmla="*/ 402752 h 406501"/>
                <a:gd name="connsiteX1" fmla="*/ 754325 w 754325"/>
                <a:gd name="connsiteY1" fmla="*/ 0 h 406501"/>
                <a:gd name="connsiteX2" fmla="*/ 687761 w 754325"/>
                <a:gd name="connsiteY2" fmla="*/ 406501 h 406501"/>
                <a:gd name="connsiteX3" fmla="*/ 0 w 754325"/>
                <a:gd name="connsiteY3" fmla="*/ 402752 h 406501"/>
                <a:gd name="connsiteX0" fmla="*/ 0 w 754325"/>
                <a:gd name="connsiteY0" fmla="*/ 402752 h 402752"/>
                <a:gd name="connsiteX1" fmla="*/ 754325 w 754325"/>
                <a:gd name="connsiteY1" fmla="*/ 0 h 402752"/>
                <a:gd name="connsiteX2" fmla="*/ 705165 w 754325"/>
                <a:gd name="connsiteY2" fmla="*/ 402150 h 402752"/>
                <a:gd name="connsiteX3" fmla="*/ 0 w 754325"/>
                <a:gd name="connsiteY3" fmla="*/ 402752 h 402752"/>
                <a:gd name="connsiteX0" fmla="*/ 0 w 632499"/>
                <a:gd name="connsiteY0" fmla="*/ 402752 h 402752"/>
                <a:gd name="connsiteX1" fmla="*/ 632499 w 632499"/>
                <a:gd name="connsiteY1" fmla="*/ 0 h 402752"/>
                <a:gd name="connsiteX2" fmla="*/ 583339 w 632499"/>
                <a:gd name="connsiteY2" fmla="*/ 402150 h 402752"/>
                <a:gd name="connsiteX3" fmla="*/ 0 w 632499"/>
                <a:gd name="connsiteY3" fmla="*/ 402752 h 402752"/>
                <a:gd name="connsiteX0" fmla="*/ 0 w 632499"/>
                <a:gd name="connsiteY0" fmla="*/ 402752 h 402752"/>
                <a:gd name="connsiteX1" fmla="*/ 632499 w 632499"/>
                <a:gd name="connsiteY1" fmla="*/ 0 h 402752"/>
                <a:gd name="connsiteX2" fmla="*/ 583339 w 632499"/>
                <a:gd name="connsiteY2" fmla="*/ 402150 h 402752"/>
                <a:gd name="connsiteX3" fmla="*/ 0 w 632499"/>
                <a:gd name="connsiteY3" fmla="*/ 402752 h 402752"/>
                <a:gd name="connsiteX0" fmla="*/ 0 w 632499"/>
                <a:gd name="connsiteY0" fmla="*/ 402752 h 406501"/>
                <a:gd name="connsiteX1" fmla="*/ 632499 w 632499"/>
                <a:gd name="connsiteY1" fmla="*/ 0 h 406501"/>
                <a:gd name="connsiteX2" fmla="*/ 581164 w 632499"/>
                <a:gd name="connsiteY2" fmla="*/ 406501 h 406501"/>
                <a:gd name="connsiteX3" fmla="*/ 0 w 632499"/>
                <a:gd name="connsiteY3" fmla="*/ 402752 h 406501"/>
                <a:gd name="connsiteX0" fmla="*/ 0 w 632499"/>
                <a:gd name="connsiteY0" fmla="*/ 402752 h 406501"/>
                <a:gd name="connsiteX1" fmla="*/ 632499 w 632499"/>
                <a:gd name="connsiteY1" fmla="*/ 0 h 406501"/>
                <a:gd name="connsiteX2" fmla="*/ 581164 w 632499"/>
                <a:gd name="connsiteY2" fmla="*/ 406501 h 406501"/>
                <a:gd name="connsiteX3" fmla="*/ 0 w 632499"/>
                <a:gd name="connsiteY3" fmla="*/ 402752 h 406501"/>
                <a:gd name="connsiteX0" fmla="*/ 0 w 632499"/>
                <a:gd name="connsiteY0" fmla="*/ 402752 h 404326"/>
                <a:gd name="connsiteX1" fmla="*/ 632499 w 632499"/>
                <a:gd name="connsiteY1" fmla="*/ 0 h 404326"/>
                <a:gd name="connsiteX2" fmla="*/ 581164 w 632499"/>
                <a:gd name="connsiteY2" fmla="*/ 404326 h 404326"/>
                <a:gd name="connsiteX3" fmla="*/ 0 w 632499"/>
                <a:gd name="connsiteY3" fmla="*/ 402752 h 404326"/>
                <a:gd name="connsiteX0" fmla="*/ 0 w 616683"/>
                <a:gd name="connsiteY0" fmla="*/ 405389 h 406963"/>
                <a:gd name="connsiteX1" fmla="*/ 616683 w 616683"/>
                <a:gd name="connsiteY1" fmla="*/ 0 h 406963"/>
                <a:gd name="connsiteX2" fmla="*/ 581164 w 616683"/>
                <a:gd name="connsiteY2" fmla="*/ 406963 h 406963"/>
                <a:gd name="connsiteX3" fmla="*/ 0 w 616683"/>
                <a:gd name="connsiteY3" fmla="*/ 405389 h 406963"/>
                <a:gd name="connsiteX0" fmla="*/ 0 w 616683"/>
                <a:gd name="connsiteY0" fmla="*/ 405389 h 409600"/>
                <a:gd name="connsiteX1" fmla="*/ 616683 w 616683"/>
                <a:gd name="connsiteY1" fmla="*/ 0 h 409600"/>
                <a:gd name="connsiteX2" fmla="*/ 599615 w 616683"/>
                <a:gd name="connsiteY2" fmla="*/ 409600 h 409600"/>
                <a:gd name="connsiteX3" fmla="*/ 0 w 616683"/>
                <a:gd name="connsiteY3" fmla="*/ 405389 h 409600"/>
                <a:gd name="connsiteX0" fmla="*/ 0 w 618752"/>
                <a:gd name="connsiteY0" fmla="*/ 413667 h 413667"/>
                <a:gd name="connsiteX1" fmla="*/ 618752 w 618752"/>
                <a:gd name="connsiteY1" fmla="*/ 0 h 413667"/>
                <a:gd name="connsiteX2" fmla="*/ 601684 w 618752"/>
                <a:gd name="connsiteY2" fmla="*/ 409600 h 413667"/>
                <a:gd name="connsiteX3" fmla="*/ 0 w 618752"/>
                <a:gd name="connsiteY3" fmla="*/ 413667 h 413667"/>
                <a:gd name="connsiteX0" fmla="*/ 0 w 618752"/>
                <a:gd name="connsiteY0" fmla="*/ 413667 h 413739"/>
                <a:gd name="connsiteX1" fmla="*/ 618752 w 618752"/>
                <a:gd name="connsiteY1" fmla="*/ 0 h 413739"/>
                <a:gd name="connsiteX2" fmla="*/ 605823 w 618752"/>
                <a:gd name="connsiteY2" fmla="*/ 413739 h 413739"/>
                <a:gd name="connsiteX3" fmla="*/ 0 w 618752"/>
                <a:gd name="connsiteY3" fmla="*/ 413667 h 413739"/>
                <a:gd name="connsiteX0" fmla="*/ 0 w 618752"/>
                <a:gd name="connsiteY0" fmla="*/ 413667 h 413739"/>
                <a:gd name="connsiteX1" fmla="*/ 618752 w 618752"/>
                <a:gd name="connsiteY1" fmla="*/ 0 h 413739"/>
                <a:gd name="connsiteX2" fmla="*/ 612031 w 618752"/>
                <a:gd name="connsiteY2" fmla="*/ 413739 h 413739"/>
                <a:gd name="connsiteX3" fmla="*/ 0 w 618752"/>
                <a:gd name="connsiteY3" fmla="*/ 413667 h 413739"/>
                <a:gd name="connsiteX0" fmla="*/ 0 w 618752"/>
                <a:gd name="connsiteY0" fmla="*/ 413667 h 413739"/>
                <a:gd name="connsiteX1" fmla="*/ 618752 w 618752"/>
                <a:gd name="connsiteY1" fmla="*/ 0 h 413739"/>
                <a:gd name="connsiteX2" fmla="*/ 612031 w 618752"/>
                <a:gd name="connsiteY2" fmla="*/ 413739 h 413739"/>
                <a:gd name="connsiteX3" fmla="*/ 0 w 618752"/>
                <a:gd name="connsiteY3" fmla="*/ 413667 h 413739"/>
                <a:gd name="connsiteX0" fmla="*/ 0 w 614612"/>
                <a:gd name="connsiteY0" fmla="*/ 413667 h 413739"/>
                <a:gd name="connsiteX1" fmla="*/ 614612 w 614612"/>
                <a:gd name="connsiteY1" fmla="*/ 0 h 413739"/>
                <a:gd name="connsiteX2" fmla="*/ 612031 w 614612"/>
                <a:gd name="connsiteY2" fmla="*/ 413739 h 413739"/>
                <a:gd name="connsiteX3" fmla="*/ 0 w 614612"/>
                <a:gd name="connsiteY3" fmla="*/ 413667 h 413739"/>
                <a:gd name="connsiteX0" fmla="*/ 0 w 612202"/>
                <a:gd name="connsiteY0" fmla="*/ 415736 h 415808"/>
                <a:gd name="connsiteX1" fmla="*/ 595986 w 612202"/>
                <a:gd name="connsiteY1" fmla="*/ 0 h 415808"/>
                <a:gd name="connsiteX2" fmla="*/ 612031 w 612202"/>
                <a:gd name="connsiteY2" fmla="*/ 415808 h 415808"/>
                <a:gd name="connsiteX3" fmla="*/ 0 w 612202"/>
                <a:gd name="connsiteY3" fmla="*/ 415736 h 415808"/>
                <a:gd name="connsiteX0" fmla="*/ 0 w 612301"/>
                <a:gd name="connsiteY0" fmla="*/ 415736 h 415808"/>
                <a:gd name="connsiteX1" fmla="*/ 595986 w 612301"/>
                <a:gd name="connsiteY1" fmla="*/ 0 h 415808"/>
                <a:gd name="connsiteX2" fmla="*/ 612031 w 612301"/>
                <a:gd name="connsiteY2" fmla="*/ 415808 h 415808"/>
                <a:gd name="connsiteX3" fmla="*/ 0 w 612301"/>
                <a:gd name="connsiteY3" fmla="*/ 415736 h 415808"/>
                <a:gd name="connsiteX0" fmla="*/ 0 w 608273"/>
                <a:gd name="connsiteY0" fmla="*/ 415736 h 415808"/>
                <a:gd name="connsiteX1" fmla="*/ 595986 w 608273"/>
                <a:gd name="connsiteY1" fmla="*/ 0 h 415808"/>
                <a:gd name="connsiteX2" fmla="*/ 607892 w 608273"/>
                <a:gd name="connsiteY2" fmla="*/ 415808 h 415808"/>
                <a:gd name="connsiteX3" fmla="*/ 0 w 608273"/>
                <a:gd name="connsiteY3" fmla="*/ 415736 h 415808"/>
                <a:gd name="connsiteX0" fmla="*/ 0 w 607892"/>
                <a:gd name="connsiteY0" fmla="*/ 415736 h 415808"/>
                <a:gd name="connsiteX1" fmla="*/ 595986 w 607892"/>
                <a:gd name="connsiteY1" fmla="*/ 0 h 415808"/>
                <a:gd name="connsiteX2" fmla="*/ 607892 w 607892"/>
                <a:gd name="connsiteY2" fmla="*/ 415808 h 415808"/>
                <a:gd name="connsiteX3" fmla="*/ 0 w 607892"/>
                <a:gd name="connsiteY3" fmla="*/ 415736 h 415808"/>
                <a:gd name="connsiteX0" fmla="*/ 0 w 607892"/>
                <a:gd name="connsiteY0" fmla="*/ 415736 h 415808"/>
                <a:gd name="connsiteX1" fmla="*/ 595986 w 607892"/>
                <a:gd name="connsiteY1" fmla="*/ 0 h 415808"/>
                <a:gd name="connsiteX2" fmla="*/ 607892 w 607892"/>
                <a:gd name="connsiteY2" fmla="*/ 415808 h 415808"/>
                <a:gd name="connsiteX3" fmla="*/ 0 w 607892"/>
                <a:gd name="connsiteY3" fmla="*/ 415736 h 415808"/>
                <a:gd name="connsiteX0" fmla="*/ 0 w 607892"/>
                <a:gd name="connsiteY0" fmla="*/ 413667 h 413739"/>
                <a:gd name="connsiteX1" fmla="*/ 591847 w 607892"/>
                <a:gd name="connsiteY1" fmla="*/ 0 h 413739"/>
                <a:gd name="connsiteX2" fmla="*/ 607892 w 607892"/>
                <a:gd name="connsiteY2" fmla="*/ 413739 h 413739"/>
                <a:gd name="connsiteX3" fmla="*/ 0 w 607892"/>
                <a:gd name="connsiteY3" fmla="*/ 413667 h 413739"/>
                <a:gd name="connsiteX0" fmla="*/ 0 w 607892"/>
                <a:gd name="connsiteY0" fmla="*/ 413667 h 413739"/>
                <a:gd name="connsiteX1" fmla="*/ 591847 w 607892"/>
                <a:gd name="connsiteY1" fmla="*/ 0 h 413739"/>
                <a:gd name="connsiteX2" fmla="*/ 607892 w 607892"/>
                <a:gd name="connsiteY2" fmla="*/ 413739 h 413739"/>
                <a:gd name="connsiteX3" fmla="*/ 0 w 607892"/>
                <a:gd name="connsiteY3" fmla="*/ 413667 h 413739"/>
                <a:gd name="connsiteX0" fmla="*/ 0 w 591337"/>
                <a:gd name="connsiteY0" fmla="*/ 413667 h 413739"/>
                <a:gd name="connsiteX1" fmla="*/ 575292 w 591337"/>
                <a:gd name="connsiteY1" fmla="*/ 0 h 413739"/>
                <a:gd name="connsiteX2" fmla="*/ 591337 w 591337"/>
                <a:gd name="connsiteY2" fmla="*/ 413739 h 413739"/>
                <a:gd name="connsiteX3" fmla="*/ 0 w 591337"/>
                <a:gd name="connsiteY3" fmla="*/ 413667 h 413739"/>
                <a:gd name="connsiteX0" fmla="*/ 0 w 591337"/>
                <a:gd name="connsiteY0" fmla="*/ 413667 h 413739"/>
                <a:gd name="connsiteX1" fmla="*/ 557007 w 591337"/>
                <a:gd name="connsiteY1" fmla="*/ 0 h 413739"/>
                <a:gd name="connsiteX2" fmla="*/ 591337 w 591337"/>
                <a:gd name="connsiteY2" fmla="*/ 413739 h 413739"/>
                <a:gd name="connsiteX3" fmla="*/ 0 w 591337"/>
                <a:gd name="connsiteY3" fmla="*/ 413667 h 413739"/>
                <a:gd name="connsiteX0" fmla="*/ 0 w 591337"/>
                <a:gd name="connsiteY0" fmla="*/ 413667 h 413739"/>
                <a:gd name="connsiteX1" fmla="*/ 557007 w 591337"/>
                <a:gd name="connsiteY1" fmla="*/ 0 h 413739"/>
                <a:gd name="connsiteX2" fmla="*/ 591337 w 591337"/>
                <a:gd name="connsiteY2" fmla="*/ 413739 h 413739"/>
                <a:gd name="connsiteX3" fmla="*/ 0 w 591337"/>
                <a:gd name="connsiteY3" fmla="*/ 413667 h 413739"/>
                <a:gd name="connsiteX0" fmla="*/ 0 w 605051"/>
                <a:gd name="connsiteY0" fmla="*/ 413667 h 413667"/>
                <a:gd name="connsiteX1" fmla="*/ 557007 w 605051"/>
                <a:gd name="connsiteY1" fmla="*/ 0 h 413667"/>
                <a:gd name="connsiteX2" fmla="*/ 605051 w 605051"/>
                <a:gd name="connsiteY2" fmla="*/ 411454 h 413667"/>
                <a:gd name="connsiteX3" fmla="*/ 0 w 605051"/>
                <a:gd name="connsiteY3" fmla="*/ 413667 h 413667"/>
                <a:gd name="connsiteX0" fmla="*/ 0 w 605051"/>
                <a:gd name="connsiteY0" fmla="*/ 413667 h 413667"/>
                <a:gd name="connsiteX1" fmla="*/ 557007 w 605051"/>
                <a:gd name="connsiteY1" fmla="*/ 0 h 413667"/>
                <a:gd name="connsiteX2" fmla="*/ 605051 w 605051"/>
                <a:gd name="connsiteY2" fmla="*/ 411454 h 413667"/>
                <a:gd name="connsiteX3" fmla="*/ 0 w 605051"/>
                <a:gd name="connsiteY3" fmla="*/ 413667 h 413667"/>
                <a:gd name="connsiteX0" fmla="*/ 0 w 600480"/>
                <a:gd name="connsiteY0" fmla="*/ 413667 h 413667"/>
                <a:gd name="connsiteX1" fmla="*/ 552436 w 600480"/>
                <a:gd name="connsiteY1" fmla="*/ 0 h 413667"/>
                <a:gd name="connsiteX2" fmla="*/ 600480 w 600480"/>
                <a:gd name="connsiteY2" fmla="*/ 411454 h 413667"/>
                <a:gd name="connsiteX3" fmla="*/ 0 w 600480"/>
                <a:gd name="connsiteY3" fmla="*/ 413667 h 413667"/>
                <a:gd name="connsiteX0" fmla="*/ 0 w 600480"/>
                <a:gd name="connsiteY0" fmla="*/ 415953 h 415953"/>
                <a:gd name="connsiteX1" fmla="*/ 527294 w 600480"/>
                <a:gd name="connsiteY1" fmla="*/ 0 h 415953"/>
                <a:gd name="connsiteX2" fmla="*/ 600480 w 600480"/>
                <a:gd name="connsiteY2" fmla="*/ 413740 h 415953"/>
                <a:gd name="connsiteX3" fmla="*/ 0 w 600480"/>
                <a:gd name="connsiteY3" fmla="*/ 415953 h 415953"/>
                <a:gd name="connsiteX0" fmla="*/ 0 w 639336"/>
                <a:gd name="connsiteY0" fmla="*/ 415953 h 416026"/>
                <a:gd name="connsiteX1" fmla="*/ 527294 w 639336"/>
                <a:gd name="connsiteY1" fmla="*/ 0 h 416026"/>
                <a:gd name="connsiteX2" fmla="*/ 639336 w 639336"/>
                <a:gd name="connsiteY2" fmla="*/ 416026 h 416026"/>
                <a:gd name="connsiteX3" fmla="*/ 0 w 639336"/>
                <a:gd name="connsiteY3" fmla="*/ 415953 h 416026"/>
                <a:gd name="connsiteX0" fmla="*/ 0 w 639336"/>
                <a:gd name="connsiteY0" fmla="*/ 415953 h 416026"/>
                <a:gd name="connsiteX1" fmla="*/ 527294 w 639336"/>
                <a:gd name="connsiteY1" fmla="*/ 0 h 416026"/>
                <a:gd name="connsiteX2" fmla="*/ 639336 w 639336"/>
                <a:gd name="connsiteY2" fmla="*/ 416026 h 416026"/>
                <a:gd name="connsiteX3" fmla="*/ 0 w 639336"/>
                <a:gd name="connsiteY3" fmla="*/ 415953 h 416026"/>
                <a:gd name="connsiteX0" fmla="*/ 0 w 639336"/>
                <a:gd name="connsiteY0" fmla="*/ 415953 h 416026"/>
                <a:gd name="connsiteX1" fmla="*/ 527294 w 639336"/>
                <a:gd name="connsiteY1" fmla="*/ 0 h 416026"/>
                <a:gd name="connsiteX2" fmla="*/ 639336 w 639336"/>
                <a:gd name="connsiteY2" fmla="*/ 416026 h 416026"/>
                <a:gd name="connsiteX3" fmla="*/ 0 w 639336"/>
                <a:gd name="connsiteY3" fmla="*/ 415953 h 416026"/>
                <a:gd name="connsiteX0" fmla="*/ 0 w 639336"/>
                <a:gd name="connsiteY0" fmla="*/ 415953 h 416026"/>
                <a:gd name="connsiteX1" fmla="*/ 527294 w 639336"/>
                <a:gd name="connsiteY1" fmla="*/ 0 h 416026"/>
                <a:gd name="connsiteX2" fmla="*/ 639336 w 639336"/>
                <a:gd name="connsiteY2" fmla="*/ 416026 h 416026"/>
                <a:gd name="connsiteX3" fmla="*/ 0 w 639336"/>
                <a:gd name="connsiteY3" fmla="*/ 415953 h 416026"/>
                <a:gd name="connsiteX0" fmla="*/ 0 w 639336"/>
                <a:gd name="connsiteY0" fmla="*/ 409097 h 416026"/>
                <a:gd name="connsiteX1" fmla="*/ 527294 w 639336"/>
                <a:gd name="connsiteY1" fmla="*/ 0 h 416026"/>
                <a:gd name="connsiteX2" fmla="*/ 639336 w 639336"/>
                <a:gd name="connsiteY2" fmla="*/ 416026 h 416026"/>
                <a:gd name="connsiteX3" fmla="*/ 0 w 639336"/>
                <a:gd name="connsiteY3" fmla="*/ 409097 h 416026"/>
                <a:gd name="connsiteX0" fmla="*/ 0 w 637051"/>
                <a:gd name="connsiteY0" fmla="*/ 418239 h 418239"/>
                <a:gd name="connsiteX1" fmla="*/ 525009 w 637051"/>
                <a:gd name="connsiteY1" fmla="*/ 0 h 418239"/>
                <a:gd name="connsiteX2" fmla="*/ 637051 w 637051"/>
                <a:gd name="connsiteY2" fmla="*/ 416026 h 418239"/>
                <a:gd name="connsiteX3" fmla="*/ 0 w 637051"/>
                <a:gd name="connsiteY3" fmla="*/ 418239 h 418239"/>
                <a:gd name="connsiteX0" fmla="*/ 0 w 741681"/>
                <a:gd name="connsiteY0" fmla="*/ 418239 h 422705"/>
                <a:gd name="connsiteX1" fmla="*/ 525009 w 741681"/>
                <a:gd name="connsiteY1" fmla="*/ 0 h 422705"/>
                <a:gd name="connsiteX2" fmla="*/ 741681 w 741681"/>
                <a:gd name="connsiteY2" fmla="*/ 422705 h 422705"/>
                <a:gd name="connsiteX3" fmla="*/ 0 w 741681"/>
                <a:gd name="connsiteY3" fmla="*/ 418239 h 422705"/>
                <a:gd name="connsiteX0" fmla="*/ 0 w 741681"/>
                <a:gd name="connsiteY0" fmla="*/ 418239 h 422705"/>
                <a:gd name="connsiteX1" fmla="*/ 525009 w 741681"/>
                <a:gd name="connsiteY1" fmla="*/ 0 h 422705"/>
                <a:gd name="connsiteX2" fmla="*/ 741681 w 741681"/>
                <a:gd name="connsiteY2" fmla="*/ 422705 h 422705"/>
                <a:gd name="connsiteX3" fmla="*/ 0 w 741681"/>
                <a:gd name="connsiteY3" fmla="*/ 418239 h 422705"/>
                <a:gd name="connsiteX0" fmla="*/ 0 w 741681"/>
                <a:gd name="connsiteY0" fmla="*/ 416013 h 420479"/>
                <a:gd name="connsiteX1" fmla="*/ 556175 w 741681"/>
                <a:gd name="connsiteY1" fmla="*/ 0 h 420479"/>
                <a:gd name="connsiteX2" fmla="*/ 741681 w 741681"/>
                <a:gd name="connsiteY2" fmla="*/ 420479 h 420479"/>
                <a:gd name="connsiteX3" fmla="*/ 0 w 741681"/>
                <a:gd name="connsiteY3" fmla="*/ 416013 h 420479"/>
                <a:gd name="connsiteX0" fmla="*/ 0 w 741681"/>
                <a:gd name="connsiteY0" fmla="*/ 416013 h 420479"/>
                <a:gd name="connsiteX1" fmla="*/ 556175 w 741681"/>
                <a:gd name="connsiteY1" fmla="*/ 0 h 420479"/>
                <a:gd name="connsiteX2" fmla="*/ 741681 w 741681"/>
                <a:gd name="connsiteY2" fmla="*/ 420479 h 420479"/>
                <a:gd name="connsiteX3" fmla="*/ 0 w 741681"/>
                <a:gd name="connsiteY3" fmla="*/ 416013 h 420479"/>
                <a:gd name="connsiteX0" fmla="*/ 0 w 741681"/>
                <a:gd name="connsiteY0" fmla="*/ 418239 h 422705"/>
                <a:gd name="connsiteX1" fmla="*/ 547270 w 741681"/>
                <a:gd name="connsiteY1" fmla="*/ 0 h 422705"/>
                <a:gd name="connsiteX2" fmla="*/ 741681 w 741681"/>
                <a:gd name="connsiteY2" fmla="*/ 422705 h 422705"/>
                <a:gd name="connsiteX3" fmla="*/ 0 w 741681"/>
                <a:gd name="connsiteY3" fmla="*/ 418239 h 422705"/>
                <a:gd name="connsiteX0" fmla="*/ 0 w 743907"/>
                <a:gd name="connsiteY0" fmla="*/ 429370 h 429370"/>
                <a:gd name="connsiteX1" fmla="*/ 549496 w 743907"/>
                <a:gd name="connsiteY1" fmla="*/ 0 h 429370"/>
                <a:gd name="connsiteX2" fmla="*/ 743907 w 743907"/>
                <a:gd name="connsiteY2" fmla="*/ 422705 h 429370"/>
                <a:gd name="connsiteX3" fmla="*/ 0 w 743907"/>
                <a:gd name="connsiteY3" fmla="*/ 429370 h 429370"/>
                <a:gd name="connsiteX0" fmla="*/ 0 w 743907"/>
                <a:gd name="connsiteY0" fmla="*/ 429370 h 429370"/>
                <a:gd name="connsiteX1" fmla="*/ 549496 w 743907"/>
                <a:gd name="connsiteY1" fmla="*/ 0 h 429370"/>
                <a:gd name="connsiteX2" fmla="*/ 743907 w 743907"/>
                <a:gd name="connsiteY2" fmla="*/ 422705 h 429370"/>
                <a:gd name="connsiteX3" fmla="*/ 0 w 743907"/>
                <a:gd name="connsiteY3" fmla="*/ 429370 h 429370"/>
                <a:gd name="connsiteX0" fmla="*/ 0 w 743907"/>
                <a:gd name="connsiteY0" fmla="*/ 429370 h 429383"/>
                <a:gd name="connsiteX1" fmla="*/ 549496 w 743907"/>
                <a:gd name="connsiteY1" fmla="*/ 0 h 429383"/>
                <a:gd name="connsiteX2" fmla="*/ 743907 w 743907"/>
                <a:gd name="connsiteY2" fmla="*/ 429383 h 429383"/>
                <a:gd name="connsiteX3" fmla="*/ 0 w 743907"/>
                <a:gd name="connsiteY3" fmla="*/ 429370 h 429383"/>
                <a:gd name="connsiteX0" fmla="*/ 0 w 743907"/>
                <a:gd name="connsiteY0" fmla="*/ 429370 h 429383"/>
                <a:gd name="connsiteX1" fmla="*/ 549496 w 743907"/>
                <a:gd name="connsiteY1" fmla="*/ 0 h 429383"/>
                <a:gd name="connsiteX2" fmla="*/ 743907 w 743907"/>
                <a:gd name="connsiteY2" fmla="*/ 429383 h 429383"/>
                <a:gd name="connsiteX3" fmla="*/ 0 w 743907"/>
                <a:gd name="connsiteY3" fmla="*/ 429370 h 429383"/>
                <a:gd name="connsiteX0" fmla="*/ 0 w 743907"/>
                <a:gd name="connsiteY0" fmla="*/ 390022 h 390035"/>
                <a:gd name="connsiteX1" fmla="*/ 566359 w 743907"/>
                <a:gd name="connsiteY1" fmla="*/ 0 h 390035"/>
                <a:gd name="connsiteX2" fmla="*/ 743907 w 743907"/>
                <a:gd name="connsiteY2" fmla="*/ 390035 h 390035"/>
                <a:gd name="connsiteX3" fmla="*/ 0 w 743907"/>
                <a:gd name="connsiteY3" fmla="*/ 390022 h 390035"/>
                <a:gd name="connsiteX0" fmla="*/ 0 w 743907"/>
                <a:gd name="connsiteY0" fmla="*/ 390022 h 390035"/>
                <a:gd name="connsiteX1" fmla="*/ 566359 w 743907"/>
                <a:gd name="connsiteY1" fmla="*/ 0 h 390035"/>
                <a:gd name="connsiteX2" fmla="*/ 743907 w 743907"/>
                <a:gd name="connsiteY2" fmla="*/ 390035 h 390035"/>
                <a:gd name="connsiteX3" fmla="*/ 0 w 743907"/>
                <a:gd name="connsiteY3" fmla="*/ 390022 h 390035"/>
              </a:gdLst>
              <a:ahLst/>
              <a:cxnLst>
                <a:cxn ang="0">
                  <a:pos x="connsiteX0" y="connsiteY0"/>
                </a:cxn>
                <a:cxn ang="0">
                  <a:pos x="connsiteX1" y="connsiteY1"/>
                </a:cxn>
                <a:cxn ang="0">
                  <a:pos x="connsiteX2" y="connsiteY2"/>
                </a:cxn>
                <a:cxn ang="0">
                  <a:pos x="connsiteX3" y="connsiteY3"/>
                </a:cxn>
              </a:cxnLst>
              <a:rect l="l" t="t" r="r" b="b"/>
              <a:pathLst>
                <a:path w="743907" h="390035">
                  <a:moveTo>
                    <a:pt x="0" y="390022"/>
                  </a:moveTo>
                  <a:cubicBezTo>
                    <a:pt x="46922" y="286991"/>
                    <a:pt x="264220" y="6945"/>
                    <a:pt x="566359" y="0"/>
                  </a:cubicBezTo>
                  <a:cubicBezTo>
                    <a:pt x="629641" y="144710"/>
                    <a:pt x="674372" y="234859"/>
                    <a:pt x="743907" y="390035"/>
                  </a:cubicBezTo>
                  <a:lnTo>
                    <a:pt x="0" y="390022"/>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flect"/>
            <p:cNvSpPr/>
            <p:nvPr/>
          </p:nvSpPr>
          <p:spPr>
            <a:xfrm>
              <a:off x="7288150" y="4276272"/>
              <a:ext cx="896168" cy="229229"/>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 name="connsiteX0" fmla="*/ 0 w 713013"/>
                <a:gd name="connsiteY0" fmla="*/ 163884 h 209669"/>
                <a:gd name="connsiteX1" fmla="*/ 671226 w 713013"/>
                <a:gd name="connsiteY1" fmla="*/ 0 h 209669"/>
                <a:gd name="connsiteX2" fmla="*/ 713013 w 713013"/>
                <a:gd name="connsiteY2" fmla="*/ 209663 h 209669"/>
                <a:gd name="connsiteX3" fmla="*/ 0 w 713013"/>
                <a:gd name="connsiteY3" fmla="*/ 163884 h 209669"/>
                <a:gd name="connsiteX0" fmla="*/ 0 w 713013"/>
                <a:gd name="connsiteY0" fmla="*/ 132897 h 178682"/>
                <a:gd name="connsiteX1" fmla="*/ 635472 w 713013"/>
                <a:gd name="connsiteY1" fmla="*/ 0 h 178682"/>
                <a:gd name="connsiteX2" fmla="*/ 713013 w 713013"/>
                <a:gd name="connsiteY2" fmla="*/ 178676 h 178682"/>
                <a:gd name="connsiteX3" fmla="*/ 0 w 713013"/>
                <a:gd name="connsiteY3" fmla="*/ 132897 h 178682"/>
                <a:gd name="connsiteX0" fmla="*/ 0 w 708246"/>
                <a:gd name="connsiteY0" fmla="*/ 180570 h 180570"/>
                <a:gd name="connsiteX1" fmla="*/ 630705 w 708246"/>
                <a:gd name="connsiteY1" fmla="*/ 0 h 180570"/>
                <a:gd name="connsiteX2" fmla="*/ 708246 w 708246"/>
                <a:gd name="connsiteY2" fmla="*/ 178676 h 180570"/>
                <a:gd name="connsiteX3" fmla="*/ 0 w 708246"/>
                <a:gd name="connsiteY3" fmla="*/ 180570 h 180570"/>
                <a:gd name="connsiteX0" fmla="*/ 0 w 705863"/>
                <a:gd name="connsiteY0" fmla="*/ 180570 h 181059"/>
                <a:gd name="connsiteX1" fmla="*/ 630705 w 705863"/>
                <a:gd name="connsiteY1" fmla="*/ 0 h 181059"/>
                <a:gd name="connsiteX2" fmla="*/ 705863 w 705863"/>
                <a:gd name="connsiteY2" fmla="*/ 181059 h 181059"/>
                <a:gd name="connsiteX3" fmla="*/ 0 w 705863"/>
                <a:gd name="connsiteY3" fmla="*/ 180570 h 181059"/>
                <a:gd name="connsiteX0" fmla="*/ 0 w 707847"/>
                <a:gd name="connsiteY0" fmla="*/ 180570 h 181059"/>
                <a:gd name="connsiteX1" fmla="*/ 630705 w 707847"/>
                <a:gd name="connsiteY1" fmla="*/ 0 h 181059"/>
                <a:gd name="connsiteX2" fmla="*/ 707847 w 707847"/>
                <a:gd name="connsiteY2" fmla="*/ 181059 h 181059"/>
                <a:gd name="connsiteX3" fmla="*/ 0 w 707847"/>
                <a:gd name="connsiteY3" fmla="*/ 180570 h 181059"/>
              </a:gdLst>
              <a:ahLst/>
              <a:cxnLst>
                <a:cxn ang="0">
                  <a:pos x="connsiteX0" y="connsiteY0"/>
                </a:cxn>
                <a:cxn ang="0">
                  <a:pos x="connsiteX1" y="connsiteY1"/>
                </a:cxn>
                <a:cxn ang="0">
                  <a:pos x="connsiteX2" y="connsiteY2"/>
                </a:cxn>
                <a:cxn ang="0">
                  <a:pos x="connsiteX3" y="connsiteY3"/>
                </a:cxn>
              </a:cxnLst>
              <a:rect l="l" t="t" r="r" b="b"/>
              <a:pathLst>
                <a:path w="707847" h="181059">
                  <a:moveTo>
                    <a:pt x="0" y="180570"/>
                  </a:moveTo>
                  <a:cubicBezTo>
                    <a:pt x="167502" y="106308"/>
                    <a:pt x="328566" y="6945"/>
                    <a:pt x="630705" y="0"/>
                  </a:cubicBezTo>
                  <a:lnTo>
                    <a:pt x="707847" y="181059"/>
                  </a:lnTo>
                  <a:lnTo>
                    <a:pt x="0" y="18057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flect"/>
            <p:cNvSpPr/>
            <p:nvPr/>
          </p:nvSpPr>
          <p:spPr>
            <a:xfrm>
              <a:off x="7196217" y="3924527"/>
              <a:ext cx="824879" cy="210994"/>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 name="connsiteX0" fmla="*/ 0 w 713013"/>
                <a:gd name="connsiteY0" fmla="*/ 163884 h 209669"/>
                <a:gd name="connsiteX1" fmla="*/ 671226 w 713013"/>
                <a:gd name="connsiteY1" fmla="*/ 0 h 209669"/>
                <a:gd name="connsiteX2" fmla="*/ 713013 w 713013"/>
                <a:gd name="connsiteY2" fmla="*/ 209663 h 209669"/>
                <a:gd name="connsiteX3" fmla="*/ 0 w 713013"/>
                <a:gd name="connsiteY3" fmla="*/ 163884 h 209669"/>
                <a:gd name="connsiteX0" fmla="*/ 0 w 713013"/>
                <a:gd name="connsiteY0" fmla="*/ 132897 h 178682"/>
                <a:gd name="connsiteX1" fmla="*/ 635472 w 713013"/>
                <a:gd name="connsiteY1" fmla="*/ 0 h 178682"/>
                <a:gd name="connsiteX2" fmla="*/ 713013 w 713013"/>
                <a:gd name="connsiteY2" fmla="*/ 178676 h 178682"/>
                <a:gd name="connsiteX3" fmla="*/ 0 w 713013"/>
                <a:gd name="connsiteY3" fmla="*/ 132897 h 178682"/>
                <a:gd name="connsiteX0" fmla="*/ 0 w 708246"/>
                <a:gd name="connsiteY0" fmla="*/ 180570 h 180570"/>
                <a:gd name="connsiteX1" fmla="*/ 630705 w 708246"/>
                <a:gd name="connsiteY1" fmla="*/ 0 h 180570"/>
                <a:gd name="connsiteX2" fmla="*/ 708246 w 708246"/>
                <a:gd name="connsiteY2" fmla="*/ 178676 h 180570"/>
                <a:gd name="connsiteX3" fmla="*/ 0 w 708246"/>
                <a:gd name="connsiteY3" fmla="*/ 180570 h 180570"/>
                <a:gd name="connsiteX0" fmla="*/ 0 w 705863"/>
                <a:gd name="connsiteY0" fmla="*/ 180570 h 181059"/>
                <a:gd name="connsiteX1" fmla="*/ 630705 w 705863"/>
                <a:gd name="connsiteY1" fmla="*/ 0 h 181059"/>
                <a:gd name="connsiteX2" fmla="*/ 705863 w 705863"/>
                <a:gd name="connsiteY2" fmla="*/ 181059 h 181059"/>
                <a:gd name="connsiteX3" fmla="*/ 0 w 705863"/>
                <a:gd name="connsiteY3" fmla="*/ 180570 h 181059"/>
                <a:gd name="connsiteX0" fmla="*/ 0 w 707847"/>
                <a:gd name="connsiteY0" fmla="*/ 180570 h 181059"/>
                <a:gd name="connsiteX1" fmla="*/ 630705 w 707847"/>
                <a:gd name="connsiteY1" fmla="*/ 0 h 181059"/>
                <a:gd name="connsiteX2" fmla="*/ 707847 w 707847"/>
                <a:gd name="connsiteY2" fmla="*/ 181059 h 181059"/>
                <a:gd name="connsiteX3" fmla="*/ 0 w 707847"/>
                <a:gd name="connsiteY3" fmla="*/ 180570 h 181059"/>
              </a:gdLst>
              <a:ahLst/>
              <a:cxnLst>
                <a:cxn ang="0">
                  <a:pos x="connsiteX0" y="connsiteY0"/>
                </a:cxn>
                <a:cxn ang="0">
                  <a:pos x="connsiteX1" y="connsiteY1"/>
                </a:cxn>
                <a:cxn ang="0">
                  <a:pos x="connsiteX2" y="connsiteY2"/>
                </a:cxn>
                <a:cxn ang="0">
                  <a:pos x="connsiteX3" y="connsiteY3"/>
                </a:cxn>
              </a:cxnLst>
              <a:rect l="l" t="t" r="r" b="b"/>
              <a:pathLst>
                <a:path w="707847" h="181059">
                  <a:moveTo>
                    <a:pt x="0" y="180570"/>
                  </a:moveTo>
                  <a:cubicBezTo>
                    <a:pt x="167502" y="106308"/>
                    <a:pt x="328566" y="6945"/>
                    <a:pt x="630705" y="0"/>
                  </a:cubicBezTo>
                  <a:lnTo>
                    <a:pt x="707847" y="181059"/>
                  </a:lnTo>
                  <a:lnTo>
                    <a:pt x="0" y="18057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flect"/>
            <p:cNvSpPr/>
            <p:nvPr/>
          </p:nvSpPr>
          <p:spPr>
            <a:xfrm>
              <a:off x="7126375" y="3616889"/>
              <a:ext cx="761828" cy="191011"/>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 name="connsiteX0" fmla="*/ 0 w 713013"/>
                <a:gd name="connsiteY0" fmla="*/ 163884 h 209669"/>
                <a:gd name="connsiteX1" fmla="*/ 671226 w 713013"/>
                <a:gd name="connsiteY1" fmla="*/ 0 h 209669"/>
                <a:gd name="connsiteX2" fmla="*/ 713013 w 713013"/>
                <a:gd name="connsiteY2" fmla="*/ 209663 h 209669"/>
                <a:gd name="connsiteX3" fmla="*/ 0 w 713013"/>
                <a:gd name="connsiteY3" fmla="*/ 163884 h 209669"/>
                <a:gd name="connsiteX0" fmla="*/ 0 w 713013"/>
                <a:gd name="connsiteY0" fmla="*/ 132897 h 178682"/>
                <a:gd name="connsiteX1" fmla="*/ 635472 w 713013"/>
                <a:gd name="connsiteY1" fmla="*/ 0 h 178682"/>
                <a:gd name="connsiteX2" fmla="*/ 713013 w 713013"/>
                <a:gd name="connsiteY2" fmla="*/ 178676 h 178682"/>
                <a:gd name="connsiteX3" fmla="*/ 0 w 713013"/>
                <a:gd name="connsiteY3" fmla="*/ 132897 h 178682"/>
                <a:gd name="connsiteX0" fmla="*/ 0 w 708246"/>
                <a:gd name="connsiteY0" fmla="*/ 180570 h 180570"/>
                <a:gd name="connsiteX1" fmla="*/ 630705 w 708246"/>
                <a:gd name="connsiteY1" fmla="*/ 0 h 180570"/>
                <a:gd name="connsiteX2" fmla="*/ 708246 w 708246"/>
                <a:gd name="connsiteY2" fmla="*/ 178676 h 180570"/>
                <a:gd name="connsiteX3" fmla="*/ 0 w 708246"/>
                <a:gd name="connsiteY3" fmla="*/ 180570 h 180570"/>
                <a:gd name="connsiteX0" fmla="*/ 0 w 705863"/>
                <a:gd name="connsiteY0" fmla="*/ 180570 h 181059"/>
                <a:gd name="connsiteX1" fmla="*/ 630705 w 705863"/>
                <a:gd name="connsiteY1" fmla="*/ 0 h 181059"/>
                <a:gd name="connsiteX2" fmla="*/ 705863 w 705863"/>
                <a:gd name="connsiteY2" fmla="*/ 181059 h 181059"/>
                <a:gd name="connsiteX3" fmla="*/ 0 w 705863"/>
                <a:gd name="connsiteY3" fmla="*/ 180570 h 181059"/>
                <a:gd name="connsiteX0" fmla="*/ 0 w 707847"/>
                <a:gd name="connsiteY0" fmla="*/ 180570 h 181059"/>
                <a:gd name="connsiteX1" fmla="*/ 630705 w 707847"/>
                <a:gd name="connsiteY1" fmla="*/ 0 h 181059"/>
                <a:gd name="connsiteX2" fmla="*/ 707847 w 707847"/>
                <a:gd name="connsiteY2" fmla="*/ 181059 h 181059"/>
                <a:gd name="connsiteX3" fmla="*/ 0 w 707847"/>
                <a:gd name="connsiteY3" fmla="*/ 180570 h 181059"/>
                <a:gd name="connsiteX0" fmla="*/ 0 w 722134"/>
                <a:gd name="connsiteY0" fmla="*/ 180570 h 181059"/>
                <a:gd name="connsiteX1" fmla="*/ 630705 w 722134"/>
                <a:gd name="connsiteY1" fmla="*/ 0 h 181059"/>
                <a:gd name="connsiteX2" fmla="*/ 722134 w 722134"/>
                <a:gd name="connsiteY2" fmla="*/ 181059 h 181059"/>
                <a:gd name="connsiteX3" fmla="*/ 0 w 722134"/>
                <a:gd name="connsiteY3" fmla="*/ 180570 h 181059"/>
                <a:gd name="connsiteX0" fmla="*/ 0 w 722134"/>
                <a:gd name="connsiteY0" fmla="*/ 180570 h 181059"/>
                <a:gd name="connsiteX1" fmla="*/ 635467 w 722134"/>
                <a:gd name="connsiteY1" fmla="*/ 0 h 181059"/>
                <a:gd name="connsiteX2" fmla="*/ 722134 w 722134"/>
                <a:gd name="connsiteY2" fmla="*/ 181059 h 181059"/>
                <a:gd name="connsiteX3" fmla="*/ 0 w 722134"/>
                <a:gd name="connsiteY3" fmla="*/ 180570 h 181059"/>
                <a:gd name="connsiteX0" fmla="*/ 0 w 722134"/>
                <a:gd name="connsiteY0" fmla="*/ 180570 h 181059"/>
                <a:gd name="connsiteX1" fmla="*/ 635467 w 722134"/>
                <a:gd name="connsiteY1" fmla="*/ 0 h 181059"/>
                <a:gd name="connsiteX2" fmla="*/ 722134 w 722134"/>
                <a:gd name="connsiteY2" fmla="*/ 181059 h 181059"/>
                <a:gd name="connsiteX3" fmla="*/ 0 w 722134"/>
                <a:gd name="connsiteY3" fmla="*/ 180570 h 181059"/>
              </a:gdLst>
              <a:ahLst/>
              <a:cxnLst>
                <a:cxn ang="0">
                  <a:pos x="connsiteX0" y="connsiteY0"/>
                </a:cxn>
                <a:cxn ang="0">
                  <a:pos x="connsiteX1" y="connsiteY1"/>
                </a:cxn>
                <a:cxn ang="0">
                  <a:pos x="connsiteX2" y="connsiteY2"/>
                </a:cxn>
                <a:cxn ang="0">
                  <a:pos x="connsiteX3" y="connsiteY3"/>
                </a:cxn>
              </a:cxnLst>
              <a:rect l="l" t="t" r="r" b="b"/>
              <a:pathLst>
                <a:path w="722134" h="181059">
                  <a:moveTo>
                    <a:pt x="0" y="180570"/>
                  </a:moveTo>
                  <a:cubicBezTo>
                    <a:pt x="167502" y="106308"/>
                    <a:pt x="333328" y="6945"/>
                    <a:pt x="635467" y="0"/>
                  </a:cubicBezTo>
                  <a:cubicBezTo>
                    <a:pt x="671499" y="79403"/>
                    <a:pt x="693245" y="120706"/>
                    <a:pt x="722134" y="181059"/>
                  </a:cubicBezTo>
                  <a:lnTo>
                    <a:pt x="0" y="18057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flect"/>
            <p:cNvSpPr/>
            <p:nvPr/>
          </p:nvSpPr>
          <p:spPr>
            <a:xfrm>
              <a:off x="7056839" y="3362229"/>
              <a:ext cx="707845" cy="174498"/>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 name="connsiteX0" fmla="*/ 0 w 713013"/>
                <a:gd name="connsiteY0" fmla="*/ 163884 h 209669"/>
                <a:gd name="connsiteX1" fmla="*/ 671226 w 713013"/>
                <a:gd name="connsiteY1" fmla="*/ 0 h 209669"/>
                <a:gd name="connsiteX2" fmla="*/ 713013 w 713013"/>
                <a:gd name="connsiteY2" fmla="*/ 209663 h 209669"/>
                <a:gd name="connsiteX3" fmla="*/ 0 w 713013"/>
                <a:gd name="connsiteY3" fmla="*/ 163884 h 209669"/>
                <a:gd name="connsiteX0" fmla="*/ 0 w 713013"/>
                <a:gd name="connsiteY0" fmla="*/ 132897 h 178682"/>
                <a:gd name="connsiteX1" fmla="*/ 635472 w 713013"/>
                <a:gd name="connsiteY1" fmla="*/ 0 h 178682"/>
                <a:gd name="connsiteX2" fmla="*/ 713013 w 713013"/>
                <a:gd name="connsiteY2" fmla="*/ 178676 h 178682"/>
                <a:gd name="connsiteX3" fmla="*/ 0 w 713013"/>
                <a:gd name="connsiteY3" fmla="*/ 132897 h 178682"/>
                <a:gd name="connsiteX0" fmla="*/ 0 w 708246"/>
                <a:gd name="connsiteY0" fmla="*/ 180570 h 180570"/>
                <a:gd name="connsiteX1" fmla="*/ 630705 w 708246"/>
                <a:gd name="connsiteY1" fmla="*/ 0 h 180570"/>
                <a:gd name="connsiteX2" fmla="*/ 708246 w 708246"/>
                <a:gd name="connsiteY2" fmla="*/ 178676 h 180570"/>
                <a:gd name="connsiteX3" fmla="*/ 0 w 708246"/>
                <a:gd name="connsiteY3" fmla="*/ 180570 h 180570"/>
                <a:gd name="connsiteX0" fmla="*/ 0 w 705863"/>
                <a:gd name="connsiteY0" fmla="*/ 180570 h 181059"/>
                <a:gd name="connsiteX1" fmla="*/ 630705 w 705863"/>
                <a:gd name="connsiteY1" fmla="*/ 0 h 181059"/>
                <a:gd name="connsiteX2" fmla="*/ 705863 w 705863"/>
                <a:gd name="connsiteY2" fmla="*/ 181059 h 181059"/>
                <a:gd name="connsiteX3" fmla="*/ 0 w 705863"/>
                <a:gd name="connsiteY3" fmla="*/ 180570 h 181059"/>
                <a:gd name="connsiteX0" fmla="*/ 0 w 707847"/>
                <a:gd name="connsiteY0" fmla="*/ 180570 h 181059"/>
                <a:gd name="connsiteX1" fmla="*/ 630705 w 707847"/>
                <a:gd name="connsiteY1" fmla="*/ 0 h 181059"/>
                <a:gd name="connsiteX2" fmla="*/ 707847 w 707847"/>
                <a:gd name="connsiteY2" fmla="*/ 181059 h 181059"/>
                <a:gd name="connsiteX3" fmla="*/ 0 w 707847"/>
                <a:gd name="connsiteY3" fmla="*/ 180570 h 181059"/>
                <a:gd name="connsiteX0" fmla="*/ 0 w 722134"/>
                <a:gd name="connsiteY0" fmla="*/ 180570 h 181059"/>
                <a:gd name="connsiteX1" fmla="*/ 630705 w 722134"/>
                <a:gd name="connsiteY1" fmla="*/ 0 h 181059"/>
                <a:gd name="connsiteX2" fmla="*/ 722134 w 722134"/>
                <a:gd name="connsiteY2" fmla="*/ 181059 h 181059"/>
                <a:gd name="connsiteX3" fmla="*/ 0 w 722134"/>
                <a:gd name="connsiteY3" fmla="*/ 180570 h 181059"/>
                <a:gd name="connsiteX0" fmla="*/ 0 w 722134"/>
                <a:gd name="connsiteY0" fmla="*/ 180570 h 181059"/>
                <a:gd name="connsiteX1" fmla="*/ 635467 w 722134"/>
                <a:gd name="connsiteY1" fmla="*/ 0 h 181059"/>
                <a:gd name="connsiteX2" fmla="*/ 722134 w 722134"/>
                <a:gd name="connsiteY2" fmla="*/ 181059 h 181059"/>
                <a:gd name="connsiteX3" fmla="*/ 0 w 722134"/>
                <a:gd name="connsiteY3" fmla="*/ 180570 h 181059"/>
                <a:gd name="connsiteX0" fmla="*/ 0 w 722134"/>
                <a:gd name="connsiteY0" fmla="*/ 180570 h 181059"/>
                <a:gd name="connsiteX1" fmla="*/ 635467 w 722134"/>
                <a:gd name="connsiteY1" fmla="*/ 0 h 181059"/>
                <a:gd name="connsiteX2" fmla="*/ 722134 w 722134"/>
                <a:gd name="connsiteY2" fmla="*/ 181059 h 181059"/>
                <a:gd name="connsiteX3" fmla="*/ 0 w 722134"/>
                <a:gd name="connsiteY3" fmla="*/ 180570 h 181059"/>
                <a:gd name="connsiteX0" fmla="*/ 0 w 722134"/>
                <a:gd name="connsiteY0" fmla="*/ 178133 h 178622"/>
                <a:gd name="connsiteX1" fmla="*/ 647656 w 722134"/>
                <a:gd name="connsiteY1" fmla="*/ 0 h 178622"/>
                <a:gd name="connsiteX2" fmla="*/ 722134 w 722134"/>
                <a:gd name="connsiteY2" fmla="*/ 178622 h 178622"/>
                <a:gd name="connsiteX3" fmla="*/ 0 w 722134"/>
                <a:gd name="connsiteY3" fmla="*/ 178133 h 178622"/>
                <a:gd name="connsiteX0" fmla="*/ 0 w 724571"/>
                <a:gd name="connsiteY0" fmla="*/ 178133 h 178622"/>
                <a:gd name="connsiteX1" fmla="*/ 647656 w 724571"/>
                <a:gd name="connsiteY1" fmla="*/ 0 h 178622"/>
                <a:gd name="connsiteX2" fmla="*/ 724571 w 724571"/>
                <a:gd name="connsiteY2" fmla="*/ 178622 h 178622"/>
                <a:gd name="connsiteX3" fmla="*/ 0 w 724571"/>
                <a:gd name="connsiteY3" fmla="*/ 178133 h 178622"/>
              </a:gdLst>
              <a:ahLst/>
              <a:cxnLst>
                <a:cxn ang="0">
                  <a:pos x="connsiteX0" y="connsiteY0"/>
                </a:cxn>
                <a:cxn ang="0">
                  <a:pos x="connsiteX1" y="connsiteY1"/>
                </a:cxn>
                <a:cxn ang="0">
                  <a:pos x="connsiteX2" y="connsiteY2"/>
                </a:cxn>
                <a:cxn ang="0">
                  <a:pos x="connsiteX3" y="connsiteY3"/>
                </a:cxn>
              </a:cxnLst>
              <a:rect l="l" t="t" r="r" b="b"/>
              <a:pathLst>
                <a:path w="724571" h="178622">
                  <a:moveTo>
                    <a:pt x="0" y="178133"/>
                  </a:moveTo>
                  <a:cubicBezTo>
                    <a:pt x="167502" y="103871"/>
                    <a:pt x="345517" y="6945"/>
                    <a:pt x="647656" y="0"/>
                  </a:cubicBezTo>
                  <a:cubicBezTo>
                    <a:pt x="683688" y="79403"/>
                    <a:pt x="695682" y="118269"/>
                    <a:pt x="724571" y="178622"/>
                  </a:cubicBezTo>
                  <a:lnTo>
                    <a:pt x="0" y="178133"/>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flect"/>
            <p:cNvSpPr/>
            <p:nvPr/>
          </p:nvSpPr>
          <p:spPr>
            <a:xfrm>
              <a:off x="6976734" y="3119630"/>
              <a:ext cx="678847" cy="167383"/>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 name="connsiteX0" fmla="*/ 0 w 713013"/>
                <a:gd name="connsiteY0" fmla="*/ 163884 h 209669"/>
                <a:gd name="connsiteX1" fmla="*/ 671226 w 713013"/>
                <a:gd name="connsiteY1" fmla="*/ 0 h 209669"/>
                <a:gd name="connsiteX2" fmla="*/ 713013 w 713013"/>
                <a:gd name="connsiteY2" fmla="*/ 209663 h 209669"/>
                <a:gd name="connsiteX3" fmla="*/ 0 w 713013"/>
                <a:gd name="connsiteY3" fmla="*/ 163884 h 209669"/>
                <a:gd name="connsiteX0" fmla="*/ 0 w 713013"/>
                <a:gd name="connsiteY0" fmla="*/ 132897 h 178682"/>
                <a:gd name="connsiteX1" fmla="*/ 635472 w 713013"/>
                <a:gd name="connsiteY1" fmla="*/ 0 h 178682"/>
                <a:gd name="connsiteX2" fmla="*/ 713013 w 713013"/>
                <a:gd name="connsiteY2" fmla="*/ 178676 h 178682"/>
                <a:gd name="connsiteX3" fmla="*/ 0 w 713013"/>
                <a:gd name="connsiteY3" fmla="*/ 132897 h 178682"/>
                <a:gd name="connsiteX0" fmla="*/ 0 w 708246"/>
                <a:gd name="connsiteY0" fmla="*/ 180570 h 180570"/>
                <a:gd name="connsiteX1" fmla="*/ 630705 w 708246"/>
                <a:gd name="connsiteY1" fmla="*/ 0 h 180570"/>
                <a:gd name="connsiteX2" fmla="*/ 708246 w 708246"/>
                <a:gd name="connsiteY2" fmla="*/ 178676 h 180570"/>
                <a:gd name="connsiteX3" fmla="*/ 0 w 708246"/>
                <a:gd name="connsiteY3" fmla="*/ 180570 h 180570"/>
                <a:gd name="connsiteX0" fmla="*/ 0 w 705863"/>
                <a:gd name="connsiteY0" fmla="*/ 180570 h 181059"/>
                <a:gd name="connsiteX1" fmla="*/ 630705 w 705863"/>
                <a:gd name="connsiteY1" fmla="*/ 0 h 181059"/>
                <a:gd name="connsiteX2" fmla="*/ 705863 w 705863"/>
                <a:gd name="connsiteY2" fmla="*/ 181059 h 181059"/>
                <a:gd name="connsiteX3" fmla="*/ 0 w 705863"/>
                <a:gd name="connsiteY3" fmla="*/ 180570 h 181059"/>
                <a:gd name="connsiteX0" fmla="*/ 0 w 707847"/>
                <a:gd name="connsiteY0" fmla="*/ 180570 h 181059"/>
                <a:gd name="connsiteX1" fmla="*/ 630705 w 707847"/>
                <a:gd name="connsiteY1" fmla="*/ 0 h 181059"/>
                <a:gd name="connsiteX2" fmla="*/ 707847 w 707847"/>
                <a:gd name="connsiteY2" fmla="*/ 181059 h 181059"/>
                <a:gd name="connsiteX3" fmla="*/ 0 w 707847"/>
                <a:gd name="connsiteY3" fmla="*/ 180570 h 181059"/>
                <a:gd name="connsiteX0" fmla="*/ 0 w 722134"/>
                <a:gd name="connsiteY0" fmla="*/ 180570 h 181059"/>
                <a:gd name="connsiteX1" fmla="*/ 630705 w 722134"/>
                <a:gd name="connsiteY1" fmla="*/ 0 h 181059"/>
                <a:gd name="connsiteX2" fmla="*/ 722134 w 722134"/>
                <a:gd name="connsiteY2" fmla="*/ 181059 h 181059"/>
                <a:gd name="connsiteX3" fmla="*/ 0 w 722134"/>
                <a:gd name="connsiteY3" fmla="*/ 180570 h 181059"/>
                <a:gd name="connsiteX0" fmla="*/ 0 w 722134"/>
                <a:gd name="connsiteY0" fmla="*/ 180570 h 181059"/>
                <a:gd name="connsiteX1" fmla="*/ 635467 w 722134"/>
                <a:gd name="connsiteY1" fmla="*/ 0 h 181059"/>
                <a:gd name="connsiteX2" fmla="*/ 722134 w 722134"/>
                <a:gd name="connsiteY2" fmla="*/ 181059 h 181059"/>
                <a:gd name="connsiteX3" fmla="*/ 0 w 722134"/>
                <a:gd name="connsiteY3" fmla="*/ 180570 h 181059"/>
                <a:gd name="connsiteX0" fmla="*/ 0 w 722134"/>
                <a:gd name="connsiteY0" fmla="*/ 180570 h 181059"/>
                <a:gd name="connsiteX1" fmla="*/ 635467 w 722134"/>
                <a:gd name="connsiteY1" fmla="*/ 0 h 181059"/>
                <a:gd name="connsiteX2" fmla="*/ 722134 w 722134"/>
                <a:gd name="connsiteY2" fmla="*/ 181059 h 181059"/>
                <a:gd name="connsiteX3" fmla="*/ 0 w 722134"/>
                <a:gd name="connsiteY3" fmla="*/ 180570 h 181059"/>
                <a:gd name="connsiteX0" fmla="*/ 0 w 722134"/>
                <a:gd name="connsiteY0" fmla="*/ 178133 h 178622"/>
                <a:gd name="connsiteX1" fmla="*/ 647656 w 722134"/>
                <a:gd name="connsiteY1" fmla="*/ 0 h 178622"/>
                <a:gd name="connsiteX2" fmla="*/ 722134 w 722134"/>
                <a:gd name="connsiteY2" fmla="*/ 178622 h 178622"/>
                <a:gd name="connsiteX3" fmla="*/ 0 w 722134"/>
                <a:gd name="connsiteY3" fmla="*/ 178133 h 178622"/>
                <a:gd name="connsiteX0" fmla="*/ 0 w 724571"/>
                <a:gd name="connsiteY0" fmla="*/ 178133 h 178622"/>
                <a:gd name="connsiteX1" fmla="*/ 647656 w 724571"/>
                <a:gd name="connsiteY1" fmla="*/ 0 h 178622"/>
                <a:gd name="connsiteX2" fmla="*/ 724571 w 724571"/>
                <a:gd name="connsiteY2" fmla="*/ 178622 h 178622"/>
                <a:gd name="connsiteX3" fmla="*/ 0 w 724571"/>
                <a:gd name="connsiteY3" fmla="*/ 178133 h 178622"/>
                <a:gd name="connsiteX0" fmla="*/ 0 w 734882"/>
                <a:gd name="connsiteY0" fmla="*/ 178133 h 181201"/>
                <a:gd name="connsiteX1" fmla="*/ 647656 w 734882"/>
                <a:gd name="connsiteY1" fmla="*/ 0 h 181201"/>
                <a:gd name="connsiteX2" fmla="*/ 734882 w 734882"/>
                <a:gd name="connsiteY2" fmla="*/ 181201 h 181201"/>
                <a:gd name="connsiteX3" fmla="*/ 0 w 734882"/>
                <a:gd name="connsiteY3" fmla="*/ 178133 h 181201"/>
                <a:gd name="connsiteX0" fmla="*/ 0 w 734882"/>
                <a:gd name="connsiteY0" fmla="*/ 178133 h 181201"/>
                <a:gd name="connsiteX1" fmla="*/ 652811 w 734882"/>
                <a:gd name="connsiteY1" fmla="*/ 0 h 181201"/>
                <a:gd name="connsiteX2" fmla="*/ 734882 w 734882"/>
                <a:gd name="connsiteY2" fmla="*/ 181201 h 181201"/>
                <a:gd name="connsiteX3" fmla="*/ 0 w 734882"/>
                <a:gd name="connsiteY3" fmla="*/ 178133 h 181201"/>
              </a:gdLst>
              <a:ahLst/>
              <a:cxnLst>
                <a:cxn ang="0">
                  <a:pos x="connsiteX0" y="connsiteY0"/>
                </a:cxn>
                <a:cxn ang="0">
                  <a:pos x="connsiteX1" y="connsiteY1"/>
                </a:cxn>
                <a:cxn ang="0">
                  <a:pos x="connsiteX2" y="connsiteY2"/>
                </a:cxn>
                <a:cxn ang="0">
                  <a:pos x="connsiteX3" y="connsiteY3"/>
                </a:cxn>
              </a:cxnLst>
              <a:rect l="l" t="t" r="r" b="b"/>
              <a:pathLst>
                <a:path w="734882" h="181201">
                  <a:moveTo>
                    <a:pt x="0" y="178133"/>
                  </a:moveTo>
                  <a:cubicBezTo>
                    <a:pt x="167502" y="103871"/>
                    <a:pt x="350672" y="6945"/>
                    <a:pt x="652811" y="0"/>
                  </a:cubicBezTo>
                  <a:cubicBezTo>
                    <a:pt x="688843" y="79403"/>
                    <a:pt x="705993" y="120848"/>
                    <a:pt x="734882" y="181201"/>
                  </a:cubicBezTo>
                  <a:lnTo>
                    <a:pt x="0" y="178133"/>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flect"/>
            <p:cNvSpPr/>
            <p:nvPr/>
          </p:nvSpPr>
          <p:spPr>
            <a:xfrm>
              <a:off x="6942595" y="2905783"/>
              <a:ext cx="605969" cy="149414"/>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 name="connsiteX0" fmla="*/ 0 w 713013"/>
                <a:gd name="connsiteY0" fmla="*/ 163884 h 209669"/>
                <a:gd name="connsiteX1" fmla="*/ 671226 w 713013"/>
                <a:gd name="connsiteY1" fmla="*/ 0 h 209669"/>
                <a:gd name="connsiteX2" fmla="*/ 713013 w 713013"/>
                <a:gd name="connsiteY2" fmla="*/ 209663 h 209669"/>
                <a:gd name="connsiteX3" fmla="*/ 0 w 713013"/>
                <a:gd name="connsiteY3" fmla="*/ 163884 h 209669"/>
                <a:gd name="connsiteX0" fmla="*/ 0 w 713013"/>
                <a:gd name="connsiteY0" fmla="*/ 132897 h 178682"/>
                <a:gd name="connsiteX1" fmla="*/ 635472 w 713013"/>
                <a:gd name="connsiteY1" fmla="*/ 0 h 178682"/>
                <a:gd name="connsiteX2" fmla="*/ 713013 w 713013"/>
                <a:gd name="connsiteY2" fmla="*/ 178676 h 178682"/>
                <a:gd name="connsiteX3" fmla="*/ 0 w 713013"/>
                <a:gd name="connsiteY3" fmla="*/ 132897 h 178682"/>
                <a:gd name="connsiteX0" fmla="*/ 0 w 708246"/>
                <a:gd name="connsiteY0" fmla="*/ 180570 h 180570"/>
                <a:gd name="connsiteX1" fmla="*/ 630705 w 708246"/>
                <a:gd name="connsiteY1" fmla="*/ 0 h 180570"/>
                <a:gd name="connsiteX2" fmla="*/ 708246 w 708246"/>
                <a:gd name="connsiteY2" fmla="*/ 178676 h 180570"/>
                <a:gd name="connsiteX3" fmla="*/ 0 w 708246"/>
                <a:gd name="connsiteY3" fmla="*/ 180570 h 180570"/>
                <a:gd name="connsiteX0" fmla="*/ 0 w 705863"/>
                <a:gd name="connsiteY0" fmla="*/ 180570 h 181059"/>
                <a:gd name="connsiteX1" fmla="*/ 630705 w 705863"/>
                <a:gd name="connsiteY1" fmla="*/ 0 h 181059"/>
                <a:gd name="connsiteX2" fmla="*/ 705863 w 705863"/>
                <a:gd name="connsiteY2" fmla="*/ 181059 h 181059"/>
                <a:gd name="connsiteX3" fmla="*/ 0 w 705863"/>
                <a:gd name="connsiteY3" fmla="*/ 180570 h 181059"/>
                <a:gd name="connsiteX0" fmla="*/ 0 w 707847"/>
                <a:gd name="connsiteY0" fmla="*/ 180570 h 181059"/>
                <a:gd name="connsiteX1" fmla="*/ 630705 w 707847"/>
                <a:gd name="connsiteY1" fmla="*/ 0 h 181059"/>
                <a:gd name="connsiteX2" fmla="*/ 707847 w 707847"/>
                <a:gd name="connsiteY2" fmla="*/ 181059 h 181059"/>
                <a:gd name="connsiteX3" fmla="*/ 0 w 707847"/>
                <a:gd name="connsiteY3" fmla="*/ 180570 h 181059"/>
                <a:gd name="connsiteX0" fmla="*/ 0 w 722134"/>
                <a:gd name="connsiteY0" fmla="*/ 180570 h 181059"/>
                <a:gd name="connsiteX1" fmla="*/ 630705 w 722134"/>
                <a:gd name="connsiteY1" fmla="*/ 0 h 181059"/>
                <a:gd name="connsiteX2" fmla="*/ 722134 w 722134"/>
                <a:gd name="connsiteY2" fmla="*/ 181059 h 181059"/>
                <a:gd name="connsiteX3" fmla="*/ 0 w 722134"/>
                <a:gd name="connsiteY3" fmla="*/ 180570 h 181059"/>
                <a:gd name="connsiteX0" fmla="*/ 0 w 722134"/>
                <a:gd name="connsiteY0" fmla="*/ 180570 h 181059"/>
                <a:gd name="connsiteX1" fmla="*/ 635467 w 722134"/>
                <a:gd name="connsiteY1" fmla="*/ 0 h 181059"/>
                <a:gd name="connsiteX2" fmla="*/ 722134 w 722134"/>
                <a:gd name="connsiteY2" fmla="*/ 181059 h 181059"/>
                <a:gd name="connsiteX3" fmla="*/ 0 w 722134"/>
                <a:gd name="connsiteY3" fmla="*/ 180570 h 181059"/>
                <a:gd name="connsiteX0" fmla="*/ 0 w 722134"/>
                <a:gd name="connsiteY0" fmla="*/ 180570 h 181059"/>
                <a:gd name="connsiteX1" fmla="*/ 635467 w 722134"/>
                <a:gd name="connsiteY1" fmla="*/ 0 h 181059"/>
                <a:gd name="connsiteX2" fmla="*/ 722134 w 722134"/>
                <a:gd name="connsiteY2" fmla="*/ 181059 h 181059"/>
                <a:gd name="connsiteX3" fmla="*/ 0 w 722134"/>
                <a:gd name="connsiteY3" fmla="*/ 180570 h 181059"/>
                <a:gd name="connsiteX0" fmla="*/ 0 w 722134"/>
                <a:gd name="connsiteY0" fmla="*/ 178133 h 178622"/>
                <a:gd name="connsiteX1" fmla="*/ 647656 w 722134"/>
                <a:gd name="connsiteY1" fmla="*/ 0 h 178622"/>
                <a:gd name="connsiteX2" fmla="*/ 722134 w 722134"/>
                <a:gd name="connsiteY2" fmla="*/ 178622 h 178622"/>
                <a:gd name="connsiteX3" fmla="*/ 0 w 722134"/>
                <a:gd name="connsiteY3" fmla="*/ 178133 h 178622"/>
                <a:gd name="connsiteX0" fmla="*/ 0 w 724571"/>
                <a:gd name="connsiteY0" fmla="*/ 178133 h 178622"/>
                <a:gd name="connsiteX1" fmla="*/ 647656 w 724571"/>
                <a:gd name="connsiteY1" fmla="*/ 0 h 178622"/>
                <a:gd name="connsiteX2" fmla="*/ 724571 w 724571"/>
                <a:gd name="connsiteY2" fmla="*/ 178622 h 178622"/>
                <a:gd name="connsiteX3" fmla="*/ 0 w 724571"/>
                <a:gd name="connsiteY3" fmla="*/ 178133 h 178622"/>
                <a:gd name="connsiteX0" fmla="*/ 0 w 734882"/>
                <a:gd name="connsiteY0" fmla="*/ 178133 h 181201"/>
                <a:gd name="connsiteX1" fmla="*/ 647656 w 734882"/>
                <a:gd name="connsiteY1" fmla="*/ 0 h 181201"/>
                <a:gd name="connsiteX2" fmla="*/ 734882 w 734882"/>
                <a:gd name="connsiteY2" fmla="*/ 181201 h 181201"/>
                <a:gd name="connsiteX3" fmla="*/ 0 w 734882"/>
                <a:gd name="connsiteY3" fmla="*/ 178133 h 181201"/>
                <a:gd name="connsiteX0" fmla="*/ 0 w 734882"/>
                <a:gd name="connsiteY0" fmla="*/ 178133 h 181201"/>
                <a:gd name="connsiteX1" fmla="*/ 652811 w 734882"/>
                <a:gd name="connsiteY1" fmla="*/ 0 h 181201"/>
                <a:gd name="connsiteX2" fmla="*/ 734882 w 734882"/>
                <a:gd name="connsiteY2" fmla="*/ 181201 h 181201"/>
                <a:gd name="connsiteX3" fmla="*/ 0 w 734882"/>
                <a:gd name="connsiteY3" fmla="*/ 178133 h 181201"/>
              </a:gdLst>
              <a:ahLst/>
              <a:cxnLst>
                <a:cxn ang="0">
                  <a:pos x="connsiteX0" y="connsiteY0"/>
                </a:cxn>
                <a:cxn ang="0">
                  <a:pos x="connsiteX1" y="connsiteY1"/>
                </a:cxn>
                <a:cxn ang="0">
                  <a:pos x="connsiteX2" y="connsiteY2"/>
                </a:cxn>
                <a:cxn ang="0">
                  <a:pos x="connsiteX3" y="connsiteY3"/>
                </a:cxn>
              </a:cxnLst>
              <a:rect l="l" t="t" r="r" b="b"/>
              <a:pathLst>
                <a:path w="734882" h="181201">
                  <a:moveTo>
                    <a:pt x="0" y="178133"/>
                  </a:moveTo>
                  <a:cubicBezTo>
                    <a:pt x="167502" y="103871"/>
                    <a:pt x="350672" y="6945"/>
                    <a:pt x="652811" y="0"/>
                  </a:cubicBezTo>
                  <a:cubicBezTo>
                    <a:pt x="688843" y="79403"/>
                    <a:pt x="705993" y="120848"/>
                    <a:pt x="734882" y="181201"/>
                  </a:cubicBezTo>
                  <a:lnTo>
                    <a:pt x="0" y="178133"/>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flect"/>
            <p:cNvSpPr/>
            <p:nvPr/>
          </p:nvSpPr>
          <p:spPr>
            <a:xfrm>
              <a:off x="1685985" y="2621714"/>
              <a:ext cx="709325" cy="235321"/>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704563"/>
                <a:gd name="connsiteY0" fmla="*/ 223415 h 223415"/>
                <a:gd name="connsiteX1" fmla="*/ 704563 w 704563"/>
                <a:gd name="connsiteY1" fmla="*/ 0 h 223415"/>
                <a:gd name="connsiteX2" fmla="*/ 620050 w 704563"/>
                <a:gd name="connsiteY2" fmla="*/ 221521 h 223415"/>
                <a:gd name="connsiteX3" fmla="*/ 0 w 704563"/>
                <a:gd name="connsiteY3" fmla="*/ 223415 h 223415"/>
                <a:gd name="connsiteX0" fmla="*/ 0 w 704563"/>
                <a:gd name="connsiteY0" fmla="*/ 223415 h 233428"/>
                <a:gd name="connsiteX1" fmla="*/ 704563 w 704563"/>
                <a:gd name="connsiteY1" fmla="*/ 0 h 233428"/>
                <a:gd name="connsiteX2" fmla="*/ 629575 w 704563"/>
                <a:gd name="connsiteY2" fmla="*/ 233428 h 233428"/>
                <a:gd name="connsiteX3" fmla="*/ 0 w 704563"/>
                <a:gd name="connsiteY3" fmla="*/ 223415 h 233428"/>
                <a:gd name="connsiteX0" fmla="*/ 0 w 709325"/>
                <a:gd name="connsiteY0" fmla="*/ 237702 h 237702"/>
                <a:gd name="connsiteX1" fmla="*/ 709325 w 709325"/>
                <a:gd name="connsiteY1" fmla="*/ 0 h 237702"/>
                <a:gd name="connsiteX2" fmla="*/ 634337 w 709325"/>
                <a:gd name="connsiteY2" fmla="*/ 233428 h 237702"/>
                <a:gd name="connsiteX3" fmla="*/ 0 w 709325"/>
                <a:gd name="connsiteY3" fmla="*/ 237702 h 237702"/>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Lst>
              <a:ahLst/>
              <a:cxnLst>
                <a:cxn ang="0">
                  <a:pos x="connsiteX0" y="connsiteY0"/>
                </a:cxn>
                <a:cxn ang="0">
                  <a:pos x="connsiteX1" y="connsiteY1"/>
                </a:cxn>
                <a:cxn ang="0">
                  <a:pos x="connsiteX2" y="connsiteY2"/>
                </a:cxn>
                <a:cxn ang="0">
                  <a:pos x="connsiteX3" y="connsiteY3"/>
                </a:cxn>
              </a:cxnLst>
              <a:rect l="l" t="t" r="r" b="b"/>
              <a:pathLst>
                <a:path w="709325" h="235321">
                  <a:moveTo>
                    <a:pt x="0" y="235321"/>
                  </a:moveTo>
                  <a:cubicBezTo>
                    <a:pt x="103208" y="156297"/>
                    <a:pt x="407186" y="6945"/>
                    <a:pt x="709325" y="0"/>
                  </a:cubicBezTo>
                  <a:lnTo>
                    <a:pt x="634337" y="233428"/>
                  </a:lnTo>
                  <a:lnTo>
                    <a:pt x="0" y="235321"/>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flect"/>
            <p:cNvSpPr/>
            <p:nvPr/>
          </p:nvSpPr>
          <p:spPr>
            <a:xfrm>
              <a:off x="2411990" y="2627878"/>
              <a:ext cx="586601" cy="222971"/>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704563"/>
                <a:gd name="connsiteY0" fmla="*/ 223415 h 223415"/>
                <a:gd name="connsiteX1" fmla="*/ 704563 w 704563"/>
                <a:gd name="connsiteY1" fmla="*/ 0 h 223415"/>
                <a:gd name="connsiteX2" fmla="*/ 620050 w 704563"/>
                <a:gd name="connsiteY2" fmla="*/ 221521 h 223415"/>
                <a:gd name="connsiteX3" fmla="*/ 0 w 704563"/>
                <a:gd name="connsiteY3" fmla="*/ 223415 h 223415"/>
                <a:gd name="connsiteX0" fmla="*/ 0 w 704563"/>
                <a:gd name="connsiteY0" fmla="*/ 223415 h 233428"/>
                <a:gd name="connsiteX1" fmla="*/ 704563 w 704563"/>
                <a:gd name="connsiteY1" fmla="*/ 0 h 233428"/>
                <a:gd name="connsiteX2" fmla="*/ 629575 w 704563"/>
                <a:gd name="connsiteY2" fmla="*/ 233428 h 233428"/>
                <a:gd name="connsiteX3" fmla="*/ 0 w 704563"/>
                <a:gd name="connsiteY3" fmla="*/ 223415 h 233428"/>
                <a:gd name="connsiteX0" fmla="*/ 0 w 709325"/>
                <a:gd name="connsiteY0" fmla="*/ 237702 h 237702"/>
                <a:gd name="connsiteX1" fmla="*/ 709325 w 709325"/>
                <a:gd name="connsiteY1" fmla="*/ 0 h 237702"/>
                <a:gd name="connsiteX2" fmla="*/ 634337 w 709325"/>
                <a:gd name="connsiteY2" fmla="*/ 233428 h 237702"/>
                <a:gd name="connsiteX3" fmla="*/ 0 w 709325"/>
                <a:gd name="connsiteY3" fmla="*/ 237702 h 237702"/>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 name="connsiteX0" fmla="*/ 0 w 672456"/>
                <a:gd name="connsiteY0" fmla="*/ 240589 h 240589"/>
                <a:gd name="connsiteX1" fmla="*/ 672456 w 672456"/>
                <a:gd name="connsiteY1" fmla="*/ 0 h 240589"/>
                <a:gd name="connsiteX2" fmla="*/ 634337 w 672456"/>
                <a:gd name="connsiteY2" fmla="*/ 238696 h 240589"/>
                <a:gd name="connsiteX3" fmla="*/ 0 w 672456"/>
                <a:gd name="connsiteY3" fmla="*/ 240589 h 240589"/>
                <a:gd name="connsiteX0" fmla="*/ 0 w 672456"/>
                <a:gd name="connsiteY0" fmla="*/ 240589 h 241329"/>
                <a:gd name="connsiteX1" fmla="*/ 672456 w 672456"/>
                <a:gd name="connsiteY1" fmla="*/ 0 h 241329"/>
                <a:gd name="connsiteX2" fmla="*/ 623803 w 672456"/>
                <a:gd name="connsiteY2" fmla="*/ 241329 h 241329"/>
                <a:gd name="connsiteX3" fmla="*/ 0 w 672456"/>
                <a:gd name="connsiteY3" fmla="*/ 240589 h 241329"/>
                <a:gd name="connsiteX0" fmla="*/ 0 w 643487"/>
                <a:gd name="connsiteY0" fmla="*/ 240589 h 241329"/>
                <a:gd name="connsiteX1" fmla="*/ 643487 w 643487"/>
                <a:gd name="connsiteY1" fmla="*/ 0 h 241329"/>
                <a:gd name="connsiteX2" fmla="*/ 594834 w 643487"/>
                <a:gd name="connsiteY2" fmla="*/ 241329 h 241329"/>
                <a:gd name="connsiteX3" fmla="*/ 0 w 643487"/>
                <a:gd name="connsiteY3" fmla="*/ 240589 h 241329"/>
                <a:gd name="connsiteX0" fmla="*/ 0 w 648754"/>
                <a:gd name="connsiteY0" fmla="*/ 245856 h 246596"/>
                <a:gd name="connsiteX1" fmla="*/ 648754 w 648754"/>
                <a:gd name="connsiteY1" fmla="*/ 0 h 246596"/>
                <a:gd name="connsiteX2" fmla="*/ 594834 w 648754"/>
                <a:gd name="connsiteY2" fmla="*/ 246596 h 246596"/>
                <a:gd name="connsiteX3" fmla="*/ 0 w 648754"/>
                <a:gd name="connsiteY3" fmla="*/ 245856 h 246596"/>
              </a:gdLst>
              <a:ahLst/>
              <a:cxnLst>
                <a:cxn ang="0">
                  <a:pos x="connsiteX0" y="connsiteY0"/>
                </a:cxn>
                <a:cxn ang="0">
                  <a:pos x="connsiteX1" y="connsiteY1"/>
                </a:cxn>
                <a:cxn ang="0">
                  <a:pos x="connsiteX2" y="connsiteY2"/>
                </a:cxn>
                <a:cxn ang="0">
                  <a:pos x="connsiteX3" y="connsiteY3"/>
                </a:cxn>
              </a:cxnLst>
              <a:rect l="l" t="t" r="r" b="b"/>
              <a:pathLst>
                <a:path w="648754" h="246596">
                  <a:moveTo>
                    <a:pt x="0" y="245856"/>
                  </a:moveTo>
                  <a:cubicBezTo>
                    <a:pt x="103208" y="166832"/>
                    <a:pt x="346615" y="6945"/>
                    <a:pt x="648754" y="0"/>
                  </a:cubicBezTo>
                  <a:lnTo>
                    <a:pt x="594834" y="246596"/>
                  </a:lnTo>
                  <a:lnTo>
                    <a:pt x="0" y="245856"/>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flect"/>
            <p:cNvSpPr/>
            <p:nvPr/>
          </p:nvSpPr>
          <p:spPr>
            <a:xfrm>
              <a:off x="3031431" y="2625496"/>
              <a:ext cx="584220" cy="227066"/>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704563"/>
                <a:gd name="connsiteY0" fmla="*/ 223415 h 223415"/>
                <a:gd name="connsiteX1" fmla="*/ 704563 w 704563"/>
                <a:gd name="connsiteY1" fmla="*/ 0 h 223415"/>
                <a:gd name="connsiteX2" fmla="*/ 620050 w 704563"/>
                <a:gd name="connsiteY2" fmla="*/ 221521 h 223415"/>
                <a:gd name="connsiteX3" fmla="*/ 0 w 704563"/>
                <a:gd name="connsiteY3" fmla="*/ 223415 h 223415"/>
                <a:gd name="connsiteX0" fmla="*/ 0 w 704563"/>
                <a:gd name="connsiteY0" fmla="*/ 223415 h 233428"/>
                <a:gd name="connsiteX1" fmla="*/ 704563 w 704563"/>
                <a:gd name="connsiteY1" fmla="*/ 0 h 233428"/>
                <a:gd name="connsiteX2" fmla="*/ 629575 w 704563"/>
                <a:gd name="connsiteY2" fmla="*/ 233428 h 233428"/>
                <a:gd name="connsiteX3" fmla="*/ 0 w 704563"/>
                <a:gd name="connsiteY3" fmla="*/ 223415 h 233428"/>
                <a:gd name="connsiteX0" fmla="*/ 0 w 709325"/>
                <a:gd name="connsiteY0" fmla="*/ 237702 h 237702"/>
                <a:gd name="connsiteX1" fmla="*/ 709325 w 709325"/>
                <a:gd name="connsiteY1" fmla="*/ 0 h 237702"/>
                <a:gd name="connsiteX2" fmla="*/ 634337 w 709325"/>
                <a:gd name="connsiteY2" fmla="*/ 233428 h 237702"/>
                <a:gd name="connsiteX3" fmla="*/ 0 w 709325"/>
                <a:gd name="connsiteY3" fmla="*/ 237702 h 237702"/>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 name="connsiteX0" fmla="*/ 0 w 672456"/>
                <a:gd name="connsiteY0" fmla="*/ 240589 h 240589"/>
                <a:gd name="connsiteX1" fmla="*/ 672456 w 672456"/>
                <a:gd name="connsiteY1" fmla="*/ 0 h 240589"/>
                <a:gd name="connsiteX2" fmla="*/ 634337 w 672456"/>
                <a:gd name="connsiteY2" fmla="*/ 238696 h 240589"/>
                <a:gd name="connsiteX3" fmla="*/ 0 w 672456"/>
                <a:gd name="connsiteY3" fmla="*/ 240589 h 240589"/>
                <a:gd name="connsiteX0" fmla="*/ 0 w 672456"/>
                <a:gd name="connsiteY0" fmla="*/ 240589 h 241329"/>
                <a:gd name="connsiteX1" fmla="*/ 672456 w 672456"/>
                <a:gd name="connsiteY1" fmla="*/ 0 h 241329"/>
                <a:gd name="connsiteX2" fmla="*/ 623803 w 672456"/>
                <a:gd name="connsiteY2" fmla="*/ 241329 h 241329"/>
                <a:gd name="connsiteX3" fmla="*/ 0 w 672456"/>
                <a:gd name="connsiteY3" fmla="*/ 240589 h 241329"/>
                <a:gd name="connsiteX0" fmla="*/ 0 w 643487"/>
                <a:gd name="connsiteY0" fmla="*/ 240589 h 241329"/>
                <a:gd name="connsiteX1" fmla="*/ 643487 w 643487"/>
                <a:gd name="connsiteY1" fmla="*/ 0 h 241329"/>
                <a:gd name="connsiteX2" fmla="*/ 594834 w 643487"/>
                <a:gd name="connsiteY2" fmla="*/ 241329 h 241329"/>
                <a:gd name="connsiteX3" fmla="*/ 0 w 643487"/>
                <a:gd name="connsiteY3" fmla="*/ 240589 h 241329"/>
                <a:gd name="connsiteX0" fmla="*/ 0 w 648754"/>
                <a:gd name="connsiteY0" fmla="*/ 245856 h 246596"/>
                <a:gd name="connsiteX1" fmla="*/ 648754 w 648754"/>
                <a:gd name="connsiteY1" fmla="*/ 0 h 246596"/>
                <a:gd name="connsiteX2" fmla="*/ 594834 w 648754"/>
                <a:gd name="connsiteY2" fmla="*/ 246596 h 246596"/>
                <a:gd name="connsiteX3" fmla="*/ 0 w 648754"/>
                <a:gd name="connsiteY3" fmla="*/ 245856 h 246596"/>
                <a:gd name="connsiteX0" fmla="*/ 0 w 648754"/>
                <a:gd name="connsiteY0" fmla="*/ 245856 h 246596"/>
                <a:gd name="connsiteX1" fmla="*/ 648754 w 648754"/>
                <a:gd name="connsiteY1" fmla="*/ 0 h 246596"/>
                <a:gd name="connsiteX2" fmla="*/ 618536 w 648754"/>
                <a:gd name="connsiteY2" fmla="*/ 246596 h 246596"/>
                <a:gd name="connsiteX3" fmla="*/ 0 w 648754"/>
                <a:gd name="connsiteY3" fmla="*/ 245856 h 246596"/>
                <a:gd name="connsiteX0" fmla="*/ 0 w 648754"/>
                <a:gd name="connsiteY0" fmla="*/ 245856 h 246596"/>
                <a:gd name="connsiteX1" fmla="*/ 648754 w 648754"/>
                <a:gd name="connsiteY1" fmla="*/ 0 h 246596"/>
                <a:gd name="connsiteX2" fmla="*/ 618536 w 648754"/>
                <a:gd name="connsiteY2" fmla="*/ 246596 h 246596"/>
                <a:gd name="connsiteX3" fmla="*/ 0 w 648754"/>
                <a:gd name="connsiteY3" fmla="*/ 245856 h 246596"/>
                <a:gd name="connsiteX0" fmla="*/ 0 w 638220"/>
                <a:gd name="connsiteY0" fmla="*/ 248490 h 249230"/>
                <a:gd name="connsiteX1" fmla="*/ 638220 w 638220"/>
                <a:gd name="connsiteY1" fmla="*/ 0 h 249230"/>
                <a:gd name="connsiteX2" fmla="*/ 618536 w 638220"/>
                <a:gd name="connsiteY2" fmla="*/ 249230 h 249230"/>
                <a:gd name="connsiteX3" fmla="*/ 0 w 638220"/>
                <a:gd name="connsiteY3" fmla="*/ 248490 h 249230"/>
                <a:gd name="connsiteX0" fmla="*/ 0 w 638232"/>
                <a:gd name="connsiteY0" fmla="*/ 248490 h 249230"/>
                <a:gd name="connsiteX1" fmla="*/ 638220 w 638232"/>
                <a:gd name="connsiteY1" fmla="*/ 0 h 249230"/>
                <a:gd name="connsiteX2" fmla="*/ 618536 w 638232"/>
                <a:gd name="connsiteY2" fmla="*/ 249230 h 249230"/>
                <a:gd name="connsiteX3" fmla="*/ 0 w 638232"/>
                <a:gd name="connsiteY3" fmla="*/ 248490 h 249230"/>
                <a:gd name="connsiteX0" fmla="*/ 0 w 638235"/>
                <a:gd name="connsiteY0" fmla="*/ 248490 h 249230"/>
                <a:gd name="connsiteX1" fmla="*/ 638220 w 638235"/>
                <a:gd name="connsiteY1" fmla="*/ 0 h 249230"/>
                <a:gd name="connsiteX2" fmla="*/ 621169 w 638235"/>
                <a:gd name="connsiteY2" fmla="*/ 249230 h 249230"/>
                <a:gd name="connsiteX3" fmla="*/ 0 w 638235"/>
                <a:gd name="connsiteY3" fmla="*/ 248490 h 249230"/>
                <a:gd name="connsiteX0" fmla="*/ 0 w 638220"/>
                <a:gd name="connsiteY0" fmla="*/ 248490 h 249230"/>
                <a:gd name="connsiteX1" fmla="*/ 638220 w 638220"/>
                <a:gd name="connsiteY1" fmla="*/ 0 h 249230"/>
                <a:gd name="connsiteX2" fmla="*/ 621169 w 638220"/>
                <a:gd name="connsiteY2" fmla="*/ 249230 h 249230"/>
                <a:gd name="connsiteX3" fmla="*/ 0 w 638220"/>
                <a:gd name="connsiteY3" fmla="*/ 248490 h 249230"/>
                <a:gd name="connsiteX0" fmla="*/ 0 w 646121"/>
                <a:gd name="connsiteY0" fmla="*/ 251124 h 251124"/>
                <a:gd name="connsiteX1" fmla="*/ 646121 w 646121"/>
                <a:gd name="connsiteY1" fmla="*/ 0 h 251124"/>
                <a:gd name="connsiteX2" fmla="*/ 629070 w 646121"/>
                <a:gd name="connsiteY2" fmla="*/ 249230 h 251124"/>
                <a:gd name="connsiteX3" fmla="*/ 0 w 646121"/>
                <a:gd name="connsiteY3" fmla="*/ 251124 h 251124"/>
              </a:gdLst>
              <a:ahLst/>
              <a:cxnLst>
                <a:cxn ang="0">
                  <a:pos x="connsiteX0" y="connsiteY0"/>
                </a:cxn>
                <a:cxn ang="0">
                  <a:pos x="connsiteX1" y="connsiteY1"/>
                </a:cxn>
                <a:cxn ang="0">
                  <a:pos x="connsiteX2" y="connsiteY2"/>
                </a:cxn>
                <a:cxn ang="0">
                  <a:pos x="connsiteX3" y="connsiteY3"/>
                </a:cxn>
              </a:cxnLst>
              <a:rect l="l" t="t" r="r" b="b"/>
              <a:pathLst>
                <a:path w="646121" h="251124">
                  <a:moveTo>
                    <a:pt x="0" y="251124"/>
                  </a:moveTo>
                  <a:cubicBezTo>
                    <a:pt x="103208" y="172100"/>
                    <a:pt x="343982" y="6945"/>
                    <a:pt x="646121" y="0"/>
                  </a:cubicBezTo>
                  <a:cubicBezTo>
                    <a:pt x="641315" y="90100"/>
                    <a:pt x="636510" y="167031"/>
                    <a:pt x="629070" y="249230"/>
                  </a:cubicBezTo>
                  <a:lnTo>
                    <a:pt x="0" y="251124"/>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flect"/>
            <p:cNvSpPr/>
            <p:nvPr/>
          </p:nvSpPr>
          <p:spPr>
            <a:xfrm>
              <a:off x="3647260" y="2621381"/>
              <a:ext cx="581897" cy="230115"/>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704563"/>
                <a:gd name="connsiteY0" fmla="*/ 223415 h 223415"/>
                <a:gd name="connsiteX1" fmla="*/ 704563 w 704563"/>
                <a:gd name="connsiteY1" fmla="*/ 0 h 223415"/>
                <a:gd name="connsiteX2" fmla="*/ 620050 w 704563"/>
                <a:gd name="connsiteY2" fmla="*/ 221521 h 223415"/>
                <a:gd name="connsiteX3" fmla="*/ 0 w 704563"/>
                <a:gd name="connsiteY3" fmla="*/ 223415 h 223415"/>
                <a:gd name="connsiteX0" fmla="*/ 0 w 704563"/>
                <a:gd name="connsiteY0" fmla="*/ 223415 h 233428"/>
                <a:gd name="connsiteX1" fmla="*/ 704563 w 704563"/>
                <a:gd name="connsiteY1" fmla="*/ 0 h 233428"/>
                <a:gd name="connsiteX2" fmla="*/ 629575 w 704563"/>
                <a:gd name="connsiteY2" fmla="*/ 233428 h 233428"/>
                <a:gd name="connsiteX3" fmla="*/ 0 w 704563"/>
                <a:gd name="connsiteY3" fmla="*/ 223415 h 233428"/>
                <a:gd name="connsiteX0" fmla="*/ 0 w 709325"/>
                <a:gd name="connsiteY0" fmla="*/ 237702 h 237702"/>
                <a:gd name="connsiteX1" fmla="*/ 709325 w 709325"/>
                <a:gd name="connsiteY1" fmla="*/ 0 h 237702"/>
                <a:gd name="connsiteX2" fmla="*/ 634337 w 709325"/>
                <a:gd name="connsiteY2" fmla="*/ 233428 h 237702"/>
                <a:gd name="connsiteX3" fmla="*/ 0 w 709325"/>
                <a:gd name="connsiteY3" fmla="*/ 237702 h 237702"/>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 name="connsiteX0" fmla="*/ 0 w 672456"/>
                <a:gd name="connsiteY0" fmla="*/ 240589 h 240589"/>
                <a:gd name="connsiteX1" fmla="*/ 672456 w 672456"/>
                <a:gd name="connsiteY1" fmla="*/ 0 h 240589"/>
                <a:gd name="connsiteX2" fmla="*/ 634337 w 672456"/>
                <a:gd name="connsiteY2" fmla="*/ 238696 h 240589"/>
                <a:gd name="connsiteX3" fmla="*/ 0 w 672456"/>
                <a:gd name="connsiteY3" fmla="*/ 240589 h 240589"/>
                <a:gd name="connsiteX0" fmla="*/ 0 w 672456"/>
                <a:gd name="connsiteY0" fmla="*/ 240589 h 241329"/>
                <a:gd name="connsiteX1" fmla="*/ 672456 w 672456"/>
                <a:gd name="connsiteY1" fmla="*/ 0 h 241329"/>
                <a:gd name="connsiteX2" fmla="*/ 623803 w 672456"/>
                <a:gd name="connsiteY2" fmla="*/ 241329 h 241329"/>
                <a:gd name="connsiteX3" fmla="*/ 0 w 672456"/>
                <a:gd name="connsiteY3" fmla="*/ 240589 h 241329"/>
                <a:gd name="connsiteX0" fmla="*/ 0 w 643487"/>
                <a:gd name="connsiteY0" fmla="*/ 240589 h 241329"/>
                <a:gd name="connsiteX1" fmla="*/ 643487 w 643487"/>
                <a:gd name="connsiteY1" fmla="*/ 0 h 241329"/>
                <a:gd name="connsiteX2" fmla="*/ 594834 w 643487"/>
                <a:gd name="connsiteY2" fmla="*/ 241329 h 241329"/>
                <a:gd name="connsiteX3" fmla="*/ 0 w 643487"/>
                <a:gd name="connsiteY3" fmla="*/ 240589 h 241329"/>
                <a:gd name="connsiteX0" fmla="*/ 0 w 648754"/>
                <a:gd name="connsiteY0" fmla="*/ 245856 h 246596"/>
                <a:gd name="connsiteX1" fmla="*/ 648754 w 648754"/>
                <a:gd name="connsiteY1" fmla="*/ 0 h 246596"/>
                <a:gd name="connsiteX2" fmla="*/ 594834 w 648754"/>
                <a:gd name="connsiteY2" fmla="*/ 246596 h 246596"/>
                <a:gd name="connsiteX3" fmla="*/ 0 w 648754"/>
                <a:gd name="connsiteY3" fmla="*/ 245856 h 246596"/>
                <a:gd name="connsiteX0" fmla="*/ 0 w 648754"/>
                <a:gd name="connsiteY0" fmla="*/ 245856 h 246596"/>
                <a:gd name="connsiteX1" fmla="*/ 648754 w 648754"/>
                <a:gd name="connsiteY1" fmla="*/ 0 h 246596"/>
                <a:gd name="connsiteX2" fmla="*/ 618536 w 648754"/>
                <a:gd name="connsiteY2" fmla="*/ 246596 h 246596"/>
                <a:gd name="connsiteX3" fmla="*/ 0 w 648754"/>
                <a:gd name="connsiteY3" fmla="*/ 245856 h 246596"/>
                <a:gd name="connsiteX0" fmla="*/ 0 w 648754"/>
                <a:gd name="connsiteY0" fmla="*/ 245856 h 246596"/>
                <a:gd name="connsiteX1" fmla="*/ 648754 w 648754"/>
                <a:gd name="connsiteY1" fmla="*/ 0 h 246596"/>
                <a:gd name="connsiteX2" fmla="*/ 618536 w 648754"/>
                <a:gd name="connsiteY2" fmla="*/ 246596 h 246596"/>
                <a:gd name="connsiteX3" fmla="*/ 0 w 648754"/>
                <a:gd name="connsiteY3" fmla="*/ 245856 h 246596"/>
                <a:gd name="connsiteX0" fmla="*/ 0 w 638220"/>
                <a:gd name="connsiteY0" fmla="*/ 248490 h 249230"/>
                <a:gd name="connsiteX1" fmla="*/ 638220 w 638220"/>
                <a:gd name="connsiteY1" fmla="*/ 0 h 249230"/>
                <a:gd name="connsiteX2" fmla="*/ 618536 w 638220"/>
                <a:gd name="connsiteY2" fmla="*/ 249230 h 249230"/>
                <a:gd name="connsiteX3" fmla="*/ 0 w 638220"/>
                <a:gd name="connsiteY3" fmla="*/ 248490 h 249230"/>
                <a:gd name="connsiteX0" fmla="*/ 0 w 638232"/>
                <a:gd name="connsiteY0" fmla="*/ 248490 h 249230"/>
                <a:gd name="connsiteX1" fmla="*/ 638220 w 638232"/>
                <a:gd name="connsiteY1" fmla="*/ 0 h 249230"/>
                <a:gd name="connsiteX2" fmla="*/ 618536 w 638232"/>
                <a:gd name="connsiteY2" fmla="*/ 249230 h 249230"/>
                <a:gd name="connsiteX3" fmla="*/ 0 w 638232"/>
                <a:gd name="connsiteY3" fmla="*/ 248490 h 249230"/>
                <a:gd name="connsiteX0" fmla="*/ 0 w 638235"/>
                <a:gd name="connsiteY0" fmla="*/ 248490 h 249230"/>
                <a:gd name="connsiteX1" fmla="*/ 638220 w 638235"/>
                <a:gd name="connsiteY1" fmla="*/ 0 h 249230"/>
                <a:gd name="connsiteX2" fmla="*/ 621169 w 638235"/>
                <a:gd name="connsiteY2" fmla="*/ 249230 h 249230"/>
                <a:gd name="connsiteX3" fmla="*/ 0 w 638235"/>
                <a:gd name="connsiteY3" fmla="*/ 248490 h 249230"/>
                <a:gd name="connsiteX0" fmla="*/ 0 w 638220"/>
                <a:gd name="connsiteY0" fmla="*/ 248490 h 249230"/>
                <a:gd name="connsiteX1" fmla="*/ 638220 w 638220"/>
                <a:gd name="connsiteY1" fmla="*/ 0 h 249230"/>
                <a:gd name="connsiteX2" fmla="*/ 621169 w 638220"/>
                <a:gd name="connsiteY2" fmla="*/ 249230 h 249230"/>
                <a:gd name="connsiteX3" fmla="*/ 0 w 638220"/>
                <a:gd name="connsiteY3" fmla="*/ 248490 h 249230"/>
                <a:gd name="connsiteX0" fmla="*/ 0 w 646121"/>
                <a:gd name="connsiteY0" fmla="*/ 251124 h 251124"/>
                <a:gd name="connsiteX1" fmla="*/ 646121 w 646121"/>
                <a:gd name="connsiteY1" fmla="*/ 0 h 251124"/>
                <a:gd name="connsiteX2" fmla="*/ 629070 w 646121"/>
                <a:gd name="connsiteY2" fmla="*/ 249230 h 251124"/>
                <a:gd name="connsiteX3" fmla="*/ 0 w 646121"/>
                <a:gd name="connsiteY3" fmla="*/ 251124 h 251124"/>
                <a:gd name="connsiteX0" fmla="*/ 0 w 646121"/>
                <a:gd name="connsiteY0" fmla="*/ 251124 h 257130"/>
                <a:gd name="connsiteX1" fmla="*/ 646121 w 646121"/>
                <a:gd name="connsiteY1" fmla="*/ 0 h 257130"/>
                <a:gd name="connsiteX2" fmla="*/ 636971 w 646121"/>
                <a:gd name="connsiteY2" fmla="*/ 257130 h 257130"/>
                <a:gd name="connsiteX3" fmla="*/ 0 w 646121"/>
                <a:gd name="connsiteY3" fmla="*/ 251124 h 257130"/>
                <a:gd name="connsiteX0" fmla="*/ 0 w 646121"/>
                <a:gd name="connsiteY0" fmla="*/ 251124 h 257130"/>
                <a:gd name="connsiteX1" fmla="*/ 646121 w 646121"/>
                <a:gd name="connsiteY1" fmla="*/ 0 h 257130"/>
                <a:gd name="connsiteX2" fmla="*/ 636971 w 646121"/>
                <a:gd name="connsiteY2" fmla="*/ 257130 h 257130"/>
                <a:gd name="connsiteX3" fmla="*/ 0 w 646121"/>
                <a:gd name="connsiteY3" fmla="*/ 251124 h 257130"/>
                <a:gd name="connsiteX0" fmla="*/ 0 w 646121"/>
                <a:gd name="connsiteY0" fmla="*/ 251124 h 251862"/>
                <a:gd name="connsiteX1" fmla="*/ 646121 w 646121"/>
                <a:gd name="connsiteY1" fmla="*/ 0 h 251862"/>
                <a:gd name="connsiteX2" fmla="*/ 642238 w 646121"/>
                <a:gd name="connsiteY2" fmla="*/ 251862 h 251862"/>
                <a:gd name="connsiteX3" fmla="*/ 0 w 646121"/>
                <a:gd name="connsiteY3" fmla="*/ 251124 h 251862"/>
                <a:gd name="connsiteX0" fmla="*/ 0 w 643488"/>
                <a:gd name="connsiteY0" fmla="*/ 253757 h 254495"/>
                <a:gd name="connsiteX1" fmla="*/ 643488 w 643488"/>
                <a:gd name="connsiteY1" fmla="*/ 0 h 254495"/>
                <a:gd name="connsiteX2" fmla="*/ 642238 w 643488"/>
                <a:gd name="connsiteY2" fmla="*/ 254495 h 254495"/>
                <a:gd name="connsiteX3" fmla="*/ 0 w 643488"/>
                <a:gd name="connsiteY3" fmla="*/ 253757 h 254495"/>
                <a:gd name="connsiteX0" fmla="*/ 0 w 644533"/>
                <a:gd name="connsiteY0" fmla="*/ 253757 h 254495"/>
                <a:gd name="connsiteX1" fmla="*/ 643488 w 644533"/>
                <a:gd name="connsiteY1" fmla="*/ 0 h 254495"/>
                <a:gd name="connsiteX2" fmla="*/ 642238 w 644533"/>
                <a:gd name="connsiteY2" fmla="*/ 254495 h 254495"/>
                <a:gd name="connsiteX3" fmla="*/ 0 w 644533"/>
                <a:gd name="connsiteY3" fmla="*/ 253757 h 254495"/>
                <a:gd name="connsiteX0" fmla="*/ 0 w 643552"/>
                <a:gd name="connsiteY0" fmla="*/ 253757 h 254495"/>
                <a:gd name="connsiteX1" fmla="*/ 643488 w 643552"/>
                <a:gd name="connsiteY1" fmla="*/ 0 h 254495"/>
                <a:gd name="connsiteX2" fmla="*/ 642238 w 643552"/>
                <a:gd name="connsiteY2" fmla="*/ 254495 h 254495"/>
                <a:gd name="connsiteX3" fmla="*/ 0 w 643552"/>
                <a:gd name="connsiteY3" fmla="*/ 253757 h 254495"/>
              </a:gdLst>
              <a:ahLst/>
              <a:cxnLst>
                <a:cxn ang="0">
                  <a:pos x="connsiteX0" y="connsiteY0"/>
                </a:cxn>
                <a:cxn ang="0">
                  <a:pos x="connsiteX1" y="connsiteY1"/>
                </a:cxn>
                <a:cxn ang="0">
                  <a:pos x="connsiteX2" y="connsiteY2"/>
                </a:cxn>
                <a:cxn ang="0">
                  <a:pos x="connsiteX3" y="connsiteY3"/>
                </a:cxn>
              </a:cxnLst>
              <a:rect l="l" t="t" r="r" b="b"/>
              <a:pathLst>
                <a:path w="643552" h="254495">
                  <a:moveTo>
                    <a:pt x="0" y="253757"/>
                  </a:moveTo>
                  <a:cubicBezTo>
                    <a:pt x="103208" y="174733"/>
                    <a:pt x="341349" y="6945"/>
                    <a:pt x="643488" y="0"/>
                  </a:cubicBezTo>
                  <a:cubicBezTo>
                    <a:pt x="643949" y="103268"/>
                    <a:pt x="641777" y="161762"/>
                    <a:pt x="642238" y="254495"/>
                  </a:cubicBezTo>
                  <a:lnTo>
                    <a:pt x="0" y="253757"/>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flect"/>
            <p:cNvSpPr/>
            <p:nvPr/>
          </p:nvSpPr>
          <p:spPr>
            <a:xfrm>
              <a:off x="4291820" y="2634723"/>
              <a:ext cx="559277" cy="217542"/>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704563"/>
                <a:gd name="connsiteY0" fmla="*/ 223415 h 223415"/>
                <a:gd name="connsiteX1" fmla="*/ 704563 w 704563"/>
                <a:gd name="connsiteY1" fmla="*/ 0 h 223415"/>
                <a:gd name="connsiteX2" fmla="*/ 620050 w 704563"/>
                <a:gd name="connsiteY2" fmla="*/ 221521 h 223415"/>
                <a:gd name="connsiteX3" fmla="*/ 0 w 704563"/>
                <a:gd name="connsiteY3" fmla="*/ 223415 h 223415"/>
                <a:gd name="connsiteX0" fmla="*/ 0 w 704563"/>
                <a:gd name="connsiteY0" fmla="*/ 223415 h 233428"/>
                <a:gd name="connsiteX1" fmla="*/ 704563 w 704563"/>
                <a:gd name="connsiteY1" fmla="*/ 0 h 233428"/>
                <a:gd name="connsiteX2" fmla="*/ 629575 w 704563"/>
                <a:gd name="connsiteY2" fmla="*/ 233428 h 233428"/>
                <a:gd name="connsiteX3" fmla="*/ 0 w 704563"/>
                <a:gd name="connsiteY3" fmla="*/ 223415 h 233428"/>
                <a:gd name="connsiteX0" fmla="*/ 0 w 709325"/>
                <a:gd name="connsiteY0" fmla="*/ 237702 h 237702"/>
                <a:gd name="connsiteX1" fmla="*/ 709325 w 709325"/>
                <a:gd name="connsiteY1" fmla="*/ 0 h 237702"/>
                <a:gd name="connsiteX2" fmla="*/ 634337 w 709325"/>
                <a:gd name="connsiteY2" fmla="*/ 233428 h 237702"/>
                <a:gd name="connsiteX3" fmla="*/ 0 w 709325"/>
                <a:gd name="connsiteY3" fmla="*/ 237702 h 237702"/>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 name="connsiteX0" fmla="*/ 0 w 672456"/>
                <a:gd name="connsiteY0" fmla="*/ 240589 h 240589"/>
                <a:gd name="connsiteX1" fmla="*/ 672456 w 672456"/>
                <a:gd name="connsiteY1" fmla="*/ 0 h 240589"/>
                <a:gd name="connsiteX2" fmla="*/ 634337 w 672456"/>
                <a:gd name="connsiteY2" fmla="*/ 238696 h 240589"/>
                <a:gd name="connsiteX3" fmla="*/ 0 w 672456"/>
                <a:gd name="connsiteY3" fmla="*/ 240589 h 240589"/>
                <a:gd name="connsiteX0" fmla="*/ 0 w 672456"/>
                <a:gd name="connsiteY0" fmla="*/ 240589 h 241329"/>
                <a:gd name="connsiteX1" fmla="*/ 672456 w 672456"/>
                <a:gd name="connsiteY1" fmla="*/ 0 h 241329"/>
                <a:gd name="connsiteX2" fmla="*/ 623803 w 672456"/>
                <a:gd name="connsiteY2" fmla="*/ 241329 h 241329"/>
                <a:gd name="connsiteX3" fmla="*/ 0 w 672456"/>
                <a:gd name="connsiteY3" fmla="*/ 240589 h 241329"/>
                <a:gd name="connsiteX0" fmla="*/ 0 w 643487"/>
                <a:gd name="connsiteY0" fmla="*/ 240589 h 241329"/>
                <a:gd name="connsiteX1" fmla="*/ 643487 w 643487"/>
                <a:gd name="connsiteY1" fmla="*/ 0 h 241329"/>
                <a:gd name="connsiteX2" fmla="*/ 594834 w 643487"/>
                <a:gd name="connsiteY2" fmla="*/ 241329 h 241329"/>
                <a:gd name="connsiteX3" fmla="*/ 0 w 643487"/>
                <a:gd name="connsiteY3" fmla="*/ 240589 h 241329"/>
                <a:gd name="connsiteX0" fmla="*/ 0 w 648754"/>
                <a:gd name="connsiteY0" fmla="*/ 245856 h 246596"/>
                <a:gd name="connsiteX1" fmla="*/ 648754 w 648754"/>
                <a:gd name="connsiteY1" fmla="*/ 0 h 246596"/>
                <a:gd name="connsiteX2" fmla="*/ 594834 w 648754"/>
                <a:gd name="connsiteY2" fmla="*/ 246596 h 246596"/>
                <a:gd name="connsiteX3" fmla="*/ 0 w 648754"/>
                <a:gd name="connsiteY3" fmla="*/ 245856 h 246596"/>
                <a:gd name="connsiteX0" fmla="*/ 0 w 648754"/>
                <a:gd name="connsiteY0" fmla="*/ 245856 h 246596"/>
                <a:gd name="connsiteX1" fmla="*/ 648754 w 648754"/>
                <a:gd name="connsiteY1" fmla="*/ 0 h 246596"/>
                <a:gd name="connsiteX2" fmla="*/ 618536 w 648754"/>
                <a:gd name="connsiteY2" fmla="*/ 246596 h 246596"/>
                <a:gd name="connsiteX3" fmla="*/ 0 w 648754"/>
                <a:gd name="connsiteY3" fmla="*/ 245856 h 246596"/>
                <a:gd name="connsiteX0" fmla="*/ 0 w 648754"/>
                <a:gd name="connsiteY0" fmla="*/ 245856 h 246596"/>
                <a:gd name="connsiteX1" fmla="*/ 648754 w 648754"/>
                <a:gd name="connsiteY1" fmla="*/ 0 h 246596"/>
                <a:gd name="connsiteX2" fmla="*/ 618536 w 648754"/>
                <a:gd name="connsiteY2" fmla="*/ 246596 h 246596"/>
                <a:gd name="connsiteX3" fmla="*/ 0 w 648754"/>
                <a:gd name="connsiteY3" fmla="*/ 245856 h 246596"/>
                <a:gd name="connsiteX0" fmla="*/ 0 w 638220"/>
                <a:gd name="connsiteY0" fmla="*/ 248490 h 249230"/>
                <a:gd name="connsiteX1" fmla="*/ 638220 w 638220"/>
                <a:gd name="connsiteY1" fmla="*/ 0 h 249230"/>
                <a:gd name="connsiteX2" fmla="*/ 618536 w 638220"/>
                <a:gd name="connsiteY2" fmla="*/ 249230 h 249230"/>
                <a:gd name="connsiteX3" fmla="*/ 0 w 638220"/>
                <a:gd name="connsiteY3" fmla="*/ 248490 h 249230"/>
                <a:gd name="connsiteX0" fmla="*/ 0 w 638232"/>
                <a:gd name="connsiteY0" fmla="*/ 248490 h 249230"/>
                <a:gd name="connsiteX1" fmla="*/ 638220 w 638232"/>
                <a:gd name="connsiteY1" fmla="*/ 0 h 249230"/>
                <a:gd name="connsiteX2" fmla="*/ 618536 w 638232"/>
                <a:gd name="connsiteY2" fmla="*/ 249230 h 249230"/>
                <a:gd name="connsiteX3" fmla="*/ 0 w 638232"/>
                <a:gd name="connsiteY3" fmla="*/ 248490 h 249230"/>
                <a:gd name="connsiteX0" fmla="*/ 0 w 638235"/>
                <a:gd name="connsiteY0" fmla="*/ 248490 h 249230"/>
                <a:gd name="connsiteX1" fmla="*/ 638220 w 638235"/>
                <a:gd name="connsiteY1" fmla="*/ 0 h 249230"/>
                <a:gd name="connsiteX2" fmla="*/ 621169 w 638235"/>
                <a:gd name="connsiteY2" fmla="*/ 249230 h 249230"/>
                <a:gd name="connsiteX3" fmla="*/ 0 w 638235"/>
                <a:gd name="connsiteY3" fmla="*/ 248490 h 249230"/>
                <a:gd name="connsiteX0" fmla="*/ 0 w 638220"/>
                <a:gd name="connsiteY0" fmla="*/ 248490 h 249230"/>
                <a:gd name="connsiteX1" fmla="*/ 638220 w 638220"/>
                <a:gd name="connsiteY1" fmla="*/ 0 h 249230"/>
                <a:gd name="connsiteX2" fmla="*/ 621169 w 638220"/>
                <a:gd name="connsiteY2" fmla="*/ 249230 h 249230"/>
                <a:gd name="connsiteX3" fmla="*/ 0 w 638220"/>
                <a:gd name="connsiteY3" fmla="*/ 248490 h 249230"/>
                <a:gd name="connsiteX0" fmla="*/ 0 w 646121"/>
                <a:gd name="connsiteY0" fmla="*/ 251124 h 251124"/>
                <a:gd name="connsiteX1" fmla="*/ 646121 w 646121"/>
                <a:gd name="connsiteY1" fmla="*/ 0 h 251124"/>
                <a:gd name="connsiteX2" fmla="*/ 629070 w 646121"/>
                <a:gd name="connsiteY2" fmla="*/ 249230 h 251124"/>
                <a:gd name="connsiteX3" fmla="*/ 0 w 646121"/>
                <a:gd name="connsiteY3" fmla="*/ 251124 h 251124"/>
                <a:gd name="connsiteX0" fmla="*/ 0 w 646121"/>
                <a:gd name="connsiteY0" fmla="*/ 251124 h 257130"/>
                <a:gd name="connsiteX1" fmla="*/ 646121 w 646121"/>
                <a:gd name="connsiteY1" fmla="*/ 0 h 257130"/>
                <a:gd name="connsiteX2" fmla="*/ 636971 w 646121"/>
                <a:gd name="connsiteY2" fmla="*/ 257130 h 257130"/>
                <a:gd name="connsiteX3" fmla="*/ 0 w 646121"/>
                <a:gd name="connsiteY3" fmla="*/ 251124 h 257130"/>
                <a:gd name="connsiteX0" fmla="*/ 0 w 646121"/>
                <a:gd name="connsiteY0" fmla="*/ 251124 h 257130"/>
                <a:gd name="connsiteX1" fmla="*/ 646121 w 646121"/>
                <a:gd name="connsiteY1" fmla="*/ 0 h 257130"/>
                <a:gd name="connsiteX2" fmla="*/ 636971 w 646121"/>
                <a:gd name="connsiteY2" fmla="*/ 257130 h 257130"/>
                <a:gd name="connsiteX3" fmla="*/ 0 w 646121"/>
                <a:gd name="connsiteY3" fmla="*/ 251124 h 257130"/>
                <a:gd name="connsiteX0" fmla="*/ 0 w 646121"/>
                <a:gd name="connsiteY0" fmla="*/ 251124 h 251862"/>
                <a:gd name="connsiteX1" fmla="*/ 646121 w 646121"/>
                <a:gd name="connsiteY1" fmla="*/ 0 h 251862"/>
                <a:gd name="connsiteX2" fmla="*/ 642238 w 646121"/>
                <a:gd name="connsiteY2" fmla="*/ 251862 h 251862"/>
                <a:gd name="connsiteX3" fmla="*/ 0 w 646121"/>
                <a:gd name="connsiteY3" fmla="*/ 251124 h 251862"/>
                <a:gd name="connsiteX0" fmla="*/ 0 w 643488"/>
                <a:gd name="connsiteY0" fmla="*/ 253757 h 254495"/>
                <a:gd name="connsiteX1" fmla="*/ 643488 w 643488"/>
                <a:gd name="connsiteY1" fmla="*/ 0 h 254495"/>
                <a:gd name="connsiteX2" fmla="*/ 642238 w 643488"/>
                <a:gd name="connsiteY2" fmla="*/ 254495 h 254495"/>
                <a:gd name="connsiteX3" fmla="*/ 0 w 643488"/>
                <a:gd name="connsiteY3" fmla="*/ 253757 h 254495"/>
                <a:gd name="connsiteX0" fmla="*/ 0 w 644533"/>
                <a:gd name="connsiteY0" fmla="*/ 253757 h 254495"/>
                <a:gd name="connsiteX1" fmla="*/ 643488 w 644533"/>
                <a:gd name="connsiteY1" fmla="*/ 0 h 254495"/>
                <a:gd name="connsiteX2" fmla="*/ 642238 w 644533"/>
                <a:gd name="connsiteY2" fmla="*/ 254495 h 254495"/>
                <a:gd name="connsiteX3" fmla="*/ 0 w 644533"/>
                <a:gd name="connsiteY3" fmla="*/ 253757 h 254495"/>
                <a:gd name="connsiteX0" fmla="*/ 0 w 643552"/>
                <a:gd name="connsiteY0" fmla="*/ 253757 h 254495"/>
                <a:gd name="connsiteX1" fmla="*/ 643488 w 643552"/>
                <a:gd name="connsiteY1" fmla="*/ 0 h 254495"/>
                <a:gd name="connsiteX2" fmla="*/ 642238 w 643552"/>
                <a:gd name="connsiteY2" fmla="*/ 254495 h 254495"/>
                <a:gd name="connsiteX3" fmla="*/ 0 w 643552"/>
                <a:gd name="connsiteY3" fmla="*/ 253757 h 254495"/>
                <a:gd name="connsiteX0" fmla="*/ 0 w 642238"/>
                <a:gd name="connsiteY0" fmla="*/ 248489 h 249227"/>
                <a:gd name="connsiteX1" fmla="*/ 632954 w 642238"/>
                <a:gd name="connsiteY1" fmla="*/ 0 h 249227"/>
                <a:gd name="connsiteX2" fmla="*/ 642238 w 642238"/>
                <a:gd name="connsiteY2" fmla="*/ 249227 h 249227"/>
                <a:gd name="connsiteX3" fmla="*/ 0 w 642238"/>
                <a:gd name="connsiteY3" fmla="*/ 248489 h 249227"/>
                <a:gd name="connsiteX0" fmla="*/ 0 w 642238"/>
                <a:gd name="connsiteY0" fmla="*/ 248489 h 249227"/>
                <a:gd name="connsiteX1" fmla="*/ 632954 w 642238"/>
                <a:gd name="connsiteY1" fmla="*/ 0 h 249227"/>
                <a:gd name="connsiteX2" fmla="*/ 642238 w 642238"/>
                <a:gd name="connsiteY2" fmla="*/ 249227 h 249227"/>
                <a:gd name="connsiteX3" fmla="*/ 0 w 642238"/>
                <a:gd name="connsiteY3" fmla="*/ 248489 h 249227"/>
                <a:gd name="connsiteX0" fmla="*/ 0 w 615902"/>
                <a:gd name="connsiteY0" fmla="*/ 245856 h 249227"/>
                <a:gd name="connsiteX1" fmla="*/ 606618 w 615902"/>
                <a:gd name="connsiteY1" fmla="*/ 0 h 249227"/>
                <a:gd name="connsiteX2" fmla="*/ 615902 w 615902"/>
                <a:gd name="connsiteY2" fmla="*/ 249227 h 249227"/>
                <a:gd name="connsiteX3" fmla="*/ 0 w 615902"/>
                <a:gd name="connsiteY3" fmla="*/ 245856 h 249227"/>
                <a:gd name="connsiteX0" fmla="*/ 0 w 618535"/>
                <a:gd name="connsiteY0" fmla="*/ 245856 h 245856"/>
                <a:gd name="connsiteX1" fmla="*/ 606618 w 618535"/>
                <a:gd name="connsiteY1" fmla="*/ 0 h 245856"/>
                <a:gd name="connsiteX2" fmla="*/ 618535 w 618535"/>
                <a:gd name="connsiteY2" fmla="*/ 243959 h 245856"/>
                <a:gd name="connsiteX3" fmla="*/ 0 w 618535"/>
                <a:gd name="connsiteY3" fmla="*/ 245856 h 245856"/>
                <a:gd name="connsiteX0" fmla="*/ 0 w 618535"/>
                <a:gd name="connsiteY0" fmla="*/ 240589 h 240589"/>
                <a:gd name="connsiteX1" fmla="*/ 603985 w 618535"/>
                <a:gd name="connsiteY1" fmla="*/ 0 h 240589"/>
                <a:gd name="connsiteX2" fmla="*/ 618535 w 618535"/>
                <a:gd name="connsiteY2" fmla="*/ 238692 h 240589"/>
                <a:gd name="connsiteX3" fmla="*/ 0 w 618535"/>
                <a:gd name="connsiteY3" fmla="*/ 240589 h 240589"/>
                <a:gd name="connsiteX0" fmla="*/ 0 w 618535"/>
                <a:gd name="connsiteY0" fmla="*/ 240589 h 240589"/>
                <a:gd name="connsiteX1" fmla="*/ 603985 w 618535"/>
                <a:gd name="connsiteY1" fmla="*/ 0 h 240589"/>
                <a:gd name="connsiteX2" fmla="*/ 618535 w 618535"/>
                <a:gd name="connsiteY2" fmla="*/ 238692 h 240589"/>
                <a:gd name="connsiteX3" fmla="*/ 0 w 618535"/>
                <a:gd name="connsiteY3" fmla="*/ 240589 h 240589"/>
                <a:gd name="connsiteX0" fmla="*/ 0 w 618535"/>
                <a:gd name="connsiteY0" fmla="*/ 240589 h 240589"/>
                <a:gd name="connsiteX1" fmla="*/ 603985 w 618535"/>
                <a:gd name="connsiteY1" fmla="*/ 0 h 240589"/>
                <a:gd name="connsiteX2" fmla="*/ 618535 w 618535"/>
                <a:gd name="connsiteY2" fmla="*/ 238692 h 240589"/>
                <a:gd name="connsiteX3" fmla="*/ 0 w 618535"/>
                <a:gd name="connsiteY3" fmla="*/ 240589 h 240589"/>
              </a:gdLst>
              <a:ahLst/>
              <a:cxnLst>
                <a:cxn ang="0">
                  <a:pos x="connsiteX0" y="connsiteY0"/>
                </a:cxn>
                <a:cxn ang="0">
                  <a:pos x="connsiteX1" y="connsiteY1"/>
                </a:cxn>
                <a:cxn ang="0">
                  <a:pos x="connsiteX2" y="connsiteY2"/>
                </a:cxn>
                <a:cxn ang="0">
                  <a:pos x="connsiteX3" y="connsiteY3"/>
                </a:cxn>
              </a:cxnLst>
              <a:rect l="l" t="t" r="r" b="b"/>
              <a:pathLst>
                <a:path w="618535" h="240589">
                  <a:moveTo>
                    <a:pt x="0" y="240589"/>
                  </a:moveTo>
                  <a:cubicBezTo>
                    <a:pt x="63704" y="172099"/>
                    <a:pt x="301846" y="6945"/>
                    <a:pt x="603985" y="0"/>
                  </a:cubicBezTo>
                  <a:cubicBezTo>
                    <a:pt x="612346" y="119068"/>
                    <a:pt x="618074" y="145959"/>
                    <a:pt x="618535" y="238692"/>
                  </a:cubicBezTo>
                  <a:lnTo>
                    <a:pt x="0" y="240589"/>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flect"/>
            <p:cNvSpPr/>
            <p:nvPr/>
          </p:nvSpPr>
          <p:spPr>
            <a:xfrm>
              <a:off x="4906485" y="2634810"/>
              <a:ext cx="559277" cy="220589"/>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704563"/>
                <a:gd name="connsiteY0" fmla="*/ 223415 h 223415"/>
                <a:gd name="connsiteX1" fmla="*/ 704563 w 704563"/>
                <a:gd name="connsiteY1" fmla="*/ 0 h 223415"/>
                <a:gd name="connsiteX2" fmla="*/ 620050 w 704563"/>
                <a:gd name="connsiteY2" fmla="*/ 221521 h 223415"/>
                <a:gd name="connsiteX3" fmla="*/ 0 w 704563"/>
                <a:gd name="connsiteY3" fmla="*/ 223415 h 223415"/>
                <a:gd name="connsiteX0" fmla="*/ 0 w 704563"/>
                <a:gd name="connsiteY0" fmla="*/ 223415 h 233428"/>
                <a:gd name="connsiteX1" fmla="*/ 704563 w 704563"/>
                <a:gd name="connsiteY1" fmla="*/ 0 h 233428"/>
                <a:gd name="connsiteX2" fmla="*/ 629575 w 704563"/>
                <a:gd name="connsiteY2" fmla="*/ 233428 h 233428"/>
                <a:gd name="connsiteX3" fmla="*/ 0 w 704563"/>
                <a:gd name="connsiteY3" fmla="*/ 223415 h 233428"/>
                <a:gd name="connsiteX0" fmla="*/ 0 w 709325"/>
                <a:gd name="connsiteY0" fmla="*/ 237702 h 237702"/>
                <a:gd name="connsiteX1" fmla="*/ 709325 w 709325"/>
                <a:gd name="connsiteY1" fmla="*/ 0 h 237702"/>
                <a:gd name="connsiteX2" fmla="*/ 634337 w 709325"/>
                <a:gd name="connsiteY2" fmla="*/ 233428 h 237702"/>
                <a:gd name="connsiteX3" fmla="*/ 0 w 709325"/>
                <a:gd name="connsiteY3" fmla="*/ 237702 h 237702"/>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 name="connsiteX0" fmla="*/ 0 w 672456"/>
                <a:gd name="connsiteY0" fmla="*/ 240589 h 240589"/>
                <a:gd name="connsiteX1" fmla="*/ 672456 w 672456"/>
                <a:gd name="connsiteY1" fmla="*/ 0 h 240589"/>
                <a:gd name="connsiteX2" fmla="*/ 634337 w 672456"/>
                <a:gd name="connsiteY2" fmla="*/ 238696 h 240589"/>
                <a:gd name="connsiteX3" fmla="*/ 0 w 672456"/>
                <a:gd name="connsiteY3" fmla="*/ 240589 h 240589"/>
                <a:gd name="connsiteX0" fmla="*/ 0 w 672456"/>
                <a:gd name="connsiteY0" fmla="*/ 240589 h 241329"/>
                <a:gd name="connsiteX1" fmla="*/ 672456 w 672456"/>
                <a:gd name="connsiteY1" fmla="*/ 0 h 241329"/>
                <a:gd name="connsiteX2" fmla="*/ 623803 w 672456"/>
                <a:gd name="connsiteY2" fmla="*/ 241329 h 241329"/>
                <a:gd name="connsiteX3" fmla="*/ 0 w 672456"/>
                <a:gd name="connsiteY3" fmla="*/ 240589 h 241329"/>
                <a:gd name="connsiteX0" fmla="*/ 0 w 643487"/>
                <a:gd name="connsiteY0" fmla="*/ 240589 h 241329"/>
                <a:gd name="connsiteX1" fmla="*/ 643487 w 643487"/>
                <a:gd name="connsiteY1" fmla="*/ 0 h 241329"/>
                <a:gd name="connsiteX2" fmla="*/ 594834 w 643487"/>
                <a:gd name="connsiteY2" fmla="*/ 241329 h 241329"/>
                <a:gd name="connsiteX3" fmla="*/ 0 w 643487"/>
                <a:gd name="connsiteY3" fmla="*/ 240589 h 241329"/>
                <a:gd name="connsiteX0" fmla="*/ 0 w 648754"/>
                <a:gd name="connsiteY0" fmla="*/ 245856 h 246596"/>
                <a:gd name="connsiteX1" fmla="*/ 648754 w 648754"/>
                <a:gd name="connsiteY1" fmla="*/ 0 h 246596"/>
                <a:gd name="connsiteX2" fmla="*/ 594834 w 648754"/>
                <a:gd name="connsiteY2" fmla="*/ 246596 h 246596"/>
                <a:gd name="connsiteX3" fmla="*/ 0 w 648754"/>
                <a:gd name="connsiteY3" fmla="*/ 245856 h 246596"/>
                <a:gd name="connsiteX0" fmla="*/ 0 w 648754"/>
                <a:gd name="connsiteY0" fmla="*/ 245856 h 246596"/>
                <a:gd name="connsiteX1" fmla="*/ 648754 w 648754"/>
                <a:gd name="connsiteY1" fmla="*/ 0 h 246596"/>
                <a:gd name="connsiteX2" fmla="*/ 618536 w 648754"/>
                <a:gd name="connsiteY2" fmla="*/ 246596 h 246596"/>
                <a:gd name="connsiteX3" fmla="*/ 0 w 648754"/>
                <a:gd name="connsiteY3" fmla="*/ 245856 h 246596"/>
                <a:gd name="connsiteX0" fmla="*/ 0 w 648754"/>
                <a:gd name="connsiteY0" fmla="*/ 245856 h 246596"/>
                <a:gd name="connsiteX1" fmla="*/ 648754 w 648754"/>
                <a:gd name="connsiteY1" fmla="*/ 0 h 246596"/>
                <a:gd name="connsiteX2" fmla="*/ 618536 w 648754"/>
                <a:gd name="connsiteY2" fmla="*/ 246596 h 246596"/>
                <a:gd name="connsiteX3" fmla="*/ 0 w 648754"/>
                <a:gd name="connsiteY3" fmla="*/ 245856 h 246596"/>
                <a:gd name="connsiteX0" fmla="*/ 0 w 638220"/>
                <a:gd name="connsiteY0" fmla="*/ 248490 h 249230"/>
                <a:gd name="connsiteX1" fmla="*/ 638220 w 638220"/>
                <a:gd name="connsiteY1" fmla="*/ 0 h 249230"/>
                <a:gd name="connsiteX2" fmla="*/ 618536 w 638220"/>
                <a:gd name="connsiteY2" fmla="*/ 249230 h 249230"/>
                <a:gd name="connsiteX3" fmla="*/ 0 w 638220"/>
                <a:gd name="connsiteY3" fmla="*/ 248490 h 249230"/>
                <a:gd name="connsiteX0" fmla="*/ 0 w 638232"/>
                <a:gd name="connsiteY0" fmla="*/ 248490 h 249230"/>
                <a:gd name="connsiteX1" fmla="*/ 638220 w 638232"/>
                <a:gd name="connsiteY1" fmla="*/ 0 h 249230"/>
                <a:gd name="connsiteX2" fmla="*/ 618536 w 638232"/>
                <a:gd name="connsiteY2" fmla="*/ 249230 h 249230"/>
                <a:gd name="connsiteX3" fmla="*/ 0 w 638232"/>
                <a:gd name="connsiteY3" fmla="*/ 248490 h 249230"/>
                <a:gd name="connsiteX0" fmla="*/ 0 w 638235"/>
                <a:gd name="connsiteY0" fmla="*/ 248490 h 249230"/>
                <a:gd name="connsiteX1" fmla="*/ 638220 w 638235"/>
                <a:gd name="connsiteY1" fmla="*/ 0 h 249230"/>
                <a:gd name="connsiteX2" fmla="*/ 621169 w 638235"/>
                <a:gd name="connsiteY2" fmla="*/ 249230 h 249230"/>
                <a:gd name="connsiteX3" fmla="*/ 0 w 638235"/>
                <a:gd name="connsiteY3" fmla="*/ 248490 h 249230"/>
                <a:gd name="connsiteX0" fmla="*/ 0 w 638220"/>
                <a:gd name="connsiteY0" fmla="*/ 248490 h 249230"/>
                <a:gd name="connsiteX1" fmla="*/ 638220 w 638220"/>
                <a:gd name="connsiteY1" fmla="*/ 0 h 249230"/>
                <a:gd name="connsiteX2" fmla="*/ 621169 w 638220"/>
                <a:gd name="connsiteY2" fmla="*/ 249230 h 249230"/>
                <a:gd name="connsiteX3" fmla="*/ 0 w 638220"/>
                <a:gd name="connsiteY3" fmla="*/ 248490 h 249230"/>
                <a:gd name="connsiteX0" fmla="*/ 0 w 646121"/>
                <a:gd name="connsiteY0" fmla="*/ 251124 h 251124"/>
                <a:gd name="connsiteX1" fmla="*/ 646121 w 646121"/>
                <a:gd name="connsiteY1" fmla="*/ 0 h 251124"/>
                <a:gd name="connsiteX2" fmla="*/ 629070 w 646121"/>
                <a:gd name="connsiteY2" fmla="*/ 249230 h 251124"/>
                <a:gd name="connsiteX3" fmla="*/ 0 w 646121"/>
                <a:gd name="connsiteY3" fmla="*/ 251124 h 251124"/>
                <a:gd name="connsiteX0" fmla="*/ 0 w 646121"/>
                <a:gd name="connsiteY0" fmla="*/ 251124 h 257130"/>
                <a:gd name="connsiteX1" fmla="*/ 646121 w 646121"/>
                <a:gd name="connsiteY1" fmla="*/ 0 h 257130"/>
                <a:gd name="connsiteX2" fmla="*/ 636971 w 646121"/>
                <a:gd name="connsiteY2" fmla="*/ 257130 h 257130"/>
                <a:gd name="connsiteX3" fmla="*/ 0 w 646121"/>
                <a:gd name="connsiteY3" fmla="*/ 251124 h 257130"/>
                <a:gd name="connsiteX0" fmla="*/ 0 w 646121"/>
                <a:gd name="connsiteY0" fmla="*/ 251124 h 257130"/>
                <a:gd name="connsiteX1" fmla="*/ 646121 w 646121"/>
                <a:gd name="connsiteY1" fmla="*/ 0 h 257130"/>
                <a:gd name="connsiteX2" fmla="*/ 636971 w 646121"/>
                <a:gd name="connsiteY2" fmla="*/ 257130 h 257130"/>
                <a:gd name="connsiteX3" fmla="*/ 0 w 646121"/>
                <a:gd name="connsiteY3" fmla="*/ 251124 h 257130"/>
                <a:gd name="connsiteX0" fmla="*/ 0 w 646121"/>
                <a:gd name="connsiteY0" fmla="*/ 251124 h 251862"/>
                <a:gd name="connsiteX1" fmla="*/ 646121 w 646121"/>
                <a:gd name="connsiteY1" fmla="*/ 0 h 251862"/>
                <a:gd name="connsiteX2" fmla="*/ 642238 w 646121"/>
                <a:gd name="connsiteY2" fmla="*/ 251862 h 251862"/>
                <a:gd name="connsiteX3" fmla="*/ 0 w 646121"/>
                <a:gd name="connsiteY3" fmla="*/ 251124 h 251862"/>
                <a:gd name="connsiteX0" fmla="*/ 0 w 643488"/>
                <a:gd name="connsiteY0" fmla="*/ 253757 h 254495"/>
                <a:gd name="connsiteX1" fmla="*/ 643488 w 643488"/>
                <a:gd name="connsiteY1" fmla="*/ 0 h 254495"/>
                <a:gd name="connsiteX2" fmla="*/ 642238 w 643488"/>
                <a:gd name="connsiteY2" fmla="*/ 254495 h 254495"/>
                <a:gd name="connsiteX3" fmla="*/ 0 w 643488"/>
                <a:gd name="connsiteY3" fmla="*/ 253757 h 254495"/>
                <a:gd name="connsiteX0" fmla="*/ 0 w 644533"/>
                <a:gd name="connsiteY0" fmla="*/ 253757 h 254495"/>
                <a:gd name="connsiteX1" fmla="*/ 643488 w 644533"/>
                <a:gd name="connsiteY1" fmla="*/ 0 h 254495"/>
                <a:gd name="connsiteX2" fmla="*/ 642238 w 644533"/>
                <a:gd name="connsiteY2" fmla="*/ 254495 h 254495"/>
                <a:gd name="connsiteX3" fmla="*/ 0 w 644533"/>
                <a:gd name="connsiteY3" fmla="*/ 253757 h 254495"/>
                <a:gd name="connsiteX0" fmla="*/ 0 w 643552"/>
                <a:gd name="connsiteY0" fmla="*/ 253757 h 254495"/>
                <a:gd name="connsiteX1" fmla="*/ 643488 w 643552"/>
                <a:gd name="connsiteY1" fmla="*/ 0 h 254495"/>
                <a:gd name="connsiteX2" fmla="*/ 642238 w 643552"/>
                <a:gd name="connsiteY2" fmla="*/ 254495 h 254495"/>
                <a:gd name="connsiteX3" fmla="*/ 0 w 643552"/>
                <a:gd name="connsiteY3" fmla="*/ 253757 h 254495"/>
                <a:gd name="connsiteX0" fmla="*/ 0 w 642238"/>
                <a:gd name="connsiteY0" fmla="*/ 248489 h 249227"/>
                <a:gd name="connsiteX1" fmla="*/ 632954 w 642238"/>
                <a:gd name="connsiteY1" fmla="*/ 0 h 249227"/>
                <a:gd name="connsiteX2" fmla="*/ 642238 w 642238"/>
                <a:gd name="connsiteY2" fmla="*/ 249227 h 249227"/>
                <a:gd name="connsiteX3" fmla="*/ 0 w 642238"/>
                <a:gd name="connsiteY3" fmla="*/ 248489 h 249227"/>
                <a:gd name="connsiteX0" fmla="*/ 0 w 642238"/>
                <a:gd name="connsiteY0" fmla="*/ 248489 h 249227"/>
                <a:gd name="connsiteX1" fmla="*/ 632954 w 642238"/>
                <a:gd name="connsiteY1" fmla="*/ 0 h 249227"/>
                <a:gd name="connsiteX2" fmla="*/ 642238 w 642238"/>
                <a:gd name="connsiteY2" fmla="*/ 249227 h 249227"/>
                <a:gd name="connsiteX3" fmla="*/ 0 w 642238"/>
                <a:gd name="connsiteY3" fmla="*/ 248489 h 249227"/>
                <a:gd name="connsiteX0" fmla="*/ 0 w 615902"/>
                <a:gd name="connsiteY0" fmla="*/ 245856 h 249227"/>
                <a:gd name="connsiteX1" fmla="*/ 606618 w 615902"/>
                <a:gd name="connsiteY1" fmla="*/ 0 h 249227"/>
                <a:gd name="connsiteX2" fmla="*/ 615902 w 615902"/>
                <a:gd name="connsiteY2" fmla="*/ 249227 h 249227"/>
                <a:gd name="connsiteX3" fmla="*/ 0 w 615902"/>
                <a:gd name="connsiteY3" fmla="*/ 245856 h 249227"/>
                <a:gd name="connsiteX0" fmla="*/ 0 w 618535"/>
                <a:gd name="connsiteY0" fmla="*/ 245856 h 245856"/>
                <a:gd name="connsiteX1" fmla="*/ 606618 w 618535"/>
                <a:gd name="connsiteY1" fmla="*/ 0 h 245856"/>
                <a:gd name="connsiteX2" fmla="*/ 618535 w 618535"/>
                <a:gd name="connsiteY2" fmla="*/ 243959 h 245856"/>
                <a:gd name="connsiteX3" fmla="*/ 0 w 618535"/>
                <a:gd name="connsiteY3" fmla="*/ 245856 h 245856"/>
                <a:gd name="connsiteX0" fmla="*/ 0 w 618535"/>
                <a:gd name="connsiteY0" fmla="*/ 240589 h 240589"/>
                <a:gd name="connsiteX1" fmla="*/ 603985 w 618535"/>
                <a:gd name="connsiteY1" fmla="*/ 0 h 240589"/>
                <a:gd name="connsiteX2" fmla="*/ 618535 w 618535"/>
                <a:gd name="connsiteY2" fmla="*/ 238692 h 240589"/>
                <a:gd name="connsiteX3" fmla="*/ 0 w 618535"/>
                <a:gd name="connsiteY3" fmla="*/ 240589 h 240589"/>
                <a:gd name="connsiteX0" fmla="*/ 0 w 618535"/>
                <a:gd name="connsiteY0" fmla="*/ 240589 h 240589"/>
                <a:gd name="connsiteX1" fmla="*/ 603985 w 618535"/>
                <a:gd name="connsiteY1" fmla="*/ 0 h 240589"/>
                <a:gd name="connsiteX2" fmla="*/ 618535 w 618535"/>
                <a:gd name="connsiteY2" fmla="*/ 238692 h 240589"/>
                <a:gd name="connsiteX3" fmla="*/ 0 w 618535"/>
                <a:gd name="connsiteY3" fmla="*/ 240589 h 240589"/>
                <a:gd name="connsiteX0" fmla="*/ 0 w 618535"/>
                <a:gd name="connsiteY0" fmla="*/ 240589 h 240589"/>
                <a:gd name="connsiteX1" fmla="*/ 603985 w 618535"/>
                <a:gd name="connsiteY1" fmla="*/ 0 h 240589"/>
                <a:gd name="connsiteX2" fmla="*/ 618535 w 618535"/>
                <a:gd name="connsiteY2" fmla="*/ 238692 h 240589"/>
                <a:gd name="connsiteX3" fmla="*/ 0 w 618535"/>
                <a:gd name="connsiteY3" fmla="*/ 240589 h 240589"/>
                <a:gd name="connsiteX0" fmla="*/ 0 w 618535"/>
                <a:gd name="connsiteY0" fmla="*/ 240589 h 240589"/>
                <a:gd name="connsiteX1" fmla="*/ 601352 w 618535"/>
                <a:gd name="connsiteY1" fmla="*/ 0 h 240589"/>
                <a:gd name="connsiteX2" fmla="*/ 618535 w 618535"/>
                <a:gd name="connsiteY2" fmla="*/ 238692 h 240589"/>
                <a:gd name="connsiteX3" fmla="*/ 0 w 618535"/>
                <a:gd name="connsiteY3" fmla="*/ 240589 h 240589"/>
                <a:gd name="connsiteX0" fmla="*/ 0 w 618535"/>
                <a:gd name="connsiteY0" fmla="*/ 240589 h 243959"/>
                <a:gd name="connsiteX1" fmla="*/ 601352 w 618535"/>
                <a:gd name="connsiteY1" fmla="*/ 0 h 243959"/>
                <a:gd name="connsiteX2" fmla="*/ 618535 w 618535"/>
                <a:gd name="connsiteY2" fmla="*/ 243959 h 243959"/>
                <a:gd name="connsiteX3" fmla="*/ 0 w 618535"/>
                <a:gd name="connsiteY3" fmla="*/ 240589 h 243959"/>
                <a:gd name="connsiteX0" fmla="*/ 0 w 618535"/>
                <a:gd name="connsiteY0" fmla="*/ 240589 h 243959"/>
                <a:gd name="connsiteX1" fmla="*/ 601352 w 618535"/>
                <a:gd name="connsiteY1" fmla="*/ 0 h 243959"/>
                <a:gd name="connsiteX2" fmla="*/ 618535 w 618535"/>
                <a:gd name="connsiteY2" fmla="*/ 243959 h 243959"/>
                <a:gd name="connsiteX3" fmla="*/ 0 w 618535"/>
                <a:gd name="connsiteY3" fmla="*/ 240589 h 243959"/>
                <a:gd name="connsiteX0" fmla="*/ 0 w 618535"/>
                <a:gd name="connsiteY0" fmla="*/ 240589 h 243959"/>
                <a:gd name="connsiteX1" fmla="*/ 601352 w 618535"/>
                <a:gd name="connsiteY1" fmla="*/ 0 h 243959"/>
                <a:gd name="connsiteX2" fmla="*/ 618535 w 618535"/>
                <a:gd name="connsiteY2" fmla="*/ 243959 h 243959"/>
                <a:gd name="connsiteX3" fmla="*/ 0 w 618535"/>
                <a:gd name="connsiteY3" fmla="*/ 240589 h 243959"/>
              </a:gdLst>
              <a:ahLst/>
              <a:cxnLst>
                <a:cxn ang="0">
                  <a:pos x="connsiteX0" y="connsiteY0"/>
                </a:cxn>
                <a:cxn ang="0">
                  <a:pos x="connsiteX1" y="connsiteY1"/>
                </a:cxn>
                <a:cxn ang="0">
                  <a:pos x="connsiteX2" y="connsiteY2"/>
                </a:cxn>
                <a:cxn ang="0">
                  <a:pos x="connsiteX3" y="connsiteY3"/>
                </a:cxn>
              </a:cxnLst>
              <a:rect l="l" t="t" r="r" b="b"/>
              <a:pathLst>
                <a:path w="618535" h="243959">
                  <a:moveTo>
                    <a:pt x="0" y="240589"/>
                  </a:moveTo>
                  <a:cubicBezTo>
                    <a:pt x="63704" y="172099"/>
                    <a:pt x="299213" y="6945"/>
                    <a:pt x="601352" y="0"/>
                  </a:cubicBezTo>
                  <a:cubicBezTo>
                    <a:pt x="609713" y="119068"/>
                    <a:pt x="612807" y="145958"/>
                    <a:pt x="618535" y="243959"/>
                  </a:cubicBezTo>
                  <a:lnTo>
                    <a:pt x="0" y="240589"/>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flect"/>
            <p:cNvSpPr/>
            <p:nvPr/>
          </p:nvSpPr>
          <p:spPr>
            <a:xfrm>
              <a:off x="5543073" y="2636126"/>
              <a:ext cx="556895" cy="218208"/>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704563"/>
                <a:gd name="connsiteY0" fmla="*/ 223415 h 223415"/>
                <a:gd name="connsiteX1" fmla="*/ 704563 w 704563"/>
                <a:gd name="connsiteY1" fmla="*/ 0 h 223415"/>
                <a:gd name="connsiteX2" fmla="*/ 620050 w 704563"/>
                <a:gd name="connsiteY2" fmla="*/ 221521 h 223415"/>
                <a:gd name="connsiteX3" fmla="*/ 0 w 704563"/>
                <a:gd name="connsiteY3" fmla="*/ 223415 h 223415"/>
                <a:gd name="connsiteX0" fmla="*/ 0 w 704563"/>
                <a:gd name="connsiteY0" fmla="*/ 223415 h 233428"/>
                <a:gd name="connsiteX1" fmla="*/ 704563 w 704563"/>
                <a:gd name="connsiteY1" fmla="*/ 0 h 233428"/>
                <a:gd name="connsiteX2" fmla="*/ 629575 w 704563"/>
                <a:gd name="connsiteY2" fmla="*/ 233428 h 233428"/>
                <a:gd name="connsiteX3" fmla="*/ 0 w 704563"/>
                <a:gd name="connsiteY3" fmla="*/ 223415 h 233428"/>
                <a:gd name="connsiteX0" fmla="*/ 0 w 709325"/>
                <a:gd name="connsiteY0" fmla="*/ 237702 h 237702"/>
                <a:gd name="connsiteX1" fmla="*/ 709325 w 709325"/>
                <a:gd name="connsiteY1" fmla="*/ 0 h 237702"/>
                <a:gd name="connsiteX2" fmla="*/ 634337 w 709325"/>
                <a:gd name="connsiteY2" fmla="*/ 233428 h 237702"/>
                <a:gd name="connsiteX3" fmla="*/ 0 w 709325"/>
                <a:gd name="connsiteY3" fmla="*/ 237702 h 237702"/>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 name="connsiteX0" fmla="*/ 0 w 672456"/>
                <a:gd name="connsiteY0" fmla="*/ 240589 h 240589"/>
                <a:gd name="connsiteX1" fmla="*/ 672456 w 672456"/>
                <a:gd name="connsiteY1" fmla="*/ 0 h 240589"/>
                <a:gd name="connsiteX2" fmla="*/ 634337 w 672456"/>
                <a:gd name="connsiteY2" fmla="*/ 238696 h 240589"/>
                <a:gd name="connsiteX3" fmla="*/ 0 w 672456"/>
                <a:gd name="connsiteY3" fmla="*/ 240589 h 240589"/>
                <a:gd name="connsiteX0" fmla="*/ 0 w 672456"/>
                <a:gd name="connsiteY0" fmla="*/ 240589 h 241329"/>
                <a:gd name="connsiteX1" fmla="*/ 672456 w 672456"/>
                <a:gd name="connsiteY1" fmla="*/ 0 h 241329"/>
                <a:gd name="connsiteX2" fmla="*/ 623803 w 672456"/>
                <a:gd name="connsiteY2" fmla="*/ 241329 h 241329"/>
                <a:gd name="connsiteX3" fmla="*/ 0 w 672456"/>
                <a:gd name="connsiteY3" fmla="*/ 240589 h 241329"/>
                <a:gd name="connsiteX0" fmla="*/ 0 w 643487"/>
                <a:gd name="connsiteY0" fmla="*/ 240589 h 241329"/>
                <a:gd name="connsiteX1" fmla="*/ 643487 w 643487"/>
                <a:gd name="connsiteY1" fmla="*/ 0 h 241329"/>
                <a:gd name="connsiteX2" fmla="*/ 594834 w 643487"/>
                <a:gd name="connsiteY2" fmla="*/ 241329 h 241329"/>
                <a:gd name="connsiteX3" fmla="*/ 0 w 643487"/>
                <a:gd name="connsiteY3" fmla="*/ 240589 h 241329"/>
                <a:gd name="connsiteX0" fmla="*/ 0 w 648754"/>
                <a:gd name="connsiteY0" fmla="*/ 245856 h 246596"/>
                <a:gd name="connsiteX1" fmla="*/ 648754 w 648754"/>
                <a:gd name="connsiteY1" fmla="*/ 0 h 246596"/>
                <a:gd name="connsiteX2" fmla="*/ 594834 w 648754"/>
                <a:gd name="connsiteY2" fmla="*/ 246596 h 246596"/>
                <a:gd name="connsiteX3" fmla="*/ 0 w 648754"/>
                <a:gd name="connsiteY3" fmla="*/ 245856 h 246596"/>
                <a:gd name="connsiteX0" fmla="*/ 0 w 648754"/>
                <a:gd name="connsiteY0" fmla="*/ 245856 h 246596"/>
                <a:gd name="connsiteX1" fmla="*/ 648754 w 648754"/>
                <a:gd name="connsiteY1" fmla="*/ 0 h 246596"/>
                <a:gd name="connsiteX2" fmla="*/ 618536 w 648754"/>
                <a:gd name="connsiteY2" fmla="*/ 246596 h 246596"/>
                <a:gd name="connsiteX3" fmla="*/ 0 w 648754"/>
                <a:gd name="connsiteY3" fmla="*/ 245856 h 246596"/>
                <a:gd name="connsiteX0" fmla="*/ 0 w 648754"/>
                <a:gd name="connsiteY0" fmla="*/ 245856 h 246596"/>
                <a:gd name="connsiteX1" fmla="*/ 648754 w 648754"/>
                <a:gd name="connsiteY1" fmla="*/ 0 h 246596"/>
                <a:gd name="connsiteX2" fmla="*/ 618536 w 648754"/>
                <a:gd name="connsiteY2" fmla="*/ 246596 h 246596"/>
                <a:gd name="connsiteX3" fmla="*/ 0 w 648754"/>
                <a:gd name="connsiteY3" fmla="*/ 245856 h 246596"/>
                <a:gd name="connsiteX0" fmla="*/ 0 w 638220"/>
                <a:gd name="connsiteY0" fmla="*/ 248490 h 249230"/>
                <a:gd name="connsiteX1" fmla="*/ 638220 w 638220"/>
                <a:gd name="connsiteY1" fmla="*/ 0 h 249230"/>
                <a:gd name="connsiteX2" fmla="*/ 618536 w 638220"/>
                <a:gd name="connsiteY2" fmla="*/ 249230 h 249230"/>
                <a:gd name="connsiteX3" fmla="*/ 0 w 638220"/>
                <a:gd name="connsiteY3" fmla="*/ 248490 h 249230"/>
                <a:gd name="connsiteX0" fmla="*/ 0 w 638232"/>
                <a:gd name="connsiteY0" fmla="*/ 248490 h 249230"/>
                <a:gd name="connsiteX1" fmla="*/ 638220 w 638232"/>
                <a:gd name="connsiteY1" fmla="*/ 0 h 249230"/>
                <a:gd name="connsiteX2" fmla="*/ 618536 w 638232"/>
                <a:gd name="connsiteY2" fmla="*/ 249230 h 249230"/>
                <a:gd name="connsiteX3" fmla="*/ 0 w 638232"/>
                <a:gd name="connsiteY3" fmla="*/ 248490 h 249230"/>
                <a:gd name="connsiteX0" fmla="*/ 0 w 638235"/>
                <a:gd name="connsiteY0" fmla="*/ 248490 h 249230"/>
                <a:gd name="connsiteX1" fmla="*/ 638220 w 638235"/>
                <a:gd name="connsiteY1" fmla="*/ 0 h 249230"/>
                <a:gd name="connsiteX2" fmla="*/ 621169 w 638235"/>
                <a:gd name="connsiteY2" fmla="*/ 249230 h 249230"/>
                <a:gd name="connsiteX3" fmla="*/ 0 w 638235"/>
                <a:gd name="connsiteY3" fmla="*/ 248490 h 249230"/>
                <a:gd name="connsiteX0" fmla="*/ 0 w 638220"/>
                <a:gd name="connsiteY0" fmla="*/ 248490 h 249230"/>
                <a:gd name="connsiteX1" fmla="*/ 638220 w 638220"/>
                <a:gd name="connsiteY1" fmla="*/ 0 h 249230"/>
                <a:gd name="connsiteX2" fmla="*/ 621169 w 638220"/>
                <a:gd name="connsiteY2" fmla="*/ 249230 h 249230"/>
                <a:gd name="connsiteX3" fmla="*/ 0 w 638220"/>
                <a:gd name="connsiteY3" fmla="*/ 248490 h 249230"/>
                <a:gd name="connsiteX0" fmla="*/ 0 w 646121"/>
                <a:gd name="connsiteY0" fmla="*/ 251124 h 251124"/>
                <a:gd name="connsiteX1" fmla="*/ 646121 w 646121"/>
                <a:gd name="connsiteY1" fmla="*/ 0 h 251124"/>
                <a:gd name="connsiteX2" fmla="*/ 629070 w 646121"/>
                <a:gd name="connsiteY2" fmla="*/ 249230 h 251124"/>
                <a:gd name="connsiteX3" fmla="*/ 0 w 646121"/>
                <a:gd name="connsiteY3" fmla="*/ 251124 h 251124"/>
                <a:gd name="connsiteX0" fmla="*/ 0 w 646121"/>
                <a:gd name="connsiteY0" fmla="*/ 251124 h 257130"/>
                <a:gd name="connsiteX1" fmla="*/ 646121 w 646121"/>
                <a:gd name="connsiteY1" fmla="*/ 0 h 257130"/>
                <a:gd name="connsiteX2" fmla="*/ 636971 w 646121"/>
                <a:gd name="connsiteY2" fmla="*/ 257130 h 257130"/>
                <a:gd name="connsiteX3" fmla="*/ 0 w 646121"/>
                <a:gd name="connsiteY3" fmla="*/ 251124 h 257130"/>
                <a:gd name="connsiteX0" fmla="*/ 0 w 646121"/>
                <a:gd name="connsiteY0" fmla="*/ 251124 h 257130"/>
                <a:gd name="connsiteX1" fmla="*/ 646121 w 646121"/>
                <a:gd name="connsiteY1" fmla="*/ 0 h 257130"/>
                <a:gd name="connsiteX2" fmla="*/ 636971 w 646121"/>
                <a:gd name="connsiteY2" fmla="*/ 257130 h 257130"/>
                <a:gd name="connsiteX3" fmla="*/ 0 w 646121"/>
                <a:gd name="connsiteY3" fmla="*/ 251124 h 257130"/>
                <a:gd name="connsiteX0" fmla="*/ 0 w 646121"/>
                <a:gd name="connsiteY0" fmla="*/ 251124 h 251862"/>
                <a:gd name="connsiteX1" fmla="*/ 646121 w 646121"/>
                <a:gd name="connsiteY1" fmla="*/ 0 h 251862"/>
                <a:gd name="connsiteX2" fmla="*/ 642238 w 646121"/>
                <a:gd name="connsiteY2" fmla="*/ 251862 h 251862"/>
                <a:gd name="connsiteX3" fmla="*/ 0 w 646121"/>
                <a:gd name="connsiteY3" fmla="*/ 251124 h 251862"/>
                <a:gd name="connsiteX0" fmla="*/ 0 w 643488"/>
                <a:gd name="connsiteY0" fmla="*/ 253757 h 254495"/>
                <a:gd name="connsiteX1" fmla="*/ 643488 w 643488"/>
                <a:gd name="connsiteY1" fmla="*/ 0 h 254495"/>
                <a:gd name="connsiteX2" fmla="*/ 642238 w 643488"/>
                <a:gd name="connsiteY2" fmla="*/ 254495 h 254495"/>
                <a:gd name="connsiteX3" fmla="*/ 0 w 643488"/>
                <a:gd name="connsiteY3" fmla="*/ 253757 h 254495"/>
                <a:gd name="connsiteX0" fmla="*/ 0 w 644533"/>
                <a:gd name="connsiteY0" fmla="*/ 253757 h 254495"/>
                <a:gd name="connsiteX1" fmla="*/ 643488 w 644533"/>
                <a:gd name="connsiteY1" fmla="*/ 0 h 254495"/>
                <a:gd name="connsiteX2" fmla="*/ 642238 w 644533"/>
                <a:gd name="connsiteY2" fmla="*/ 254495 h 254495"/>
                <a:gd name="connsiteX3" fmla="*/ 0 w 644533"/>
                <a:gd name="connsiteY3" fmla="*/ 253757 h 254495"/>
                <a:gd name="connsiteX0" fmla="*/ 0 w 643552"/>
                <a:gd name="connsiteY0" fmla="*/ 253757 h 254495"/>
                <a:gd name="connsiteX1" fmla="*/ 643488 w 643552"/>
                <a:gd name="connsiteY1" fmla="*/ 0 h 254495"/>
                <a:gd name="connsiteX2" fmla="*/ 642238 w 643552"/>
                <a:gd name="connsiteY2" fmla="*/ 254495 h 254495"/>
                <a:gd name="connsiteX3" fmla="*/ 0 w 643552"/>
                <a:gd name="connsiteY3" fmla="*/ 253757 h 254495"/>
                <a:gd name="connsiteX0" fmla="*/ 0 w 642238"/>
                <a:gd name="connsiteY0" fmla="*/ 248489 h 249227"/>
                <a:gd name="connsiteX1" fmla="*/ 632954 w 642238"/>
                <a:gd name="connsiteY1" fmla="*/ 0 h 249227"/>
                <a:gd name="connsiteX2" fmla="*/ 642238 w 642238"/>
                <a:gd name="connsiteY2" fmla="*/ 249227 h 249227"/>
                <a:gd name="connsiteX3" fmla="*/ 0 w 642238"/>
                <a:gd name="connsiteY3" fmla="*/ 248489 h 249227"/>
                <a:gd name="connsiteX0" fmla="*/ 0 w 642238"/>
                <a:gd name="connsiteY0" fmla="*/ 248489 h 249227"/>
                <a:gd name="connsiteX1" fmla="*/ 632954 w 642238"/>
                <a:gd name="connsiteY1" fmla="*/ 0 h 249227"/>
                <a:gd name="connsiteX2" fmla="*/ 642238 w 642238"/>
                <a:gd name="connsiteY2" fmla="*/ 249227 h 249227"/>
                <a:gd name="connsiteX3" fmla="*/ 0 w 642238"/>
                <a:gd name="connsiteY3" fmla="*/ 248489 h 249227"/>
                <a:gd name="connsiteX0" fmla="*/ 0 w 615902"/>
                <a:gd name="connsiteY0" fmla="*/ 245856 h 249227"/>
                <a:gd name="connsiteX1" fmla="*/ 606618 w 615902"/>
                <a:gd name="connsiteY1" fmla="*/ 0 h 249227"/>
                <a:gd name="connsiteX2" fmla="*/ 615902 w 615902"/>
                <a:gd name="connsiteY2" fmla="*/ 249227 h 249227"/>
                <a:gd name="connsiteX3" fmla="*/ 0 w 615902"/>
                <a:gd name="connsiteY3" fmla="*/ 245856 h 249227"/>
                <a:gd name="connsiteX0" fmla="*/ 0 w 618535"/>
                <a:gd name="connsiteY0" fmla="*/ 245856 h 245856"/>
                <a:gd name="connsiteX1" fmla="*/ 606618 w 618535"/>
                <a:gd name="connsiteY1" fmla="*/ 0 h 245856"/>
                <a:gd name="connsiteX2" fmla="*/ 618535 w 618535"/>
                <a:gd name="connsiteY2" fmla="*/ 243959 h 245856"/>
                <a:gd name="connsiteX3" fmla="*/ 0 w 618535"/>
                <a:gd name="connsiteY3" fmla="*/ 245856 h 245856"/>
                <a:gd name="connsiteX0" fmla="*/ 0 w 618535"/>
                <a:gd name="connsiteY0" fmla="*/ 240589 h 240589"/>
                <a:gd name="connsiteX1" fmla="*/ 603985 w 618535"/>
                <a:gd name="connsiteY1" fmla="*/ 0 h 240589"/>
                <a:gd name="connsiteX2" fmla="*/ 618535 w 618535"/>
                <a:gd name="connsiteY2" fmla="*/ 238692 h 240589"/>
                <a:gd name="connsiteX3" fmla="*/ 0 w 618535"/>
                <a:gd name="connsiteY3" fmla="*/ 240589 h 240589"/>
                <a:gd name="connsiteX0" fmla="*/ 0 w 618535"/>
                <a:gd name="connsiteY0" fmla="*/ 240589 h 240589"/>
                <a:gd name="connsiteX1" fmla="*/ 603985 w 618535"/>
                <a:gd name="connsiteY1" fmla="*/ 0 h 240589"/>
                <a:gd name="connsiteX2" fmla="*/ 618535 w 618535"/>
                <a:gd name="connsiteY2" fmla="*/ 238692 h 240589"/>
                <a:gd name="connsiteX3" fmla="*/ 0 w 618535"/>
                <a:gd name="connsiteY3" fmla="*/ 240589 h 240589"/>
                <a:gd name="connsiteX0" fmla="*/ 0 w 618535"/>
                <a:gd name="connsiteY0" fmla="*/ 240589 h 240589"/>
                <a:gd name="connsiteX1" fmla="*/ 603985 w 618535"/>
                <a:gd name="connsiteY1" fmla="*/ 0 h 240589"/>
                <a:gd name="connsiteX2" fmla="*/ 618535 w 618535"/>
                <a:gd name="connsiteY2" fmla="*/ 238692 h 240589"/>
                <a:gd name="connsiteX3" fmla="*/ 0 w 618535"/>
                <a:gd name="connsiteY3" fmla="*/ 240589 h 240589"/>
                <a:gd name="connsiteX0" fmla="*/ 0 w 618535"/>
                <a:gd name="connsiteY0" fmla="*/ 240589 h 240589"/>
                <a:gd name="connsiteX1" fmla="*/ 601352 w 618535"/>
                <a:gd name="connsiteY1" fmla="*/ 0 h 240589"/>
                <a:gd name="connsiteX2" fmla="*/ 618535 w 618535"/>
                <a:gd name="connsiteY2" fmla="*/ 238692 h 240589"/>
                <a:gd name="connsiteX3" fmla="*/ 0 w 618535"/>
                <a:gd name="connsiteY3" fmla="*/ 240589 h 240589"/>
                <a:gd name="connsiteX0" fmla="*/ 0 w 618535"/>
                <a:gd name="connsiteY0" fmla="*/ 240589 h 243959"/>
                <a:gd name="connsiteX1" fmla="*/ 601352 w 618535"/>
                <a:gd name="connsiteY1" fmla="*/ 0 h 243959"/>
                <a:gd name="connsiteX2" fmla="*/ 618535 w 618535"/>
                <a:gd name="connsiteY2" fmla="*/ 243959 h 243959"/>
                <a:gd name="connsiteX3" fmla="*/ 0 w 618535"/>
                <a:gd name="connsiteY3" fmla="*/ 240589 h 243959"/>
                <a:gd name="connsiteX0" fmla="*/ 0 w 618535"/>
                <a:gd name="connsiteY0" fmla="*/ 240589 h 243959"/>
                <a:gd name="connsiteX1" fmla="*/ 601352 w 618535"/>
                <a:gd name="connsiteY1" fmla="*/ 0 h 243959"/>
                <a:gd name="connsiteX2" fmla="*/ 618535 w 618535"/>
                <a:gd name="connsiteY2" fmla="*/ 243959 h 243959"/>
                <a:gd name="connsiteX3" fmla="*/ 0 w 618535"/>
                <a:gd name="connsiteY3" fmla="*/ 240589 h 243959"/>
                <a:gd name="connsiteX0" fmla="*/ 0 w 618535"/>
                <a:gd name="connsiteY0" fmla="*/ 240589 h 243959"/>
                <a:gd name="connsiteX1" fmla="*/ 601352 w 618535"/>
                <a:gd name="connsiteY1" fmla="*/ 0 h 243959"/>
                <a:gd name="connsiteX2" fmla="*/ 618535 w 618535"/>
                <a:gd name="connsiteY2" fmla="*/ 243959 h 243959"/>
                <a:gd name="connsiteX3" fmla="*/ 0 w 618535"/>
                <a:gd name="connsiteY3" fmla="*/ 240589 h 243959"/>
                <a:gd name="connsiteX0" fmla="*/ 0 w 618535"/>
                <a:gd name="connsiteY0" fmla="*/ 240589 h 243959"/>
                <a:gd name="connsiteX1" fmla="*/ 593451 w 618535"/>
                <a:gd name="connsiteY1" fmla="*/ 0 h 243959"/>
                <a:gd name="connsiteX2" fmla="*/ 618535 w 618535"/>
                <a:gd name="connsiteY2" fmla="*/ 243959 h 243959"/>
                <a:gd name="connsiteX3" fmla="*/ 0 w 618535"/>
                <a:gd name="connsiteY3" fmla="*/ 240589 h 243959"/>
                <a:gd name="connsiteX0" fmla="*/ 0 w 636969"/>
                <a:gd name="connsiteY0" fmla="*/ 240589 h 240589"/>
                <a:gd name="connsiteX1" fmla="*/ 593451 w 636969"/>
                <a:gd name="connsiteY1" fmla="*/ 0 h 240589"/>
                <a:gd name="connsiteX2" fmla="*/ 636969 w 636969"/>
                <a:gd name="connsiteY2" fmla="*/ 236058 h 240589"/>
                <a:gd name="connsiteX3" fmla="*/ 0 w 636969"/>
                <a:gd name="connsiteY3" fmla="*/ 240589 h 240589"/>
                <a:gd name="connsiteX0" fmla="*/ 0 w 618534"/>
                <a:gd name="connsiteY0" fmla="*/ 237956 h 237956"/>
                <a:gd name="connsiteX1" fmla="*/ 575016 w 618534"/>
                <a:gd name="connsiteY1" fmla="*/ 0 h 237956"/>
                <a:gd name="connsiteX2" fmla="*/ 618534 w 618534"/>
                <a:gd name="connsiteY2" fmla="*/ 236058 h 237956"/>
                <a:gd name="connsiteX3" fmla="*/ 0 w 618534"/>
                <a:gd name="connsiteY3" fmla="*/ 237956 h 237956"/>
                <a:gd name="connsiteX0" fmla="*/ 0 w 618534"/>
                <a:gd name="connsiteY0" fmla="*/ 237956 h 237956"/>
                <a:gd name="connsiteX1" fmla="*/ 575016 w 618534"/>
                <a:gd name="connsiteY1" fmla="*/ 0 h 237956"/>
                <a:gd name="connsiteX2" fmla="*/ 618534 w 618534"/>
                <a:gd name="connsiteY2" fmla="*/ 236058 h 237956"/>
                <a:gd name="connsiteX3" fmla="*/ 0 w 618534"/>
                <a:gd name="connsiteY3" fmla="*/ 237956 h 237956"/>
                <a:gd name="connsiteX0" fmla="*/ 0 w 618534"/>
                <a:gd name="connsiteY0" fmla="*/ 237956 h 237956"/>
                <a:gd name="connsiteX1" fmla="*/ 575016 w 618534"/>
                <a:gd name="connsiteY1" fmla="*/ 0 h 237956"/>
                <a:gd name="connsiteX2" fmla="*/ 618534 w 618534"/>
                <a:gd name="connsiteY2" fmla="*/ 236058 h 237956"/>
                <a:gd name="connsiteX3" fmla="*/ 0 w 618534"/>
                <a:gd name="connsiteY3" fmla="*/ 237956 h 237956"/>
                <a:gd name="connsiteX0" fmla="*/ 0 w 618534"/>
                <a:gd name="connsiteY0" fmla="*/ 237956 h 237956"/>
                <a:gd name="connsiteX1" fmla="*/ 575016 w 618534"/>
                <a:gd name="connsiteY1" fmla="*/ 0 h 237956"/>
                <a:gd name="connsiteX2" fmla="*/ 618534 w 618534"/>
                <a:gd name="connsiteY2" fmla="*/ 236058 h 237956"/>
                <a:gd name="connsiteX3" fmla="*/ 0 w 618534"/>
                <a:gd name="connsiteY3" fmla="*/ 237956 h 237956"/>
                <a:gd name="connsiteX0" fmla="*/ 0 w 615901"/>
                <a:gd name="connsiteY0" fmla="*/ 237956 h 241326"/>
                <a:gd name="connsiteX1" fmla="*/ 575016 w 615901"/>
                <a:gd name="connsiteY1" fmla="*/ 0 h 241326"/>
                <a:gd name="connsiteX2" fmla="*/ 615901 w 615901"/>
                <a:gd name="connsiteY2" fmla="*/ 241326 h 241326"/>
                <a:gd name="connsiteX3" fmla="*/ 0 w 615901"/>
                <a:gd name="connsiteY3" fmla="*/ 237956 h 241326"/>
              </a:gdLst>
              <a:ahLst/>
              <a:cxnLst>
                <a:cxn ang="0">
                  <a:pos x="connsiteX0" y="connsiteY0"/>
                </a:cxn>
                <a:cxn ang="0">
                  <a:pos x="connsiteX1" y="connsiteY1"/>
                </a:cxn>
                <a:cxn ang="0">
                  <a:pos x="connsiteX2" y="connsiteY2"/>
                </a:cxn>
                <a:cxn ang="0">
                  <a:pos x="connsiteX3" y="connsiteY3"/>
                </a:cxn>
              </a:cxnLst>
              <a:rect l="l" t="t" r="r" b="b"/>
              <a:pathLst>
                <a:path w="615901" h="241326">
                  <a:moveTo>
                    <a:pt x="0" y="237956"/>
                  </a:moveTo>
                  <a:cubicBezTo>
                    <a:pt x="63704" y="169466"/>
                    <a:pt x="272877" y="6945"/>
                    <a:pt x="575016" y="0"/>
                  </a:cubicBezTo>
                  <a:cubicBezTo>
                    <a:pt x="588644" y="84833"/>
                    <a:pt x="602272" y="145960"/>
                    <a:pt x="615901" y="241326"/>
                  </a:cubicBezTo>
                  <a:lnTo>
                    <a:pt x="0" y="237956"/>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flect"/>
            <p:cNvSpPr/>
            <p:nvPr/>
          </p:nvSpPr>
          <p:spPr>
            <a:xfrm>
              <a:off x="6178045" y="2641781"/>
              <a:ext cx="552132" cy="212779"/>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704563"/>
                <a:gd name="connsiteY0" fmla="*/ 223415 h 223415"/>
                <a:gd name="connsiteX1" fmla="*/ 704563 w 704563"/>
                <a:gd name="connsiteY1" fmla="*/ 0 h 223415"/>
                <a:gd name="connsiteX2" fmla="*/ 620050 w 704563"/>
                <a:gd name="connsiteY2" fmla="*/ 221521 h 223415"/>
                <a:gd name="connsiteX3" fmla="*/ 0 w 704563"/>
                <a:gd name="connsiteY3" fmla="*/ 223415 h 223415"/>
                <a:gd name="connsiteX0" fmla="*/ 0 w 704563"/>
                <a:gd name="connsiteY0" fmla="*/ 223415 h 233428"/>
                <a:gd name="connsiteX1" fmla="*/ 704563 w 704563"/>
                <a:gd name="connsiteY1" fmla="*/ 0 h 233428"/>
                <a:gd name="connsiteX2" fmla="*/ 629575 w 704563"/>
                <a:gd name="connsiteY2" fmla="*/ 233428 h 233428"/>
                <a:gd name="connsiteX3" fmla="*/ 0 w 704563"/>
                <a:gd name="connsiteY3" fmla="*/ 223415 h 233428"/>
                <a:gd name="connsiteX0" fmla="*/ 0 w 709325"/>
                <a:gd name="connsiteY0" fmla="*/ 237702 h 237702"/>
                <a:gd name="connsiteX1" fmla="*/ 709325 w 709325"/>
                <a:gd name="connsiteY1" fmla="*/ 0 h 237702"/>
                <a:gd name="connsiteX2" fmla="*/ 634337 w 709325"/>
                <a:gd name="connsiteY2" fmla="*/ 233428 h 237702"/>
                <a:gd name="connsiteX3" fmla="*/ 0 w 709325"/>
                <a:gd name="connsiteY3" fmla="*/ 237702 h 237702"/>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 name="connsiteX0" fmla="*/ 0 w 672456"/>
                <a:gd name="connsiteY0" fmla="*/ 240589 h 240589"/>
                <a:gd name="connsiteX1" fmla="*/ 672456 w 672456"/>
                <a:gd name="connsiteY1" fmla="*/ 0 h 240589"/>
                <a:gd name="connsiteX2" fmla="*/ 634337 w 672456"/>
                <a:gd name="connsiteY2" fmla="*/ 238696 h 240589"/>
                <a:gd name="connsiteX3" fmla="*/ 0 w 672456"/>
                <a:gd name="connsiteY3" fmla="*/ 240589 h 240589"/>
                <a:gd name="connsiteX0" fmla="*/ 0 w 672456"/>
                <a:gd name="connsiteY0" fmla="*/ 240589 h 241329"/>
                <a:gd name="connsiteX1" fmla="*/ 672456 w 672456"/>
                <a:gd name="connsiteY1" fmla="*/ 0 h 241329"/>
                <a:gd name="connsiteX2" fmla="*/ 623803 w 672456"/>
                <a:gd name="connsiteY2" fmla="*/ 241329 h 241329"/>
                <a:gd name="connsiteX3" fmla="*/ 0 w 672456"/>
                <a:gd name="connsiteY3" fmla="*/ 240589 h 241329"/>
                <a:gd name="connsiteX0" fmla="*/ 0 w 643487"/>
                <a:gd name="connsiteY0" fmla="*/ 240589 h 241329"/>
                <a:gd name="connsiteX1" fmla="*/ 643487 w 643487"/>
                <a:gd name="connsiteY1" fmla="*/ 0 h 241329"/>
                <a:gd name="connsiteX2" fmla="*/ 594834 w 643487"/>
                <a:gd name="connsiteY2" fmla="*/ 241329 h 241329"/>
                <a:gd name="connsiteX3" fmla="*/ 0 w 643487"/>
                <a:gd name="connsiteY3" fmla="*/ 240589 h 241329"/>
                <a:gd name="connsiteX0" fmla="*/ 0 w 648754"/>
                <a:gd name="connsiteY0" fmla="*/ 245856 h 246596"/>
                <a:gd name="connsiteX1" fmla="*/ 648754 w 648754"/>
                <a:gd name="connsiteY1" fmla="*/ 0 h 246596"/>
                <a:gd name="connsiteX2" fmla="*/ 594834 w 648754"/>
                <a:gd name="connsiteY2" fmla="*/ 246596 h 246596"/>
                <a:gd name="connsiteX3" fmla="*/ 0 w 648754"/>
                <a:gd name="connsiteY3" fmla="*/ 245856 h 246596"/>
                <a:gd name="connsiteX0" fmla="*/ 0 w 648754"/>
                <a:gd name="connsiteY0" fmla="*/ 245856 h 246596"/>
                <a:gd name="connsiteX1" fmla="*/ 648754 w 648754"/>
                <a:gd name="connsiteY1" fmla="*/ 0 h 246596"/>
                <a:gd name="connsiteX2" fmla="*/ 618536 w 648754"/>
                <a:gd name="connsiteY2" fmla="*/ 246596 h 246596"/>
                <a:gd name="connsiteX3" fmla="*/ 0 w 648754"/>
                <a:gd name="connsiteY3" fmla="*/ 245856 h 246596"/>
                <a:gd name="connsiteX0" fmla="*/ 0 w 648754"/>
                <a:gd name="connsiteY0" fmla="*/ 245856 h 246596"/>
                <a:gd name="connsiteX1" fmla="*/ 648754 w 648754"/>
                <a:gd name="connsiteY1" fmla="*/ 0 h 246596"/>
                <a:gd name="connsiteX2" fmla="*/ 618536 w 648754"/>
                <a:gd name="connsiteY2" fmla="*/ 246596 h 246596"/>
                <a:gd name="connsiteX3" fmla="*/ 0 w 648754"/>
                <a:gd name="connsiteY3" fmla="*/ 245856 h 246596"/>
                <a:gd name="connsiteX0" fmla="*/ 0 w 638220"/>
                <a:gd name="connsiteY0" fmla="*/ 248490 h 249230"/>
                <a:gd name="connsiteX1" fmla="*/ 638220 w 638220"/>
                <a:gd name="connsiteY1" fmla="*/ 0 h 249230"/>
                <a:gd name="connsiteX2" fmla="*/ 618536 w 638220"/>
                <a:gd name="connsiteY2" fmla="*/ 249230 h 249230"/>
                <a:gd name="connsiteX3" fmla="*/ 0 w 638220"/>
                <a:gd name="connsiteY3" fmla="*/ 248490 h 249230"/>
                <a:gd name="connsiteX0" fmla="*/ 0 w 638232"/>
                <a:gd name="connsiteY0" fmla="*/ 248490 h 249230"/>
                <a:gd name="connsiteX1" fmla="*/ 638220 w 638232"/>
                <a:gd name="connsiteY1" fmla="*/ 0 h 249230"/>
                <a:gd name="connsiteX2" fmla="*/ 618536 w 638232"/>
                <a:gd name="connsiteY2" fmla="*/ 249230 h 249230"/>
                <a:gd name="connsiteX3" fmla="*/ 0 w 638232"/>
                <a:gd name="connsiteY3" fmla="*/ 248490 h 249230"/>
                <a:gd name="connsiteX0" fmla="*/ 0 w 638235"/>
                <a:gd name="connsiteY0" fmla="*/ 248490 h 249230"/>
                <a:gd name="connsiteX1" fmla="*/ 638220 w 638235"/>
                <a:gd name="connsiteY1" fmla="*/ 0 h 249230"/>
                <a:gd name="connsiteX2" fmla="*/ 621169 w 638235"/>
                <a:gd name="connsiteY2" fmla="*/ 249230 h 249230"/>
                <a:gd name="connsiteX3" fmla="*/ 0 w 638235"/>
                <a:gd name="connsiteY3" fmla="*/ 248490 h 249230"/>
                <a:gd name="connsiteX0" fmla="*/ 0 w 638220"/>
                <a:gd name="connsiteY0" fmla="*/ 248490 h 249230"/>
                <a:gd name="connsiteX1" fmla="*/ 638220 w 638220"/>
                <a:gd name="connsiteY1" fmla="*/ 0 h 249230"/>
                <a:gd name="connsiteX2" fmla="*/ 621169 w 638220"/>
                <a:gd name="connsiteY2" fmla="*/ 249230 h 249230"/>
                <a:gd name="connsiteX3" fmla="*/ 0 w 638220"/>
                <a:gd name="connsiteY3" fmla="*/ 248490 h 249230"/>
                <a:gd name="connsiteX0" fmla="*/ 0 w 646121"/>
                <a:gd name="connsiteY0" fmla="*/ 251124 h 251124"/>
                <a:gd name="connsiteX1" fmla="*/ 646121 w 646121"/>
                <a:gd name="connsiteY1" fmla="*/ 0 h 251124"/>
                <a:gd name="connsiteX2" fmla="*/ 629070 w 646121"/>
                <a:gd name="connsiteY2" fmla="*/ 249230 h 251124"/>
                <a:gd name="connsiteX3" fmla="*/ 0 w 646121"/>
                <a:gd name="connsiteY3" fmla="*/ 251124 h 251124"/>
                <a:gd name="connsiteX0" fmla="*/ 0 w 646121"/>
                <a:gd name="connsiteY0" fmla="*/ 251124 h 257130"/>
                <a:gd name="connsiteX1" fmla="*/ 646121 w 646121"/>
                <a:gd name="connsiteY1" fmla="*/ 0 h 257130"/>
                <a:gd name="connsiteX2" fmla="*/ 636971 w 646121"/>
                <a:gd name="connsiteY2" fmla="*/ 257130 h 257130"/>
                <a:gd name="connsiteX3" fmla="*/ 0 w 646121"/>
                <a:gd name="connsiteY3" fmla="*/ 251124 h 257130"/>
                <a:gd name="connsiteX0" fmla="*/ 0 w 646121"/>
                <a:gd name="connsiteY0" fmla="*/ 251124 h 257130"/>
                <a:gd name="connsiteX1" fmla="*/ 646121 w 646121"/>
                <a:gd name="connsiteY1" fmla="*/ 0 h 257130"/>
                <a:gd name="connsiteX2" fmla="*/ 636971 w 646121"/>
                <a:gd name="connsiteY2" fmla="*/ 257130 h 257130"/>
                <a:gd name="connsiteX3" fmla="*/ 0 w 646121"/>
                <a:gd name="connsiteY3" fmla="*/ 251124 h 257130"/>
                <a:gd name="connsiteX0" fmla="*/ 0 w 646121"/>
                <a:gd name="connsiteY0" fmla="*/ 251124 h 251862"/>
                <a:gd name="connsiteX1" fmla="*/ 646121 w 646121"/>
                <a:gd name="connsiteY1" fmla="*/ 0 h 251862"/>
                <a:gd name="connsiteX2" fmla="*/ 642238 w 646121"/>
                <a:gd name="connsiteY2" fmla="*/ 251862 h 251862"/>
                <a:gd name="connsiteX3" fmla="*/ 0 w 646121"/>
                <a:gd name="connsiteY3" fmla="*/ 251124 h 251862"/>
                <a:gd name="connsiteX0" fmla="*/ 0 w 643488"/>
                <a:gd name="connsiteY0" fmla="*/ 253757 h 254495"/>
                <a:gd name="connsiteX1" fmla="*/ 643488 w 643488"/>
                <a:gd name="connsiteY1" fmla="*/ 0 h 254495"/>
                <a:gd name="connsiteX2" fmla="*/ 642238 w 643488"/>
                <a:gd name="connsiteY2" fmla="*/ 254495 h 254495"/>
                <a:gd name="connsiteX3" fmla="*/ 0 w 643488"/>
                <a:gd name="connsiteY3" fmla="*/ 253757 h 254495"/>
                <a:gd name="connsiteX0" fmla="*/ 0 w 644533"/>
                <a:gd name="connsiteY0" fmla="*/ 253757 h 254495"/>
                <a:gd name="connsiteX1" fmla="*/ 643488 w 644533"/>
                <a:gd name="connsiteY1" fmla="*/ 0 h 254495"/>
                <a:gd name="connsiteX2" fmla="*/ 642238 w 644533"/>
                <a:gd name="connsiteY2" fmla="*/ 254495 h 254495"/>
                <a:gd name="connsiteX3" fmla="*/ 0 w 644533"/>
                <a:gd name="connsiteY3" fmla="*/ 253757 h 254495"/>
                <a:gd name="connsiteX0" fmla="*/ 0 w 643552"/>
                <a:gd name="connsiteY0" fmla="*/ 253757 h 254495"/>
                <a:gd name="connsiteX1" fmla="*/ 643488 w 643552"/>
                <a:gd name="connsiteY1" fmla="*/ 0 h 254495"/>
                <a:gd name="connsiteX2" fmla="*/ 642238 w 643552"/>
                <a:gd name="connsiteY2" fmla="*/ 254495 h 254495"/>
                <a:gd name="connsiteX3" fmla="*/ 0 w 643552"/>
                <a:gd name="connsiteY3" fmla="*/ 253757 h 254495"/>
                <a:gd name="connsiteX0" fmla="*/ 0 w 642238"/>
                <a:gd name="connsiteY0" fmla="*/ 248489 h 249227"/>
                <a:gd name="connsiteX1" fmla="*/ 632954 w 642238"/>
                <a:gd name="connsiteY1" fmla="*/ 0 h 249227"/>
                <a:gd name="connsiteX2" fmla="*/ 642238 w 642238"/>
                <a:gd name="connsiteY2" fmla="*/ 249227 h 249227"/>
                <a:gd name="connsiteX3" fmla="*/ 0 w 642238"/>
                <a:gd name="connsiteY3" fmla="*/ 248489 h 249227"/>
                <a:gd name="connsiteX0" fmla="*/ 0 w 642238"/>
                <a:gd name="connsiteY0" fmla="*/ 248489 h 249227"/>
                <a:gd name="connsiteX1" fmla="*/ 632954 w 642238"/>
                <a:gd name="connsiteY1" fmla="*/ 0 h 249227"/>
                <a:gd name="connsiteX2" fmla="*/ 642238 w 642238"/>
                <a:gd name="connsiteY2" fmla="*/ 249227 h 249227"/>
                <a:gd name="connsiteX3" fmla="*/ 0 w 642238"/>
                <a:gd name="connsiteY3" fmla="*/ 248489 h 249227"/>
                <a:gd name="connsiteX0" fmla="*/ 0 w 615902"/>
                <a:gd name="connsiteY0" fmla="*/ 245856 h 249227"/>
                <a:gd name="connsiteX1" fmla="*/ 606618 w 615902"/>
                <a:gd name="connsiteY1" fmla="*/ 0 h 249227"/>
                <a:gd name="connsiteX2" fmla="*/ 615902 w 615902"/>
                <a:gd name="connsiteY2" fmla="*/ 249227 h 249227"/>
                <a:gd name="connsiteX3" fmla="*/ 0 w 615902"/>
                <a:gd name="connsiteY3" fmla="*/ 245856 h 249227"/>
                <a:gd name="connsiteX0" fmla="*/ 0 w 618535"/>
                <a:gd name="connsiteY0" fmla="*/ 245856 h 245856"/>
                <a:gd name="connsiteX1" fmla="*/ 606618 w 618535"/>
                <a:gd name="connsiteY1" fmla="*/ 0 h 245856"/>
                <a:gd name="connsiteX2" fmla="*/ 618535 w 618535"/>
                <a:gd name="connsiteY2" fmla="*/ 243959 h 245856"/>
                <a:gd name="connsiteX3" fmla="*/ 0 w 618535"/>
                <a:gd name="connsiteY3" fmla="*/ 245856 h 245856"/>
                <a:gd name="connsiteX0" fmla="*/ 0 w 618535"/>
                <a:gd name="connsiteY0" fmla="*/ 240589 h 240589"/>
                <a:gd name="connsiteX1" fmla="*/ 603985 w 618535"/>
                <a:gd name="connsiteY1" fmla="*/ 0 h 240589"/>
                <a:gd name="connsiteX2" fmla="*/ 618535 w 618535"/>
                <a:gd name="connsiteY2" fmla="*/ 238692 h 240589"/>
                <a:gd name="connsiteX3" fmla="*/ 0 w 618535"/>
                <a:gd name="connsiteY3" fmla="*/ 240589 h 240589"/>
                <a:gd name="connsiteX0" fmla="*/ 0 w 618535"/>
                <a:gd name="connsiteY0" fmla="*/ 240589 h 240589"/>
                <a:gd name="connsiteX1" fmla="*/ 603985 w 618535"/>
                <a:gd name="connsiteY1" fmla="*/ 0 h 240589"/>
                <a:gd name="connsiteX2" fmla="*/ 618535 w 618535"/>
                <a:gd name="connsiteY2" fmla="*/ 238692 h 240589"/>
                <a:gd name="connsiteX3" fmla="*/ 0 w 618535"/>
                <a:gd name="connsiteY3" fmla="*/ 240589 h 240589"/>
                <a:gd name="connsiteX0" fmla="*/ 0 w 618535"/>
                <a:gd name="connsiteY0" fmla="*/ 240589 h 240589"/>
                <a:gd name="connsiteX1" fmla="*/ 603985 w 618535"/>
                <a:gd name="connsiteY1" fmla="*/ 0 h 240589"/>
                <a:gd name="connsiteX2" fmla="*/ 618535 w 618535"/>
                <a:gd name="connsiteY2" fmla="*/ 238692 h 240589"/>
                <a:gd name="connsiteX3" fmla="*/ 0 w 618535"/>
                <a:gd name="connsiteY3" fmla="*/ 240589 h 240589"/>
                <a:gd name="connsiteX0" fmla="*/ 0 w 618535"/>
                <a:gd name="connsiteY0" fmla="*/ 240589 h 240589"/>
                <a:gd name="connsiteX1" fmla="*/ 601352 w 618535"/>
                <a:gd name="connsiteY1" fmla="*/ 0 h 240589"/>
                <a:gd name="connsiteX2" fmla="*/ 618535 w 618535"/>
                <a:gd name="connsiteY2" fmla="*/ 238692 h 240589"/>
                <a:gd name="connsiteX3" fmla="*/ 0 w 618535"/>
                <a:gd name="connsiteY3" fmla="*/ 240589 h 240589"/>
                <a:gd name="connsiteX0" fmla="*/ 0 w 618535"/>
                <a:gd name="connsiteY0" fmla="*/ 240589 h 243959"/>
                <a:gd name="connsiteX1" fmla="*/ 601352 w 618535"/>
                <a:gd name="connsiteY1" fmla="*/ 0 h 243959"/>
                <a:gd name="connsiteX2" fmla="*/ 618535 w 618535"/>
                <a:gd name="connsiteY2" fmla="*/ 243959 h 243959"/>
                <a:gd name="connsiteX3" fmla="*/ 0 w 618535"/>
                <a:gd name="connsiteY3" fmla="*/ 240589 h 243959"/>
                <a:gd name="connsiteX0" fmla="*/ 0 w 618535"/>
                <a:gd name="connsiteY0" fmla="*/ 240589 h 243959"/>
                <a:gd name="connsiteX1" fmla="*/ 601352 w 618535"/>
                <a:gd name="connsiteY1" fmla="*/ 0 h 243959"/>
                <a:gd name="connsiteX2" fmla="*/ 618535 w 618535"/>
                <a:gd name="connsiteY2" fmla="*/ 243959 h 243959"/>
                <a:gd name="connsiteX3" fmla="*/ 0 w 618535"/>
                <a:gd name="connsiteY3" fmla="*/ 240589 h 243959"/>
                <a:gd name="connsiteX0" fmla="*/ 0 w 618535"/>
                <a:gd name="connsiteY0" fmla="*/ 240589 h 243959"/>
                <a:gd name="connsiteX1" fmla="*/ 601352 w 618535"/>
                <a:gd name="connsiteY1" fmla="*/ 0 h 243959"/>
                <a:gd name="connsiteX2" fmla="*/ 618535 w 618535"/>
                <a:gd name="connsiteY2" fmla="*/ 243959 h 243959"/>
                <a:gd name="connsiteX3" fmla="*/ 0 w 618535"/>
                <a:gd name="connsiteY3" fmla="*/ 240589 h 243959"/>
                <a:gd name="connsiteX0" fmla="*/ 0 w 618535"/>
                <a:gd name="connsiteY0" fmla="*/ 240589 h 243959"/>
                <a:gd name="connsiteX1" fmla="*/ 593451 w 618535"/>
                <a:gd name="connsiteY1" fmla="*/ 0 h 243959"/>
                <a:gd name="connsiteX2" fmla="*/ 618535 w 618535"/>
                <a:gd name="connsiteY2" fmla="*/ 243959 h 243959"/>
                <a:gd name="connsiteX3" fmla="*/ 0 w 618535"/>
                <a:gd name="connsiteY3" fmla="*/ 240589 h 243959"/>
                <a:gd name="connsiteX0" fmla="*/ 0 w 636969"/>
                <a:gd name="connsiteY0" fmla="*/ 240589 h 240589"/>
                <a:gd name="connsiteX1" fmla="*/ 593451 w 636969"/>
                <a:gd name="connsiteY1" fmla="*/ 0 h 240589"/>
                <a:gd name="connsiteX2" fmla="*/ 636969 w 636969"/>
                <a:gd name="connsiteY2" fmla="*/ 236058 h 240589"/>
                <a:gd name="connsiteX3" fmla="*/ 0 w 636969"/>
                <a:gd name="connsiteY3" fmla="*/ 240589 h 240589"/>
                <a:gd name="connsiteX0" fmla="*/ 0 w 618534"/>
                <a:gd name="connsiteY0" fmla="*/ 237956 h 237956"/>
                <a:gd name="connsiteX1" fmla="*/ 575016 w 618534"/>
                <a:gd name="connsiteY1" fmla="*/ 0 h 237956"/>
                <a:gd name="connsiteX2" fmla="*/ 618534 w 618534"/>
                <a:gd name="connsiteY2" fmla="*/ 236058 h 237956"/>
                <a:gd name="connsiteX3" fmla="*/ 0 w 618534"/>
                <a:gd name="connsiteY3" fmla="*/ 237956 h 237956"/>
                <a:gd name="connsiteX0" fmla="*/ 0 w 618534"/>
                <a:gd name="connsiteY0" fmla="*/ 237956 h 237956"/>
                <a:gd name="connsiteX1" fmla="*/ 575016 w 618534"/>
                <a:gd name="connsiteY1" fmla="*/ 0 h 237956"/>
                <a:gd name="connsiteX2" fmla="*/ 618534 w 618534"/>
                <a:gd name="connsiteY2" fmla="*/ 236058 h 237956"/>
                <a:gd name="connsiteX3" fmla="*/ 0 w 618534"/>
                <a:gd name="connsiteY3" fmla="*/ 237956 h 237956"/>
                <a:gd name="connsiteX0" fmla="*/ 0 w 618534"/>
                <a:gd name="connsiteY0" fmla="*/ 237956 h 237956"/>
                <a:gd name="connsiteX1" fmla="*/ 575016 w 618534"/>
                <a:gd name="connsiteY1" fmla="*/ 0 h 237956"/>
                <a:gd name="connsiteX2" fmla="*/ 618534 w 618534"/>
                <a:gd name="connsiteY2" fmla="*/ 236058 h 237956"/>
                <a:gd name="connsiteX3" fmla="*/ 0 w 618534"/>
                <a:gd name="connsiteY3" fmla="*/ 237956 h 237956"/>
                <a:gd name="connsiteX0" fmla="*/ 0 w 618534"/>
                <a:gd name="connsiteY0" fmla="*/ 237956 h 237956"/>
                <a:gd name="connsiteX1" fmla="*/ 575016 w 618534"/>
                <a:gd name="connsiteY1" fmla="*/ 0 h 237956"/>
                <a:gd name="connsiteX2" fmla="*/ 618534 w 618534"/>
                <a:gd name="connsiteY2" fmla="*/ 236058 h 237956"/>
                <a:gd name="connsiteX3" fmla="*/ 0 w 618534"/>
                <a:gd name="connsiteY3" fmla="*/ 237956 h 237956"/>
                <a:gd name="connsiteX0" fmla="*/ 0 w 615901"/>
                <a:gd name="connsiteY0" fmla="*/ 237956 h 241326"/>
                <a:gd name="connsiteX1" fmla="*/ 575016 w 615901"/>
                <a:gd name="connsiteY1" fmla="*/ 0 h 241326"/>
                <a:gd name="connsiteX2" fmla="*/ 615901 w 615901"/>
                <a:gd name="connsiteY2" fmla="*/ 241326 h 241326"/>
                <a:gd name="connsiteX3" fmla="*/ 0 w 615901"/>
                <a:gd name="connsiteY3" fmla="*/ 237956 h 241326"/>
                <a:gd name="connsiteX0" fmla="*/ 0 w 631702"/>
                <a:gd name="connsiteY0" fmla="*/ 237956 h 237956"/>
                <a:gd name="connsiteX1" fmla="*/ 575016 w 631702"/>
                <a:gd name="connsiteY1" fmla="*/ 0 h 237956"/>
                <a:gd name="connsiteX2" fmla="*/ 631702 w 631702"/>
                <a:gd name="connsiteY2" fmla="*/ 230792 h 237956"/>
                <a:gd name="connsiteX3" fmla="*/ 0 w 631702"/>
                <a:gd name="connsiteY3" fmla="*/ 237956 h 237956"/>
                <a:gd name="connsiteX0" fmla="*/ 0 w 631702"/>
                <a:gd name="connsiteY0" fmla="*/ 237956 h 237956"/>
                <a:gd name="connsiteX1" fmla="*/ 575016 w 631702"/>
                <a:gd name="connsiteY1" fmla="*/ 0 h 237956"/>
                <a:gd name="connsiteX2" fmla="*/ 631702 w 631702"/>
                <a:gd name="connsiteY2" fmla="*/ 230792 h 237956"/>
                <a:gd name="connsiteX3" fmla="*/ 0 w 631702"/>
                <a:gd name="connsiteY3" fmla="*/ 237956 h 237956"/>
                <a:gd name="connsiteX0" fmla="*/ 0 w 613267"/>
                <a:gd name="connsiteY0" fmla="*/ 235322 h 235322"/>
                <a:gd name="connsiteX1" fmla="*/ 556581 w 613267"/>
                <a:gd name="connsiteY1" fmla="*/ 0 h 235322"/>
                <a:gd name="connsiteX2" fmla="*/ 613267 w 613267"/>
                <a:gd name="connsiteY2" fmla="*/ 230792 h 235322"/>
                <a:gd name="connsiteX3" fmla="*/ 0 w 613267"/>
                <a:gd name="connsiteY3" fmla="*/ 235322 h 235322"/>
                <a:gd name="connsiteX0" fmla="*/ 0 w 610634"/>
                <a:gd name="connsiteY0" fmla="*/ 235322 h 235322"/>
                <a:gd name="connsiteX1" fmla="*/ 556581 w 610634"/>
                <a:gd name="connsiteY1" fmla="*/ 0 h 235322"/>
                <a:gd name="connsiteX2" fmla="*/ 610634 w 610634"/>
                <a:gd name="connsiteY2" fmla="*/ 230792 h 235322"/>
                <a:gd name="connsiteX3" fmla="*/ 0 w 610634"/>
                <a:gd name="connsiteY3" fmla="*/ 235322 h 235322"/>
                <a:gd name="connsiteX0" fmla="*/ 0 w 621168"/>
                <a:gd name="connsiteY0" fmla="*/ 235322 h 235322"/>
                <a:gd name="connsiteX1" fmla="*/ 556581 w 621168"/>
                <a:gd name="connsiteY1" fmla="*/ 0 h 235322"/>
                <a:gd name="connsiteX2" fmla="*/ 621168 w 621168"/>
                <a:gd name="connsiteY2" fmla="*/ 230792 h 235322"/>
                <a:gd name="connsiteX3" fmla="*/ 0 w 621168"/>
                <a:gd name="connsiteY3" fmla="*/ 235322 h 235322"/>
                <a:gd name="connsiteX0" fmla="*/ 0 w 610634"/>
                <a:gd name="connsiteY0" fmla="*/ 235322 h 235322"/>
                <a:gd name="connsiteX1" fmla="*/ 546047 w 610634"/>
                <a:gd name="connsiteY1" fmla="*/ 0 h 235322"/>
                <a:gd name="connsiteX2" fmla="*/ 610634 w 610634"/>
                <a:gd name="connsiteY2" fmla="*/ 230792 h 235322"/>
                <a:gd name="connsiteX3" fmla="*/ 0 w 610634"/>
                <a:gd name="connsiteY3" fmla="*/ 235322 h 235322"/>
              </a:gdLst>
              <a:ahLst/>
              <a:cxnLst>
                <a:cxn ang="0">
                  <a:pos x="connsiteX0" y="connsiteY0"/>
                </a:cxn>
                <a:cxn ang="0">
                  <a:pos x="connsiteX1" y="connsiteY1"/>
                </a:cxn>
                <a:cxn ang="0">
                  <a:pos x="connsiteX2" y="connsiteY2"/>
                </a:cxn>
                <a:cxn ang="0">
                  <a:pos x="connsiteX3" y="connsiteY3"/>
                </a:cxn>
              </a:cxnLst>
              <a:rect l="l" t="t" r="r" b="b"/>
              <a:pathLst>
                <a:path w="610634" h="235322">
                  <a:moveTo>
                    <a:pt x="0" y="235322"/>
                  </a:moveTo>
                  <a:cubicBezTo>
                    <a:pt x="63704" y="166832"/>
                    <a:pt x="243908" y="6945"/>
                    <a:pt x="546047" y="0"/>
                  </a:cubicBezTo>
                  <a:cubicBezTo>
                    <a:pt x="559675" y="84833"/>
                    <a:pt x="589104" y="140693"/>
                    <a:pt x="610634" y="230792"/>
                  </a:cubicBezTo>
                  <a:lnTo>
                    <a:pt x="0" y="235322"/>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flect"/>
            <p:cNvSpPr/>
            <p:nvPr/>
          </p:nvSpPr>
          <p:spPr>
            <a:xfrm>
              <a:off x="6846644" y="2624301"/>
              <a:ext cx="612773" cy="230066"/>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704563"/>
                <a:gd name="connsiteY0" fmla="*/ 223415 h 223415"/>
                <a:gd name="connsiteX1" fmla="*/ 704563 w 704563"/>
                <a:gd name="connsiteY1" fmla="*/ 0 h 223415"/>
                <a:gd name="connsiteX2" fmla="*/ 620050 w 704563"/>
                <a:gd name="connsiteY2" fmla="*/ 221521 h 223415"/>
                <a:gd name="connsiteX3" fmla="*/ 0 w 704563"/>
                <a:gd name="connsiteY3" fmla="*/ 223415 h 223415"/>
                <a:gd name="connsiteX0" fmla="*/ 0 w 704563"/>
                <a:gd name="connsiteY0" fmla="*/ 223415 h 233428"/>
                <a:gd name="connsiteX1" fmla="*/ 704563 w 704563"/>
                <a:gd name="connsiteY1" fmla="*/ 0 h 233428"/>
                <a:gd name="connsiteX2" fmla="*/ 629575 w 704563"/>
                <a:gd name="connsiteY2" fmla="*/ 233428 h 233428"/>
                <a:gd name="connsiteX3" fmla="*/ 0 w 704563"/>
                <a:gd name="connsiteY3" fmla="*/ 223415 h 233428"/>
                <a:gd name="connsiteX0" fmla="*/ 0 w 709325"/>
                <a:gd name="connsiteY0" fmla="*/ 237702 h 237702"/>
                <a:gd name="connsiteX1" fmla="*/ 709325 w 709325"/>
                <a:gd name="connsiteY1" fmla="*/ 0 h 237702"/>
                <a:gd name="connsiteX2" fmla="*/ 634337 w 709325"/>
                <a:gd name="connsiteY2" fmla="*/ 233428 h 237702"/>
                <a:gd name="connsiteX3" fmla="*/ 0 w 709325"/>
                <a:gd name="connsiteY3" fmla="*/ 237702 h 237702"/>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 name="connsiteX0" fmla="*/ 0 w 672456"/>
                <a:gd name="connsiteY0" fmla="*/ 240589 h 240589"/>
                <a:gd name="connsiteX1" fmla="*/ 672456 w 672456"/>
                <a:gd name="connsiteY1" fmla="*/ 0 h 240589"/>
                <a:gd name="connsiteX2" fmla="*/ 634337 w 672456"/>
                <a:gd name="connsiteY2" fmla="*/ 238696 h 240589"/>
                <a:gd name="connsiteX3" fmla="*/ 0 w 672456"/>
                <a:gd name="connsiteY3" fmla="*/ 240589 h 240589"/>
                <a:gd name="connsiteX0" fmla="*/ 0 w 672456"/>
                <a:gd name="connsiteY0" fmla="*/ 240589 h 241329"/>
                <a:gd name="connsiteX1" fmla="*/ 672456 w 672456"/>
                <a:gd name="connsiteY1" fmla="*/ 0 h 241329"/>
                <a:gd name="connsiteX2" fmla="*/ 623803 w 672456"/>
                <a:gd name="connsiteY2" fmla="*/ 241329 h 241329"/>
                <a:gd name="connsiteX3" fmla="*/ 0 w 672456"/>
                <a:gd name="connsiteY3" fmla="*/ 240589 h 241329"/>
                <a:gd name="connsiteX0" fmla="*/ 0 w 643487"/>
                <a:gd name="connsiteY0" fmla="*/ 240589 h 241329"/>
                <a:gd name="connsiteX1" fmla="*/ 643487 w 643487"/>
                <a:gd name="connsiteY1" fmla="*/ 0 h 241329"/>
                <a:gd name="connsiteX2" fmla="*/ 594834 w 643487"/>
                <a:gd name="connsiteY2" fmla="*/ 241329 h 241329"/>
                <a:gd name="connsiteX3" fmla="*/ 0 w 643487"/>
                <a:gd name="connsiteY3" fmla="*/ 240589 h 241329"/>
                <a:gd name="connsiteX0" fmla="*/ 0 w 648754"/>
                <a:gd name="connsiteY0" fmla="*/ 245856 h 246596"/>
                <a:gd name="connsiteX1" fmla="*/ 648754 w 648754"/>
                <a:gd name="connsiteY1" fmla="*/ 0 h 246596"/>
                <a:gd name="connsiteX2" fmla="*/ 594834 w 648754"/>
                <a:gd name="connsiteY2" fmla="*/ 246596 h 246596"/>
                <a:gd name="connsiteX3" fmla="*/ 0 w 648754"/>
                <a:gd name="connsiteY3" fmla="*/ 245856 h 246596"/>
                <a:gd name="connsiteX0" fmla="*/ 0 w 648754"/>
                <a:gd name="connsiteY0" fmla="*/ 245856 h 246596"/>
                <a:gd name="connsiteX1" fmla="*/ 648754 w 648754"/>
                <a:gd name="connsiteY1" fmla="*/ 0 h 246596"/>
                <a:gd name="connsiteX2" fmla="*/ 618536 w 648754"/>
                <a:gd name="connsiteY2" fmla="*/ 246596 h 246596"/>
                <a:gd name="connsiteX3" fmla="*/ 0 w 648754"/>
                <a:gd name="connsiteY3" fmla="*/ 245856 h 246596"/>
                <a:gd name="connsiteX0" fmla="*/ 0 w 648754"/>
                <a:gd name="connsiteY0" fmla="*/ 245856 h 246596"/>
                <a:gd name="connsiteX1" fmla="*/ 648754 w 648754"/>
                <a:gd name="connsiteY1" fmla="*/ 0 h 246596"/>
                <a:gd name="connsiteX2" fmla="*/ 618536 w 648754"/>
                <a:gd name="connsiteY2" fmla="*/ 246596 h 246596"/>
                <a:gd name="connsiteX3" fmla="*/ 0 w 648754"/>
                <a:gd name="connsiteY3" fmla="*/ 245856 h 246596"/>
                <a:gd name="connsiteX0" fmla="*/ 0 w 638220"/>
                <a:gd name="connsiteY0" fmla="*/ 248490 h 249230"/>
                <a:gd name="connsiteX1" fmla="*/ 638220 w 638220"/>
                <a:gd name="connsiteY1" fmla="*/ 0 h 249230"/>
                <a:gd name="connsiteX2" fmla="*/ 618536 w 638220"/>
                <a:gd name="connsiteY2" fmla="*/ 249230 h 249230"/>
                <a:gd name="connsiteX3" fmla="*/ 0 w 638220"/>
                <a:gd name="connsiteY3" fmla="*/ 248490 h 249230"/>
                <a:gd name="connsiteX0" fmla="*/ 0 w 638232"/>
                <a:gd name="connsiteY0" fmla="*/ 248490 h 249230"/>
                <a:gd name="connsiteX1" fmla="*/ 638220 w 638232"/>
                <a:gd name="connsiteY1" fmla="*/ 0 h 249230"/>
                <a:gd name="connsiteX2" fmla="*/ 618536 w 638232"/>
                <a:gd name="connsiteY2" fmla="*/ 249230 h 249230"/>
                <a:gd name="connsiteX3" fmla="*/ 0 w 638232"/>
                <a:gd name="connsiteY3" fmla="*/ 248490 h 249230"/>
                <a:gd name="connsiteX0" fmla="*/ 0 w 638235"/>
                <a:gd name="connsiteY0" fmla="*/ 248490 h 249230"/>
                <a:gd name="connsiteX1" fmla="*/ 638220 w 638235"/>
                <a:gd name="connsiteY1" fmla="*/ 0 h 249230"/>
                <a:gd name="connsiteX2" fmla="*/ 621169 w 638235"/>
                <a:gd name="connsiteY2" fmla="*/ 249230 h 249230"/>
                <a:gd name="connsiteX3" fmla="*/ 0 w 638235"/>
                <a:gd name="connsiteY3" fmla="*/ 248490 h 249230"/>
                <a:gd name="connsiteX0" fmla="*/ 0 w 638220"/>
                <a:gd name="connsiteY0" fmla="*/ 248490 h 249230"/>
                <a:gd name="connsiteX1" fmla="*/ 638220 w 638220"/>
                <a:gd name="connsiteY1" fmla="*/ 0 h 249230"/>
                <a:gd name="connsiteX2" fmla="*/ 621169 w 638220"/>
                <a:gd name="connsiteY2" fmla="*/ 249230 h 249230"/>
                <a:gd name="connsiteX3" fmla="*/ 0 w 638220"/>
                <a:gd name="connsiteY3" fmla="*/ 248490 h 249230"/>
                <a:gd name="connsiteX0" fmla="*/ 0 w 646121"/>
                <a:gd name="connsiteY0" fmla="*/ 251124 h 251124"/>
                <a:gd name="connsiteX1" fmla="*/ 646121 w 646121"/>
                <a:gd name="connsiteY1" fmla="*/ 0 h 251124"/>
                <a:gd name="connsiteX2" fmla="*/ 629070 w 646121"/>
                <a:gd name="connsiteY2" fmla="*/ 249230 h 251124"/>
                <a:gd name="connsiteX3" fmla="*/ 0 w 646121"/>
                <a:gd name="connsiteY3" fmla="*/ 251124 h 251124"/>
                <a:gd name="connsiteX0" fmla="*/ 0 w 646121"/>
                <a:gd name="connsiteY0" fmla="*/ 251124 h 257130"/>
                <a:gd name="connsiteX1" fmla="*/ 646121 w 646121"/>
                <a:gd name="connsiteY1" fmla="*/ 0 h 257130"/>
                <a:gd name="connsiteX2" fmla="*/ 636971 w 646121"/>
                <a:gd name="connsiteY2" fmla="*/ 257130 h 257130"/>
                <a:gd name="connsiteX3" fmla="*/ 0 w 646121"/>
                <a:gd name="connsiteY3" fmla="*/ 251124 h 257130"/>
                <a:gd name="connsiteX0" fmla="*/ 0 w 646121"/>
                <a:gd name="connsiteY0" fmla="*/ 251124 h 257130"/>
                <a:gd name="connsiteX1" fmla="*/ 646121 w 646121"/>
                <a:gd name="connsiteY1" fmla="*/ 0 h 257130"/>
                <a:gd name="connsiteX2" fmla="*/ 636971 w 646121"/>
                <a:gd name="connsiteY2" fmla="*/ 257130 h 257130"/>
                <a:gd name="connsiteX3" fmla="*/ 0 w 646121"/>
                <a:gd name="connsiteY3" fmla="*/ 251124 h 257130"/>
                <a:gd name="connsiteX0" fmla="*/ 0 w 646121"/>
                <a:gd name="connsiteY0" fmla="*/ 251124 h 251862"/>
                <a:gd name="connsiteX1" fmla="*/ 646121 w 646121"/>
                <a:gd name="connsiteY1" fmla="*/ 0 h 251862"/>
                <a:gd name="connsiteX2" fmla="*/ 642238 w 646121"/>
                <a:gd name="connsiteY2" fmla="*/ 251862 h 251862"/>
                <a:gd name="connsiteX3" fmla="*/ 0 w 646121"/>
                <a:gd name="connsiteY3" fmla="*/ 251124 h 251862"/>
                <a:gd name="connsiteX0" fmla="*/ 0 w 643488"/>
                <a:gd name="connsiteY0" fmla="*/ 253757 h 254495"/>
                <a:gd name="connsiteX1" fmla="*/ 643488 w 643488"/>
                <a:gd name="connsiteY1" fmla="*/ 0 h 254495"/>
                <a:gd name="connsiteX2" fmla="*/ 642238 w 643488"/>
                <a:gd name="connsiteY2" fmla="*/ 254495 h 254495"/>
                <a:gd name="connsiteX3" fmla="*/ 0 w 643488"/>
                <a:gd name="connsiteY3" fmla="*/ 253757 h 254495"/>
                <a:gd name="connsiteX0" fmla="*/ 0 w 644533"/>
                <a:gd name="connsiteY0" fmla="*/ 253757 h 254495"/>
                <a:gd name="connsiteX1" fmla="*/ 643488 w 644533"/>
                <a:gd name="connsiteY1" fmla="*/ 0 h 254495"/>
                <a:gd name="connsiteX2" fmla="*/ 642238 w 644533"/>
                <a:gd name="connsiteY2" fmla="*/ 254495 h 254495"/>
                <a:gd name="connsiteX3" fmla="*/ 0 w 644533"/>
                <a:gd name="connsiteY3" fmla="*/ 253757 h 254495"/>
                <a:gd name="connsiteX0" fmla="*/ 0 w 643552"/>
                <a:gd name="connsiteY0" fmla="*/ 253757 h 254495"/>
                <a:gd name="connsiteX1" fmla="*/ 643488 w 643552"/>
                <a:gd name="connsiteY1" fmla="*/ 0 h 254495"/>
                <a:gd name="connsiteX2" fmla="*/ 642238 w 643552"/>
                <a:gd name="connsiteY2" fmla="*/ 254495 h 254495"/>
                <a:gd name="connsiteX3" fmla="*/ 0 w 643552"/>
                <a:gd name="connsiteY3" fmla="*/ 253757 h 254495"/>
                <a:gd name="connsiteX0" fmla="*/ 0 w 642238"/>
                <a:gd name="connsiteY0" fmla="*/ 248489 h 249227"/>
                <a:gd name="connsiteX1" fmla="*/ 632954 w 642238"/>
                <a:gd name="connsiteY1" fmla="*/ 0 h 249227"/>
                <a:gd name="connsiteX2" fmla="*/ 642238 w 642238"/>
                <a:gd name="connsiteY2" fmla="*/ 249227 h 249227"/>
                <a:gd name="connsiteX3" fmla="*/ 0 w 642238"/>
                <a:gd name="connsiteY3" fmla="*/ 248489 h 249227"/>
                <a:gd name="connsiteX0" fmla="*/ 0 w 642238"/>
                <a:gd name="connsiteY0" fmla="*/ 248489 h 249227"/>
                <a:gd name="connsiteX1" fmla="*/ 632954 w 642238"/>
                <a:gd name="connsiteY1" fmla="*/ 0 h 249227"/>
                <a:gd name="connsiteX2" fmla="*/ 642238 w 642238"/>
                <a:gd name="connsiteY2" fmla="*/ 249227 h 249227"/>
                <a:gd name="connsiteX3" fmla="*/ 0 w 642238"/>
                <a:gd name="connsiteY3" fmla="*/ 248489 h 249227"/>
                <a:gd name="connsiteX0" fmla="*/ 0 w 615902"/>
                <a:gd name="connsiteY0" fmla="*/ 245856 h 249227"/>
                <a:gd name="connsiteX1" fmla="*/ 606618 w 615902"/>
                <a:gd name="connsiteY1" fmla="*/ 0 h 249227"/>
                <a:gd name="connsiteX2" fmla="*/ 615902 w 615902"/>
                <a:gd name="connsiteY2" fmla="*/ 249227 h 249227"/>
                <a:gd name="connsiteX3" fmla="*/ 0 w 615902"/>
                <a:gd name="connsiteY3" fmla="*/ 245856 h 249227"/>
                <a:gd name="connsiteX0" fmla="*/ 0 w 618535"/>
                <a:gd name="connsiteY0" fmla="*/ 245856 h 245856"/>
                <a:gd name="connsiteX1" fmla="*/ 606618 w 618535"/>
                <a:gd name="connsiteY1" fmla="*/ 0 h 245856"/>
                <a:gd name="connsiteX2" fmla="*/ 618535 w 618535"/>
                <a:gd name="connsiteY2" fmla="*/ 243959 h 245856"/>
                <a:gd name="connsiteX3" fmla="*/ 0 w 618535"/>
                <a:gd name="connsiteY3" fmla="*/ 245856 h 245856"/>
                <a:gd name="connsiteX0" fmla="*/ 0 w 618535"/>
                <a:gd name="connsiteY0" fmla="*/ 240589 h 240589"/>
                <a:gd name="connsiteX1" fmla="*/ 603985 w 618535"/>
                <a:gd name="connsiteY1" fmla="*/ 0 h 240589"/>
                <a:gd name="connsiteX2" fmla="*/ 618535 w 618535"/>
                <a:gd name="connsiteY2" fmla="*/ 238692 h 240589"/>
                <a:gd name="connsiteX3" fmla="*/ 0 w 618535"/>
                <a:gd name="connsiteY3" fmla="*/ 240589 h 240589"/>
                <a:gd name="connsiteX0" fmla="*/ 0 w 618535"/>
                <a:gd name="connsiteY0" fmla="*/ 240589 h 240589"/>
                <a:gd name="connsiteX1" fmla="*/ 603985 w 618535"/>
                <a:gd name="connsiteY1" fmla="*/ 0 h 240589"/>
                <a:gd name="connsiteX2" fmla="*/ 618535 w 618535"/>
                <a:gd name="connsiteY2" fmla="*/ 238692 h 240589"/>
                <a:gd name="connsiteX3" fmla="*/ 0 w 618535"/>
                <a:gd name="connsiteY3" fmla="*/ 240589 h 240589"/>
                <a:gd name="connsiteX0" fmla="*/ 0 w 618535"/>
                <a:gd name="connsiteY0" fmla="*/ 240589 h 240589"/>
                <a:gd name="connsiteX1" fmla="*/ 603985 w 618535"/>
                <a:gd name="connsiteY1" fmla="*/ 0 h 240589"/>
                <a:gd name="connsiteX2" fmla="*/ 618535 w 618535"/>
                <a:gd name="connsiteY2" fmla="*/ 238692 h 240589"/>
                <a:gd name="connsiteX3" fmla="*/ 0 w 618535"/>
                <a:gd name="connsiteY3" fmla="*/ 240589 h 240589"/>
                <a:gd name="connsiteX0" fmla="*/ 0 w 618535"/>
                <a:gd name="connsiteY0" fmla="*/ 240589 h 240589"/>
                <a:gd name="connsiteX1" fmla="*/ 601352 w 618535"/>
                <a:gd name="connsiteY1" fmla="*/ 0 h 240589"/>
                <a:gd name="connsiteX2" fmla="*/ 618535 w 618535"/>
                <a:gd name="connsiteY2" fmla="*/ 238692 h 240589"/>
                <a:gd name="connsiteX3" fmla="*/ 0 w 618535"/>
                <a:gd name="connsiteY3" fmla="*/ 240589 h 240589"/>
                <a:gd name="connsiteX0" fmla="*/ 0 w 618535"/>
                <a:gd name="connsiteY0" fmla="*/ 240589 h 243959"/>
                <a:gd name="connsiteX1" fmla="*/ 601352 w 618535"/>
                <a:gd name="connsiteY1" fmla="*/ 0 h 243959"/>
                <a:gd name="connsiteX2" fmla="*/ 618535 w 618535"/>
                <a:gd name="connsiteY2" fmla="*/ 243959 h 243959"/>
                <a:gd name="connsiteX3" fmla="*/ 0 w 618535"/>
                <a:gd name="connsiteY3" fmla="*/ 240589 h 243959"/>
                <a:gd name="connsiteX0" fmla="*/ 0 w 618535"/>
                <a:gd name="connsiteY0" fmla="*/ 240589 h 243959"/>
                <a:gd name="connsiteX1" fmla="*/ 601352 w 618535"/>
                <a:gd name="connsiteY1" fmla="*/ 0 h 243959"/>
                <a:gd name="connsiteX2" fmla="*/ 618535 w 618535"/>
                <a:gd name="connsiteY2" fmla="*/ 243959 h 243959"/>
                <a:gd name="connsiteX3" fmla="*/ 0 w 618535"/>
                <a:gd name="connsiteY3" fmla="*/ 240589 h 243959"/>
                <a:gd name="connsiteX0" fmla="*/ 0 w 618535"/>
                <a:gd name="connsiteY0" fmla="*/ 240589 h 243959"/>
                <a:gd name="connsiteX1" fmla="*/ 601352 w 618535"/>
                <a:gd name="connsiteY1" fmla="*/ 0 h 243959"/>
                <a:gd name="connsiteX2" fmla="*/ 618535 w 618535"/>
                <a:gd name="connsiteY2" fmla="*/ 243959 h 243959"/>
                <a:gd name="connsiteX3" fmla="*/ 0 w 618535"/>
                <a:gd name="connsiteY3" fmla="*/ 240589 h 243959"/>
                <a:gd name="connsiteX0" fmla="*/ 0 w 618535"/>
                <a:gd name="connsiteY0" fmla="*/ 240589 h 243959"/>
                <a:gd name="connsiteX1" fmla="*/ 593451 w 618535"/>
                <a:gd name="connsiteY1" fmla="*/ 0 h 243959"/>
                <a:gd name="connsiteX2" fmla="*/ 618535 w 618535"/>
                <a:gd name="connsiteY2" fmla="*/ 243959 h 243959"/>
                <a:gd name="connsiteX3" fmla="*/ 0 w 618535"/>
                <a:gd name="connsiteY3" fmla="*/ 240589 h 243959"/>
                <a:gd name="connsiteX0" fmla="*/ 0 w 636969"/>
                <a:gd name="connsiteY0" fmla="*/ 240589 h 240589"/>
                <a:gd name="connsiteX1" fmla="*/ 593451 w 636969"/>
                <a:gd name="connsiteY1" fmla="*/ 0 h 240589"/>
                <a:gd name="connsiteX2" fmla="*/ 636969 w 636969"/>
                <a:gd name="connsiteY2" fmla="*/ 236058 h 240589"/>
                <a:gd name="connsiteX3" fmla="*/ 0 w 636969"/>
                <a:gd name="connsiteY3" fmla="*/ 240589 h 240589"/>
                <a:gd name="connsiteX0" fmla="*/ 0 w 618534"/>
                <a:gd name="connsiteY0" fmla="*/ 237956 h 237956"/>
                <a:gd name="connsiteX1" fmla="*/ 575016 w 618534"/>
                <a:gd name="connsiteY1" fmla="*/ 0 h 237956"/>
                <a:gd name="connsiteX2" fmla="*/ 618534 w 618534"/>
                <a:gd name="connsiteY2" fmla="*/ 236058 h 237956"/>
                <a:gd name="connsiteX3" fmla="*/ 0 w 618534"/>
                <a:gd name="connsiteY3" fmla="*/ 237956 h 237956"/>
                <a:gd name="connsiteX0" fmla="*/ 0 w 618534"/>
                <a:gd name="connsiteY0" fmla="*/ 237956 h 237956"/>
                <a:gd name="connsiteX1" fmla="*/ 575016 w 618534"/>
                <a:gd name="connsiteY1" fmla="*/ 0 h 237956"/>
                <a:gd name="connsiteX2" fmla="*/ 618534 w 618534"/>
                <a:gd name="connsiteY2" fmla="*/ 236058 h 237956"/>
                <a:gd name="connsiteX3" fmla="*/ 0 w 618534"/>
                <a:gd name="connsiteY3" fmla="*/ 237956 h 237956"/>
                <a:gd name="connsiteX0" fmla="*/ 0 w 618534"/>
                <a:gd name="connsiteY0" fmla="*/ 237956 h 237956"/>
                <a:gd name="connsiteX1" fmla="*/ 575016 w 618534"/>
                <a:gd name="connsiteY1" fmla="*/ 0 h 237956"/>
                <a:gd name="connsiteX2" fmla="*/ 618534 w 618534"/>
                <a:gd name="connsiteY2" fmla="*/ 236058 h 237956"/>
                <a:gd name="connsiteX3" fmla="*/ 0 w 618534"/>
                <a:gd name="connsiteY3" fmla="*/ 237956 h 237956"/>
                <a:gd name="connsiteX0" fmla="*/ 0 w 618534"/>
                <a:gd name="connsiteY0" fmla="*/ 237956 h 237956"/>
                <a:gd name="connsiteX1" fmla="*/ 575016 w 618534"/>
                <a:gd name="connsiteY1" fmla="*/ 0 h 237956"/>
                <a:gd name="connsiteX2" fmla="*/ 618534 w 618534"/>
                <a:gd name="connsiteY2" fmla="*/ 236058 h 237956"/>
                <a:gd name="connsiteX3" fmla="*/ 0 w 618534"/>
                <a:gd name="connsiteY3" fmla="*/ 237956 h 237956"/>
                <a:gd name="connsiteX0" fmla="*/ 0 w 615901"/>
                <a:gd name="connsiteY0" fmla="*/ 237956 h 241326"/>
                <a:gd name="connsiteX1" fmla="*/ 575016 w 615901"/>
                <a:gd name="connsiteY1" fmla="*/ 0 h 241326"/>
                <a:gd name="connsiteX2" fmla="*/ 615901 w 615901"/>
                <a:gd name="connsiteY2" fmla="*/ 241326 h 241326"/>
                <a:gd name="connsiteX3" fmla="*/ 0 w 615901"/>
                <a:gd name="connsiteY3" fmla="*/ 237956 h 241326"/>
                <a:gd name="connsiteX0" fmla="*/ 0 w 631702"/>
                <a:gd name="connsiteY0" fmla="*/ 237956 h 237956"/>
                <a:gd name="connsiteX1" fmla="*/ 575016 w 631702"/>
                <a:gd name="connsiteY1" fmla="*/ 0 h 237956"/>
                <a:gd name="connsiteX2" fmla="*/ 631702 w 631702"/>
                <a:gd name="connsiteY2" fmla="*/ 230792 h 237956"/>
                <a:gd name="connsiteX3" fmla="*/ 0 w 631702"/>
                <a:gd name="connsiteY3" fmla="*/ 237956 h 237956"/>
                <a:gd name="connsiteX0" fmla="*/ 0 w 631702"/>
                <a:gd name="connsiteY0" fmla="*/ 237956 h 237956"/>
                <a:gd name="connsiteX1" fmla="*/ 575016 w 631702"/>
                <a:gd name="connsiteY1" fmla="*/ 0 h 237956"/>
                <a:gd name="connsiteX2" fmla="*/ 631702 w 631702"/>
                <a:gd name="connsiteY2" fmla="*/ 230792 h 237956"/>
                <a:gd name="connsiteX3" fmla="*/ 0 w 631702"/>
                <a:gd name="connsiteY3" fmla="*/ 237956 h 237956"/>
                <a:gd name="connsiteX0" fmla="*/ 0 w 613267"/>
                <a:gd name="connsiteY0" fmla="*/ 235322 h 235322"/>
                <a:gd name="connsiteX1" fmla="*/ 556581 w 613267"/>
                <a:gd name="connsiteY1" fmla="*/ 0 h 235322"/>
                <a:gd name="connsiteX2" fmla="*/ 613267 w 613267"/>
                <a:gd name="connsiteY2" fmla="*/ 230792 h 235322"/>
                <a:gd name="connsiteX3" fmla="*/ 0 w 613267"/>
                <a:gd name="connsiteY3" fmla="*/ 235322 h 235322"/>
                <a:gd name="connsiteX0" fmla="*/ 0 w 610634"/>
                <a:gd name="connsiteY0" fmla="*/ 235322 h 235322"/>
                <a:gd name="connsiteX1" fmla="*/ 556581 w 610634"/>
                <a:gd name="connsiteY1" fmla="*/ 0 h 235322"/>
                <a:gd name="connsiteX2" fmla="*/ 610634 w 610634"/>
                <a:gd name="connsiteY2" fmla="*/ 230792 h 235322"/>
                <a:gd name="connsiteX3" fmla="*/ 0 w 610634"/>
                <a:gd name="connsiteY3" fmla="*/ 235322 h 235322"/>
                <a:gd name="connsiteX0" fmla="*/ 0 w 621168"/>
                <a:gd name="connsiteY0" fmla="*/ 235322 h 235322"/>
                <a:gd name="connsiteX1" fmla="*/ 556581 w 621168"/>
                <a:gd name="connsiteY1" fmla="*/ 0 h 235322"/>
                <a:gd name="connsiteX2" fmla="*/ 621168 w 621168"/>
                <a:gd name="connsiteY2" fmla="*/ 230792 h 235322"/>
                <a:gd name="connsiteX3" fmla="*/ 0 w 621168"/>
                <a:gd name="connsiteY3" fmla="*/ 235322 h 235322"/>
                <a:gd name="connsiteX0" fmla="*/ 0 w 610634"/>
                <a:gd name="connsiteY0" fmla="*/ 235322 h 235322"/>
                <a:gd name="connsiteX1" fmla="*/ 546047 w 610634"/>
                <a:gd name="connsiteY1" fmla="*/ 0 h 235322"/>
                <a:gd name="connsiteX2" fmla="*/ 610634 w 610634"/>
                <a:gd name="connsiteY2" fmla="*/ 230792 h 235322"/>
                <a:gd name="connsiteX3" fmla="*/ 0 w 610634"/>
                <a:gd name="connsiteY3" fmla="*/ 235322 h 235322"/>
                <a:gd name="connsiteX0" fmla="*/ 0 w 610634"/>
                <a:gd name="connsiteY0" fmla="*/ 240201 h 240201"/>
                <a:gd name="connsiteX1" fmla="*/ 531412 w 610634"/>
                <a:gd name="connsiteY1" fmla="*/ 0 h 240201"/>
                <a:gd name="connsiteX2" fmla="*/ 610634 w 610634"/>
                <a:gd name="connsiteY2" fmla="*/ 235671 h 240201"/>
                <a:gd name="connsiteX3" fmla="*/ 0 w 610634"/>
                <a:gd name="connsiteY3" fmla="*/ 240201 h 240201"/>
                <a:gd name="connsiteX0" fmla="*/ 0 w 610634"/>
                <a:gd name="connsiteY0" fmla="*/ 240201 h 240201"/>
                <a:gd name="connsiteX1" fmla="*/ 531412 w 610634"/>
                <a:gd name="connsiteY1" fmla="*/ 0 h 240201"/>
                <a:gd name="connsiteX2" fmla="*/ 610634 w 610634"/>
                <a:gd name="connsiteY2" fmla="*/ 235671 h 240201"/>
                <a:gd name="connsiteX3" fmla="*/ 0 w 610634"/>
                <a:gd name="connsiteY3" fmla="*/ 240201 h 240201"/>
                <a:gd name="connsiteX0" fmla="*/ 0 w 610634"/>
                <a:gd name="connsiteY0" fmla="*/ 240201 h 240201"/>
                <a:gd name="connsiteX1" fmla="*/ 524095 w 610634"/>
                <a:gd name="connsiteY1" fmla="*/ 0 h 240201"/>
                <a:gd name="connsiteX2" fmla="*/ 610634 w 610634"/>
                <a:gd name="connsiteY2" fmla="*/ 235671 h 240201"/>
                <a:gd name="connsiteX3" fmla="*/ 0 w 610634"/>
                <a:gd name="connsiteY3" fmla="*/ 240201 h 240201"/>
                <a:gd name="connsiteX0" fmla="*/ 0 w 620391"/>
                <a:gd name="connsiteY0" fmla="*/ 240201 h 240201"/>
                <a:gd name="connsiteX1" fmla="*/ 524095 w 620391"/>
                <a:gd name="connsiteY1" fmla="*/ 0 h 240201"/>
                <a:gd name="connsiteX2" fmla="*/ 620391 w 620391"/>
                <a:gd name="connsiteY2" fmla="*/ 235671 h 240201"/>
                <a:gd name="connsiteX3" fmla="*/ 0 w 620391"/>
                <a:gd name="connsiteY3" fmla="*/ 240201 h 240201"/>
                <a:gd name="connsiteX0" fmla="*/ 0 w 620391"/>
                <a:gd name="connsiteY0" fmla="*/ 240201 h 240201"/>
                <a:gd name="connsiteX1" fmla="*/ 524095 w 620391"/>
                <a:gd name="connsiteY1" fmla="*/ 0 h 240201"/>
                <a:gd name="connsiteX2" fmla="*/ 620391 w 620391"/>
                <a:gd name="connsiteY2" fmla="*/ 235671 h 240201"/>
                <a:gd name="connsiteX3" fmla="*/ 0 w 620391"/>
                <a:gd name="connsiteY3" fmla="*/ 240201 h 240201"/>
                <a:gd name="connsiteX0" fmla="*/ 0 w 627708"/>
                <a:gd name="connsiteY0" fmla="*/ 235323 h 235671"/>
                <a:gd name="connsiteX1" fmla="*/ 531412 w 627708"/>
                <a:gd name="connsiteY1" fmla="*/ 0 h 235671"/>
                <a:gd name="connsiteX2" fmla="*/ 627708 w 627708"/>
                <a:gd name="connsiteY2" fmla="*/ 235671 h 235671"/>
                <a:gd name="connsiteX3" fmla="*/ 0 w 627708"/>
                <a:gd name="connsiteY3" fmla="*/ 235323 h 235671"/>
                <a:gd name="connsiteX0" fmla="*/ 0 w 627708"/>
                <a:gd name="connsiteY0" fmla="*/ 235323 h 235671"/>
                <a:gd name="connsiteX1" fmla="*/ 531412 w 627708"/>
                <a:gd name="connsiteY1" fmla="*/ 0 h 235671"/>
                <a:gd name="connsiteX2" fmla="*/ 627708 w 627708"/>
                <a:gd name="connsiteY2" fmla="*/ 235671 h 235671"/>
                <a:gd name="connsiteX3" fmla="*/ 0 w 627708"/>
                <a:gd name="connsiteY3" fmla="*/ 235323 h 235671"/>
                <a:gd name="connsiteX0" fmla="*/ 0 w 627708"/>
                <a:gd name="connsiteY0" fmla="*/ 235323 h 235671"/>
                <a:gd name="connsiteX1" fmla="*/ 528973 w 627708"/>
                <a:gd name="connsiteY1" fmla="*/ 0 h 235671"/>
                <a:gd name="connsiteX2" fmla="*/ 627708 w 627708"/>
                <a:gd name="connsiteY2" fmla="*/ 235671 h 235671"/>
                <a:gd name="connsiteX3" fmla="*/ 0 w 627708"/>
                <a:gd name="connsiteY3" fmla="*/ 235323 h 235671"/>
                <a:gd name="connsiteX0" fmla="*/ 0 w 627708"/>
                <a:gd name="connsiteY0" fmla="*/ 235323 h 235671"/>
                <a:gd name="connsiteX1" fmla="*/ 528973 w 627708"/>
                <a:gd name="connsiteY1" fmla="*/ 0 h 235671"/>
                <a:gd name="connsiteX2" fmla="*/ 627708 w 627708"/>
                <a:gd name="connsiteY2" fmla="*/ 235671 h 235671"/>
                <a:gd name="connsiteX3" fmla="*/ 0 w 627708"/>
                <a:gd name="connsiteY3" fmla="*/ 235323 h 235671"/>
              </a:gdLst>
              <a:ahLst/>
              <a:cxnLst>
                <a:cxn ang="0">
                  <a:pos x="connsiteX0" y="connsiteY0"/>
                </a:cxn>
                <a:cxn ang="0">
                  <a:pos x="connsiteX1" y="connsiteY1"/>
                </a:cxn>
                <a:cxn ang="0">
                  <a:pos x="connsiteX2" y="connsiteY2"/>
                </a:cxn>
                <a:cxn ang="0">
                  <a:pos x="connsiteX3" y="connsiteY3"/>
                </a:cxn>
              </a:cxnLst>
              <a:rect l="l" t="t" r="r" b="b"/>
              <a:pathLst>
                <a:path w="627708" h="235671">
                  <a:moveTo>
                    <a:pt x="0" y="235323"/>
                  </a:moveTo>
                  <a:cubicBezTo>
                    <a:pt x="63704" y="166833"/>
                    <a:pt x="226834" y="6945"/>
                    <a:pt x="528973" y="0"/>
                  </a:cubicBezTo>
                  <a:cubicBezTo>
                    <a:pt x="571874" y="99468"/>
                    <a:pt x="601300" y="157769"/>
                    <a:pt x="627708" y="235671"/>
                  </a:cubicBezTo>
                  <a:lnTo>
                    <a:pt x="0" y="235323"/>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p:cNvSpPr txBox="1"/>
          <p:nvPr/>
        </p:nvSpPr>
        <p:spPr>
          <a:xfrm>
            <a:off x="2545579" y="258631"/>
            <a:ext cx="3917595" cy="830997"/>
          </a:xfrm>
          <a:prstGeom prst="rect">
            <a:avLst/>
          </a:prstGeom>
          <a:noFill/>
          <a:ln>
            <a:noFill/>
          </a:ln>
        </p:spPr>
        <p:txBody>
          <a:bodyPr wrap="square" rtlCol="0">
            <a:spAutoFit/>
          </a:bodyPr>
          <a:lstStyle/>
          <a:p>
            <a:pPr algn="ctr"/>
            <a:r>
              <a:rPr lang="en-US" sz="4800" dirty="0">
                <a:solidFill>
                  <a:schemeClr val="tx2"/>
                </a:solidFill>
                <a:latin typeface="Franklin Gothic Book" panose="020B0503020102020204" pitchFamily="34" charset="0"/>
              </a:rPr>
              <a:t>Business &amp;</a:t>
            </a:r>
          </a:p>
        </p:txBody>
      </p:sp>
      <p:sp>
        <p:nvSpPr>
          <p:cNvPr id="80" name="TextBox 79"/>
          <p:cNvSpPr txBox="1"/>
          <p:nvPr/>
        </p:nvSpPr>
        <p:spPr>
          <a:xfrm>
            <a:off x="2638458" y="653717"/>
            <a:ext cx="3788604" cy="923330"/>
          </a:xfrm>
          <a:prstGeom prst="rect">
            <a:avLst/>
          </a:prstGeom>
          <a:noFill/>
          <a:ln>
            <a:noFill/>
          </a:ln>
        </p:spPr>
        <p:txBody>
          <a:bodyPr wrap="square" rtlCol="0">
            <a:spAutoFit/>
          </a:bodyPr>
          <a:lstStyle/>
          <a:p>
            <a:pPr algn="ctr"/>
            <a:r>
              <a:rPr lang="en-US" sz="5400" dirty="0">
                <a:latin typeface="Franklin Gothic Heavy" panose="020B0903020102020204" pitchFamily="34" charset="0"/>
              </a:rPr>
              <a:t>LIFE</a:t>
            </a:r>
          </a:p>
        </p:txBody>
      </p:sp>
      <p:sp>
        <p:nvSpPr>
          <p:cNvPr id="127" name="TextBox 126"/>
          <p:cNvSpPr txBox="1"/>
          <p:nvPr/>
        </p:nvSpPr>
        <p:spPr>
          <a:xfrm>
            <a:off x="1566291" y="2597970"/>
            <a:ext cx="902481" cy="307777"/>
          </a:xfrm>
          <a:prstGeom prst="rect">
            <a:avLst/>
          </a:prstGeom>
          <a:noFill/>
          <a:ln>
            <a:noFill/>
          </a:ln>
        </p:spPr>
        <p:txBody>
          <a:bodyPr wrap="square" rtlCol="0">
            <a:spAutoFit/>
            <a:scene3d>
              <a:camera prst="isometricOffAxis1Top">
                <a:rot lat="18879247" lon="1883332" rev="20220000"/>
              </a:camera>
              <a:lightRig rig="threePt" dir="t"/>
            </a:scene3d>
          </a:bodyPr>
          <a:lstStyle/>
          <a:p>
            <a:pPr algn="ctr"/>
            <a:r>
              <a:rPr lang="en-US" sz="1400" b="1" i="1" dirty="0">
                <a:solidFill>
                  <a:schemeClr val="tx2">
                    <a:lumMod val="20000"/>
                    <a:lumOff val="80000"/>
                  </a:schemeClr>
                </a:solidFill>
                <a:latin typeface="Franklin Gothic Demi" panose="020B0703020102020204" pitchFamily="34" charset="0"/>
              </a:rPr>
              <a:t>START</a:t>
            </a:r>
          </a:p>
        </p:txBody>
      </p:sp>
      <p:sp>
        <p:nvSpPr>
          <p:cNvPr id="128" name="Rectangular Callout 127" hidden="1"/>
          <p:cNvSpPr/>
          <p:nvPr/>
        </p:nvSpPr>
        <p:spPr>
          <a:xfrm>
            <a:off x="8069418" y="3393455"/>
            <a:ext cx="1313663" cy="828581"/>
          </a:xfrm>
          <a:prstGeom prst="wedgeRectCallout">
            <a:avLst>
              <a:gd name="adj1" fmla="val -61126"/>
              <a:gd name="adj2" fmla="val 53399"/>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Franklin Gothic Demi" panose="020B0703020102020204" pitchFamily="34" charset="0"/>
              </a:rPr>
              <a:t>CREATE YOUR TEXT ADD INS HERE</a:t>
            </a:r>
          </a:p>
        </p:txBody>
      </p:sp>
      <p:sp>
        <p:nvSpPr>
          <p:cNvPr id="129" name="TextBox 128"/>
          <p:cNvSpPr txBox="1"/>
          <p:nvPr/>
        </p:nvSpPr>
        <p:spPr>
          <a:xfrm>
            <a:off x="1584641" y="4902710"/>
            <a:ext cx="902481" cy="738664"/>
          </a:xfrm>
          <a:prstGeom prst="rect">
            <a:avLst/>
          </a:prstGeom>
          <a:noFill/>
          <a:ln>
            <a:noFill/>
          </a:ln>
        </p:spPr>
        <p:txBody>
          <a:bodyPr wrap="square" rtlCol="0">
            <a:spAutoFit/>
            <a:scene3d>
              <a:camera prst="isometricOffAxis1Top">
                <a:rot lat="18709865" lon="1128125" rev="20760000"/>
              </a:camera>
              <a:lightRig rig="threePt" dir="t"/>
            </a:scene3d>
          </a:bodyPr>
          <a:lstStyle/>
          <a:p>
            <a:pPr algn="ctr"/>
            <a:r>
              <a:rPr lang="en-US" sz="1400" b="1" i="1" dirty="0">
                <a:latin typeface="Franklin Gothic Demi" panose="020B0703020102020204" pitchFamily="34" charset="0"/>
              </a:rPr>
              <a:t>INSERT YOUR TEXT</a:t>
            </a:r>
          </a:p>
        </p:txBody>
      </p:sp>
      <p:sp>
        <p:nvSpPr>
          <p:cNvPr id="155" name="TextBox 154"/>
          <p:cNvSpPr txBox="1"/>
          <p:nvPr/>
        </p:nvSpPr>
        <p:spPr>
          <a:xfrm>
            <a:off x="4889497" y="4865064"/>
            <a:ext cx="985945" cy="784830"/>
          </a:xfrm>
          <a:prstGeom prst="rect">
            <a:avLst/>
          </a:prstGeom>
          <a:noFill/>
          <a:ln>
            <a:noFill/>
          </a:ln>
        </p:spPr>
        <p:txBody>
          <a:bodyPr wrap="square" rtlCol="0">
            <a:spAutoFit/>
            <a:scene3d>
              <a:camera prst="isometricOffAxis1Top">
                <a:rot lat="18624275" lon="21360413" rev="196336"/>
              </a:camera>
              <a:lightRig rig="threePt" dir="t"/>
            </a:scene3d>
          </a:bodyPr>
          <a:lstStyle/>
          <a:p>
            <a:pPr algn="ctr"/>
            <a:r>
              <a:rPr lang="en-US" sz="1500" b="1" i="1" dirty="0">
                <a:latin typeface="Franklin Gothic Heavy" panose="020B0903020102020204" pitchFamily="34" charset="0"/>
              </a:rPr>
              <a:t>GO TWO STEPS BACK!</a:t>
            </a:r>
          </a:p>
        </p:txBody>
      </p:sp>
      <p:sp>
        <p:nvSpPr>
          <p:cNvPr id="156" name="TextBox 155"/>
          <p:cNvSpPr txBox="1"/>
          <p:nvPr/>
        </p:nvSpPr>
        <p:spPr>
          <a:xfrm>
            <a:off x="6580340" y="4925823"/>
            <a:ext cx="985945" cy="646331"/>
          </a:xfrm>
          <a:prstGeom prst="rect">
            <a:avLst/>
          </a:prstGeom>
          <a:noFill/>
          <a:ln>
            <a:noFill/>
          </a:ln>
        </p:spPr>
        <p:txBody>
          <a:bodyPr wrap="square" rtlCol="0">
            <a:spAutoFit/>
            <a:scene3d>
              <a:camera prst="isometricOffAxis1Top">
                <a:rot lat="18807053" lon="20036265" rev="1187284"/>
              </a:camera>
              <a:lightRig rig="threePt" dir="t"/>
            </a:scene3d>
          </a:bodyPr>
          <a:lstStyle/>
          <a:p>
            <a:pPr algn="ctr"/>
            <a:r>
              <a:rPr lang="en-US" sz="1200" b="1" i="1" dirty="0">
                <a:latin typeface="Franklin Gothic Heavy" panose="020B0903020102020204" pitchFamily="34" charset="0"/>
              </a:rPr>
              <a:t>Insert</a:t>
            </a:r>
            <a:r>
              <a:rPr lang="en-US" sz="1200" b="1" i="1" dirty="0">
                <a:solidFill>
                  <a:schemeClr val="accent6"/>
                </a:solidFill>
                <a:latin typeface="Franklin Gothic Heavy" panose="020B0903020102020204" pitchFamily="34" charset="0"/>
              </a:rPr>
              <a:t> </a:t>
            </a:r>
            <a:r>
              <a:rPr lang="en-US" sz="1200" b="1" i="1" dirty="0">
                <a:latin typeface="Franklin Gothic Heavy" panose="020B0903020102020204" pitchFamily="34" charset="0"/>
              </a:rPr>
              <a:t>your</a:t>
            </a:r>
            <a:r>
              <a:rPr lang="en-US" sz="1200" b="1" i="1" dirty="0">
                <a:solidFill>
                  <a:schemeClr val="accent6"/>
                </a:solidFill>
                <a:latin typeface="Franklin Gothic Heavy" panose="020B0903020102020204" pitchFamily="34" charset="0"/>
              </a:rPr>
              <a:t> </a:t>
            </a:r>
            <a:r>
              <a:rPr lang="en-US" sz="1200" b="1" i="1" dirty="0">
                <a:solidFill>
                  <a:schemeClr val="tx2"/>
                </a:solidFill>
                <a:latin typeface="Franklin Gothic Heavy" panose="020B0903020102020204" pitchFamily="34" charset="0"/>
              </a:rPr>
              <a:t>personal</a:t>
            </a:r>
          </a:p>
          <a:p>
            <a:pPr algn="ctr"/>
            <a:r>
              <a:rPr lang="en-US" sz="1200" b="1" i="1" dirty="0">
                <a:solidFill>
                  <a:schemeClr val="tx2"/>
                </a:solidFill>
                <a:latin typeface="Franklin Gothic Heavy" panose="020B0903020102020204" pitchFamily="34" charset="0"/>
              </a:rPr>
              <a:t>words</a:t>
            </a:r>
          </a:p>
        </p:txBody>
      </p:sp>
      <p:sp>
        <p:nvSpPr>
          <p:cNvPr id="157" name="TextBox 156"/>
          <p:cNvSpPr txBox="1"/>
          <p:nvPr/>
        </p:nvSpPr>
        <p:spPr>
          <a:xfrm>
            <a:off x="4688323" y="2453526"/>
            <a:ext cx="985945" cy="507831"/>
          </a:xfrm>
          <a:prstGeom prst="rect">
            <a:avLst/>
          </a:prstGeom>
          <a:noFill/>
          <a:ln>
            <a:noFill/>
          </a:ln>
        </p:spPr>
        <p:txBody>
          <a:bodyPr wrap="square" rtlCol="0">
            <a:spAutoFit/>
            <a:scene3d>
              <a:camera prst="isometricOffAxis1Top">
                <a:rot lat="18807053" lon="20036265" rev="1187284"/>
              </a:camera>
              <a:lightRig rig="threePt" dir="t"/>
            </a:scene3d>
          </a:bodyPr>
          <a:lstStyle/>
          <a:p>
            <a:pPr algn="ctr"/>
            <a:r>
              <a:rPr lang="en-US" sz="900" b="1" i="1" dirty="0">
                <a:latin typeface="Franklin Gothic Heavy" panose="020B0903020102020204" pitchFamily="34" charset="0"/>
              </a:rPr>
              <a:t>YOUR</a:t>
            </a:r>
            <a:r>
              <a:rPr lang="en-US" sz="900" b="1" i="1" dirty="0">
                <a:solidFill>
                  <a:schemeClr val="accent6"/>
                </a:solidFill>
                <a:latin typeface="Franklin Gothic Heavy" panose="020B0903020102020204" pitchFamily="34" charset="0"/>
              </a:rPr>
              <a:t> </a:t>
            </a:r>
            <a:r>
              <a:rPr lang="en-US" sz="900" b="1" i="1" dirty="0">
                <a:solidFill>
                  <a:schemeClr val="tx2"/>
                </a:solidFill>
                <a:latin typeface="Franklin Gothic Heavy" panose="020B0903020102020204" pitchFamily="34" charset="0"/>
              </a:rPr>
              <a:t>OWN</a:t>
            </a:r>
          </a:p>
          <a:p>
            <a:pPr algn="ctr"/>
            <a:r>
              <a:rPr lang="en-US" sz="900" b="1" i="1" dirty="0">
                <a:latin typeface="Franklin Gothic Heavy" panose="020B0903020102020204" pitchFamily="34" charset="0"/>
              </a:rPr>
              <a:t>WORDS </a:t>
            </a:r>
          </a:p>
          <a:p>
            <a:pPr algn="ctr"/>
            <a:r>
              <a:rPr lang="en-US" sz="900" b="1" i="1" dirty="0">
                <a:latin typeface="Franklin Gothic Heavy" panose="020B0903020102020204" pitchFamily="34" charset="0"/>
              </a:rPr>
              <a:t>HERE!</a:t>
            </a:r>
          </a:p>
        </p:txBody>
      </p:sp>
      <p:sp>
        <p:nvSpPr>
          <p:cNvPr id="158" name="TextBox 157"/>
          <p:cNvSpPr txBox="1"/>
          <p:nvPr/>
        </p:nvSpPr>
        <p:spPr>
          <a:xfrm>
            <a:off x="6790310" y="3021753"/>
            <a:ext cx="985945" cy="307777"/>
          </a:xfrm>
          <a:prstGeom prst="rect">
            <a:avLst/>
          </a:prstGeom>
          <a:noFill/>
          <a:ln>
            <a:noFill/>
          </a:ln>
        </p:spPr>
        <p:txBody>
          <a:bodyPr wrap="square" lIns="0" rtlCol="0" anchor="t" anchorCtr="0">
            <a:spAutoFit/>
            <a:scene3d>
              <a:camera prst="isometricOffAxis1Top">
                <a:rot lat="18807053" lon="20036265" rev="1187284"/>
              </a:camera>
              <a:lightRig rig="threePt" dir="t"/>
            </a:scene3d>
          </a:bodyPr>
          <a:lstStyle/>
          <a:p>
            <a:pPr algn="ctr"/>
            <a:r>
              <a:rPr lang="en-US" sz="800" b="1" i="1" dirty="0">
                <a:latin typeface="Franklin Gothic Heavy" panose="020B0903020102020204" pitchFamily="34" charset="0"/>
              </a:rPr>
              <a:t>YOUR </a:t>
            </a:r>
            <a:r>
              <a:rPr lang="en-US" sz="800" b="1" i="1" dirty="0">
                <a:solidFill>
                  <a:schemeClr val="accent6"/>
                </a:solidFill>
                <a:latin typeface="Franklin Gothic Heavy" panose="020B0903020102020204" pitchFamily="34" charset="0"/>
              </a:rPr>
              <a:t>FIRED</a:t>
            </a:r>
          </a:p>
          <a:p>
            <a:pPr algn="ctr"/>
            <a:r>
              <a:rPr lang="en-US" sz="600" b="1" i="1" dirty="0">
                <a:latin typeface="Franklin Gothic Heavy" panose="020B0903020102020204" pitchFamily="34" charset="0"/>
              </a:rPr>
              <a:t>GO BACK TO START!</a:t>
            </a:r>
          </a:p>
        </p:txBody>
      </p:sp>
      <p:sp>
        <p:nvSpPr>
          <p:cNvPr id="159" name="TextBox 158"/>
          <p:cNvSpPr txBox="1"/>
          <p:nvPr/>
        </p:nvSpPr>
        <p:spPr>
          <a:xfrm>
            <a:off x="1350337" y="3239605"/>
            <a:ext cx="985945" cy="307777"/>
          </a:xfrm>
          <a:prstGeom prst="rect">
            <a:avLst/>
          </a:prstGeom>
          <a:noFill/>
          <a:ln>
            <a:noFill/>
          </a:ln>
        </p:spPr>
        <p:txBody>
          <a:bodyPr wrap="square" lIns="0" rtlCol="0" anchor="t" anchorCtr="0">
            <a:spAutoFit/>
            <a:scene3d>
              <a:camera prst="isometricOffAxis1Top">
                <a:rot lat="18807053" lon="20036265" rev="1187284"/>
              </a:camera>
              <a:lightRig rig="threePt" dir="t"/>
            </a:scene3d>
          </a:bodyPr>
          <a:lstStyle/>
          <a:p>
            <a:pPr algn="ctr"/>
            <a:r>
              <a:rPr lang="en-US" sz="800" b="1" i="1" dirty="0">
                <a:latin typeface="Franklin Gothic Heavy" panose="020B0903020102020204" pitchFamily="34" charset="0"/>
              </a:rPr>
              <a:t>YOUR </a:t>
            </a:r>
            <a:r>
              <a:rPr lang="en-US" sz="800" b="1" i="1" dirty="0">
                <a:solidFill>
                  <a:schemeClr val="accent6"/>
                </a:solidFill>
                <a:latin typeface="Franklin Gothic Heavy" panose="020B0903020102020204" pitchFamily="34" charset="0"/>
              </a:rPr>
              <a:t>FIRED</a:t>
            </a:r>
          </a:p>
          <a:p>
            <a:pPr algn="ctr"/>
            <a:r>
              <a:rPr lang="en-US" sz="600" b="1" i="1" dirty="0">
                <a:latin typeface="Franklin Gothic Heavy" panose="020B0903020102020204" pitchFamily="34" charset="0"/>
              </a:rPr>
              <a:t>GO BACK TO START!</a:t>
            </a:r>
          </a:p>
        </p:txBody>
      </p:sp>
      <p:sp>
        <p:nvSpPr>
          <p:cNvPr id="182" name="TextBox 181"/>
          <p:cNvSpPr txBox="1"/>
          <p:nvPr/>
        </p:nvSpPr>
        <p:spPr>
          <a:xfrm>
            <a:off x="2536516" y="98287"/>
            <a:ext cx="3917595" cy="369332"/>
          </a:xfrm>
          <a:prstGeom prst="rect">
            <a:avLst/>
          </a:prstGeom>
          <a:noFill/>
          <a:ln>
            <a:noFill/>
          </a:ln>
        </p:spPr>
        <p:txBody>
          <a:bodyPr wrap="square" rtlCol="0">
            <a:spAutoFit/>
          </a:bodyPr>
          <a:lstStyle/>
          <a:p>
            <a:pPr algn="ctr"/>
            <a:r>
              <a:rPr lang="en-US" dirty="0">
                <a:latin typeface="Franklin Gothic Demi" panose="020B0703020102020204" pitchFamily="34" charset="0"/>
              </a:rPr>
              <a:t>The game of </a:t>
            </a:r>
          </a:p>
        </p:txBody>
      </p:sp>
      <p:pic>
        <p:nvPicPr>
          <p:cNvPr id="52" name="manhol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0186" y="3477070"/>
            <a:ext cx="960555" cy="811670"/>
          </a:xfrm>
          <a:prstGeom prst="rect">
            <a:avLst/>
          </a:prstGeom>
        </p:spPr>
      </p:pic>
      <p:pic>
        <p:nvPicPr>
          <p:cNvPr id="70" name="cra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547" y="4983762"/>
            <a:ext cx="728862" cy="637754"/>
          </a:xfrm>
          <a:prstGeom prst="rect">
            <a:avLst/>
          </a:prstGeom>
        </p:spPr>
      </p:pic>
      <p:pic>
        <p:nvPicPr>
          <p:cNvPr id="2" name="bridg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17286">
            <a:off x="2625345" y="2142998"/>
            <a:ext cx="1473803" cy="892428"/>
          </a:xfrm>
          <a:prstGeom prst="rect">
            <a:avLst/>
          </a:prstGeom>
        </p:spPr>
      </p:pic>
      <p:pic>
        <p:nvPicPr>
          <p:cNvPr id="54" name="climb_ou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8254" y="4195028"/>
            <a:ext cx="1220456" cy="1560685"/>
          </a:xfrm>
          <a:prstGeom prst="rect">
            <a:avLst/>
          </a:prstGeom>
        </p:spPr>
      </p:pic>
      <p:pic>
        <p:nvPicPr>
          <p:cNvPr id="71" name="square hol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0970" y="2565102"/>
            <a:ext cx="608506" cy="304253"/>
          </a:xfrm>
          <a:prstGeom prst="rect">
            <a:avLst/>
          </a:prstGeom>
        </p:spPr>
      </p:pic>
      <p:pic>
        <p:nvPicPr>
          <p:cNvPr id="56" name="buoy"/>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1783" y="3838644"/>
            <a:ext cx="1340561" cy="921636"/>
          </a:xfrm>
          <a:prstGeom prst="rect">
            <a:avLst/>
          </a:prstGeom>
        </p:spPr>
      </p:pic>
      <p:pic>
        <p:nvPicPr>
          <p:cNvPr id="184" name="monste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051" y="3933913"/>
            <a:ext cx="1498149" cy="937841"/>
          </a:xfrm>
          <a:prstGeom prst="rect">
            <a:avLst/>
          </a:prstGeom>
        </p:spPr>
      </p:pic>
      <p:pic>
        <p:nvPicPr>
          <p:cNvPr id="53" name="jackhamme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5805" y="4442063"/>
            <a:ext cx="1286262" cy="1207249"/>
          </a:xfrm>
          <a:prstGeom prst="rect">
            <a:avLst/>
          </a:prstGeom>
        </p:spPr>
      </p:pic>
      <p:pic>
        <p:nvPicPr>
          <p:cNvPr id="125" name="blue_marke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85738" y="3403208"/>
            <a:ext cx="659286" cy="879048"/>
          </a:xfrm>
          <a:prstGeom prst="rect">
            <a:avLst/>
          </a:prstGeom>
        </p:spPr>
      </p:pic>
      <p:pic>
        <p:nvPicPr>
          <p:cNvPr id="126" name="red_marke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02421" y="4709939"/>
            <a:ext cx="659286" cy="879048"/>
          </a:xfrm>
          <a:prstGeom prst="rect">
            <a:avLst/>
          </a:prstGeom>
        </p:spPr>
      </p:pic>
      <p:pic>
        <p:nvPicPr>
          <p:cNvPr id="183" name="guy_arrow"/>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05502" y="4486275"/>
            <a:ext cx="962847" cy="1185043"/>
          </a:xfrm>
          <a:prstGeom prst="rect">
            <a:avLst/>
          </a:prstGeom>
        </p:spPr>
      </p:pic>
      <p:pic>
        <p:nvPicPr>
          <p:cNvPr id="185" name="con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30546" y="2237915"/>
            <a:ext cx="549332" cy="694407"/>
          </a:xfrm>
          <a:prstGeom prst="rect">
            <a:avLst/>
          </a:prstGeom>
        </p:spPr>
      </p:pic>
      <p:grpSp>
        <p:nvGrpSpPr>
          <p:cNvPr id="190" name="Middle Label"/>
          <p:cNvGrpSpPr/>
          <p:nvPr/>
        </p:nvGrpSpPr>
        <p:grpSpPr>
          <a:xfrm>
            <a:off x="2291547" y="2381981"/>
            <a:ext cx="4249667" cy="2795752"/>
            <a:chOff x="2291547" y="2381981"/>
            <a:chExt cx="4249667" cy="2795752"/>
          </a:xfrm>
        </p:grpSpPr>
        <p:pic>
          <p:nvPicPr>
            <p:cNvPr id="187" name="label"/>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53631" y="2381981"/>
              <a:ext cx="3493947" cy="2795752"/>
            </a:xfrm>
            <a:prstGeom prst="rect">
              <a:avLst/>
            </a:prstGeom>
            <a:scene3d>
              <a:camera prst="isometricTopUp">
                <a:rot lat="18665212" lon="18546177" rev="3837576"/>
              </a:camera>
              <a:lightRig rig="threePt" dir="t"/>
            </a:scene3d>
          </p:spPr>
        </p:pic>
        <p:sp>
          <p:nvSpPr>
            <p:cNvPr id="188" name="TextBox 187"/>
            <p:cNvSpPr txBox="1"/>
            <p:nvPr/>
          </p:nvSpPr>
          <p:spPr>
            <a:xfrm>
              <a:off x="2291547" y="3216396"/>
              <a:ext cx="3917595" cy="769441"/>
            </a:xfrm>
            <a:prstGeom prst="rect">
              <a:avLst/>
            </a:prstGeom>
            <a:noFill/>
            <a:ln>
              <a:noFill/>
            </a:ln>
            <a:scene3d>
              <a:camera prst="isometricTopUp">
                <a:rot lat="18538867" lon="19132535" rev="3354747"/>
              </a:camera>
              <a:lightRig rig="threePt" dir="t"/>
            </a:scene3d>
          </p:spPr>
          <p:txBody>
            <a:bodyPr wrap="square" rtlCol="0">
              <a:spAutoFit/>
            </a:bodyPr>
            <a:lstStyle/>
            <a:p>
              <a:pPr algn="ctr"/>
              <a:r>
                <a:rPr lang="en-US" sz="4400" b="1" dirty="0">
                  <a:solidFill>
                    <a:schemeClr val="accent4"/>
                  </a:solidFill>
                  <a:latin typeface="Franklin Gothic Heavy" panose="020B0903020102020204" pitchFamily="34" charset="0"/>
                </a:rPr>
                <a:t>YOUR</a:t>
              </a:r>
              <a:endParaRPr lang="en-US" sz="4400" b="1" dirty="0">
                <a:solidFill>
                  <a:schemeClr val="accent4"/>
                </a:solidFill>
                <a:latin typeface="Franklin Gothic Book" panose="020B0503020102020204" pitchFamily="34" charset="0"/>
              </a:endParaRPr>
            </a:p>
          </p:txBody>
        </p:sp>
        <p:sp>
          <p:nvSpPr>
            <p:cNvPr id="189" name="TextBox 188"/>
            <p:cNvSpPr txBox="1"/>
            <p:nvPr/>
          </p:nvSpPr>
          <p:spPr>
            <a:xfrm>
              <a:off x="2623619" y="3275087"/>
              <a:ext cx="3917595" cy="1107996"/>
            </a:xfrm>
            <a:prstGeom prst="rect">
              <a:avLst/>
            </a:prstGeom>
            <a:noFill/>
            <a:ln>
              <a:noFill/>
            </a:ln>
            <a:scene3d>
              <a:camera prst="isometricTopUp">
                <a:rot lat="18600000" lon="19132531" rev="3354748"/>
              </a:camera>
              <a:lightRig rig="threePt" dir="t"/>
            </a:scene3d>
          </p:spPr>
          <p:txBody>
            <a:bodyPr wrap="square" rtlCol="0">
              <a:spAutoFit/>
            </a:bodyPr>
            <a:lstStyle/>
            <a:p>
              <a:pPr algn="ctr"/>
              <a:r>
                <a:rPr lang="en-US" sz="6600" b="1" dirty="0">
                  <a:solidFill>
                    <a:schemeClr val="tx2"/>
                  </a:solidFill>
                  <a:latin typeface="Franklin Gothic Heavy" panose="020B0903020102020204" pitchFamily="34" charset="0"/>
                </a:rPr>
                <a:t>GAME</a:t>
              </a:r>
              <a:endParaRPr lang="en-US" sz="6600" b="1" dirty="0">
                <a:solidFill>
                  <a:schemeClr val="accent4"/>
                </a:solidFill>
                <a:latin typeface="Franklin Gothic Book" panose="020B0503020102020204" pitchFamily="34" charset="0"/>
              </a:endParaRPr>
            </a:p>
          </p:txBody>
        </p:sp>
      </p:grpSp>
      <p:pic>
        <p:nvPicPr>
          <p:cNvPr id="160" name="dice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94244" y="4184770"/>
            <a:ext cx="795057" cy="769217"/>
          </a:xfrm>
          <a:prstGeom prst="rect">
            <a:avLst/>
          </a:prstGeom>
        </p:spPr>
      </p:pic>
      <p:pic>
        <p:nvPicPr>
          <p:cNvPr id="161" name="dice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41140" y="3968812"/>
            <a:ext cx="795057" cy="769217"/>
          </a:xfrm>
          <a:prstGeom prst="rect">
            <a:avLst/>
          </a:prstGeom>
        </p:spPr>
      </p:pic>
      <p:pic>
        <p:nvPicPr>
          <p:cNvPr id="193" name="Wall"/>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97324" y="4555739"/>
            <a:ext cx="1106396" cy="1106396"/>
          </a:xfrm>
          <a:prstGeom prst="rect">
            <a:avLst/>
          </a:prstGeom>
        </p:spPr>
      </p:pic>
      <p:pic>
        <p:nvPicPr>
          <p:cNvPr id="55" name="Home"/>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65193" y="2210706"/>
            <a:ext cx="522877" cy="579024"/>
          </a:xfrm>
          <a:prstGeom prst="rect">
            <a:avLst/>
          </a:prstGeom>
        </p:spPr>
      </p:pic>
      <p:sp>
        <p:nvSpPr>
          <p:cNvPr id="141" name="Rectangular Callout 140"/>
          <p:cNvSpPr/>
          <p:nvPr/>
        </p:nvSpPr>
        <p:spPr>
          <a:xfrm flipH="1">
            <a:off x="4769210" y="3981928"/>
            <a:ext cx="1415330" cy="914921"/>
          </a:xfrm>
          <a:prstGeom prst="wedgeRectCallout">
            <a:avLst>
              <a:gd name="adj1" fmla="val 62301"/>
              <a:gd name="adj2" fmla="val 6022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Franklin Gothic Demi" panose="020B0703020102020204" pitchFamily="34" charset="0"/>
              </a:rPr>
              <a:t>MOVE ITEMS AS  WELL AS CHANGE THE COLOR OF SQUARES</a:t>
            </a:r>
          </a:p>
        </p:txBody>
      </p:sp>
      <p:pic>
        <p:nvPicPr>
          <p:cNvPr id="57" name="animated_arrow"/>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825894" y="1880420"/>
            <a:ext cx="426845" cy="853689"/>
          </a:xfrm>
          <a:prstGeom prst="rect">
            <a:avLst/>
          </a:prstGeom>
        </p:spPr>
      </p:pic>
      <p:sp>
        <p:nvSpPr>
          <p:cNvPr id="58" name="Rectangle 57"/>
          <p:cNvSpPr/>
          <p:nvPr/>
        </p:nvSpPr>
        <p:spPr>
          <a:xfrm>
            <a:off x="66113" y="902915"/>
            <a:ext cx="2883387" cy="139810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BE</a:t>
            </a:r>
            <a:r>
              <a:rPr lang="en-US" sz="2400" b="1" dirty="0">
                <a:solidFill>
                  <a:schemeClr val="bg1"/>
                </a:solidFill>
              </a:rPr>
              <a:t> </a:t>
            </a:r>
            <a:r>
              <a:rPr lang="en-US" sz="2400" b="1" dirty="0">
                <a:solidFill>
                  <a:schemeClr val="accent5"/>
                </a:solidFill>
              </a:rPr>
              <a:t>CREATIVE</a:t>
            </a:r>
            <a:r>
              <a:rPr lang="en-US" sz="2400" b="1" dirty="0">
                <a:solidFill>
                  <a:schemeClr val="bg1"/>
                </a:solidFill>
              </a:rPr>
              <a:t> </a:t>
            </a:r>
            <a:r>
              <a:rPr lang="en-US" sz="2400" dirty="0">
                <a:solidFill>
                  <a:schemeClr val="bg1"/>
                </a:solidFill>
              </a:rPr>
              <a:t>&amp;</a:t>
            </a:r>
            <a:r>
              <a:rPr lang="en-US" sz="2400" b="1" dirty="0">
                <a:solidFill>
                  <a:schemeClr val="bg1"/>
                </a:solidFill>
              </a:rPr>
              <a:t> BUILD </a:t>
            </a:r>
            <a:r>
              <a:rPr lang="en-US" sz="2400" b="1" dirty="0">
                <a:solidFill>
                  <a:schemeClr val="accent5"/>
                </a:solidFill>
              </a:rPr>
              <a:t>YOUR OWN CUSTOM</a:t>
            </a:r>
            <a:r>
              <a:rPr lang="en-US" sz="2400" b="1" dirty="0">
                <a:solidFill>
                  <a:schemeClr val="bg1"/>
                </a:solidFill>
              </a:rPr>
              <a:t> </a:t>
            </a:r>
            <a:r>
              <a:rPr lang="en-US" sz="3200" b="1" dirty="0">
                <a:solidFill>
                  <a:schemeClr val="bg1"/>
                </a:solidFill>
              </a:rPr>
              <a:t>BOARD GAME!</a:t>
            </a:r>
          </a:p>
        </p:txBody>
      </p:sp>
      <p:sp>
        <p:nvSpPr>
          <p:cNvPr id="147" name="Callout Text"/>
          <p:cNvSpPr/>
          <p:nvPr/>
        </p:nvSpPr>
        <p:spPr>
          <a:xfrm>
            <a:off x="5988050" y="109730"/>
            <a:ext cx="3081433" cy="3581400"/>
          </a:xfrm>
          <a:prstGeom prst="wedgeRectCallout">
            <a:avLst>
              <a:gd name="adj1" fmla="val -21201"/>
              <a:gd name="adj2" fmla="val 61423"/>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800" b="1" dirty="0">
                <a:solidFill>
                  <a:schemeClr val="accent6"/>
                </a:solidFill>
              </a:rPr>
              <a:t>Life is like a</a:t>
            </a:r>
            <a:r>
              <a:rPr lang="en-US" sz="2800" b="1" dirty="0">
                <a:solidFill>
                  <a:schemeClr val="tx1"/>
                </a:solidFill>
              </a:rPr>
              <a:t> </a:t>
            </a:r>
            <a:r>
              <a:rPr lang="en-US" sz="2800" b="1" dirty="0">
                <a:solidFill>
                  <a:schemeClr val="tx2"/>
                </a:solidFill>
              </a:rPr>
              <a:t>Game </a:t>
            </a:r>
          </a:p>
          <a:p>
            <a:pPr algn="ctr"/>
            <a:r>
              <a:rPr lang="en-US" sz="1600" dirty="0">
                <a:solidFill>
                  <a:schemeClr val="tx1"/>
                </a:solidFill>
              </a:rPr>
              <a:t>You play, you work, you play some more, you plan and prepare, but most of all you persist.</a:t>
            </a:r>
          </a:p>
          <a:p>
            <a:pPr algn="ctr"/>
            <a:endParaRPr lang="en-US" sz="1600" dirty="0">
              <a:solidFill>
                <a:schemeClr val="tx1"/>
              </a:solidFill>
            </a:endParaRPr>
          </a:p>
          <a:p>
            <a:pPr algn="ctr"/>
            <a:r>
              <a:rPr lang="en-US" sz="1600" dirty="0">
                <a:solidFill>
                  <a:schemeClr val="tx1"/>
                </a:solidFill>
              </a:rPr>
              <a:t>The harder you work, the luckier you get. </a:t>
            </a:r>
          </a:p>
          <a:p>
            <a:pPr algn="ctr"/>
            <a:endParaRPr lang="en-US" sz="1600" dirty="0">
              <a:solidFill>
                <a:schemeClr val="tx1"/>
              </a:solidFill>
            </a:endParaRPr>
          </a:p>
          <a:p>
            <a:pPr algn="ctr"/>
            <a:r>
              <a:rPr lang="en-US" sz="1600" dirty="0">
                <a:solidFill>
                  <a:schemeClr val="tx1"/>
                </a:solidFill>
              </a:rPr>
              <a:t>Whatever you can conceive and believe, you can achieve.</a:t>
            </a:r>
          </a:p>
          <a:p>
            <a:pPr algn="ctr"/>
            <a:endParaRPr lang="en-US" sz="1600" dirty="0">
              <a:solidFill>
                <a:schemeClr val="tx1"/>
              </a:solidFill>
            </a:endParaRPr>
          </a:p>
          <a:p>
            <a:pPr algn="ctr"/>
            <a:r>
              <a:rPr lang="en-US" sz="1600" dirty="0">
                <a:solidFill>
                  <a:schemeClr val="tx1"/>
                </a:solidFill>
              </a:rPr>
              <a:t>Know the rules. And if you don’t like them, change them.</a:t>
            </a:r>
          </a:p>
        </p:txBody>
      </p:sp>
      <p:sp>
        <p:nvSpPr>
          <p:cNvPr id="63" name="Rectangular Callout 62"/>
          <p:cNvSpPr/>
          <p:nvPr/>
        </p:nvSpPr>
        <p:spPr>
          <a:xfrm>
            <a:off x="105724" y="2408950"/>
            <a:ext cx="1313663" cy="828581"/>
          </a:xfrm>
          <a:prstGeom prst="wedgeRectCallout">
            <a:avLst>
              <a:gd name="adj1" fmla="val 62301"/>
              <a:gd name="adj2" fmla="val 6022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Franklin Gothic Demi" panose="020B0703020102020204" pitchFamily="34" charset="0"/>
              </a:rPr>
              <a:t>WHAT MILESTONES ARE IMPORTANT TO YOU</a:t>
            </a:r>
          </a:p>
        </p:txBody>
      </p:sp>
    </p:spTree>
    <p:extLst>
      <p:ext uri="{BB962C8B-B14F-4D97-AF65-F5344CB8AC3E}">
        <p14:creationId xmlns:p14="http://schemas.microsoft.com/office/powerpoint/2010/main" val="23080815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indoor, table, sitting, paper&#10;&#10;Description automatically generated">
            <a:extLst>
              <a:ext uri="{FF2B5EF4-FFF2-40B4-BE49-F238E27FC236}">
                <a16:creationId xmlns:a16="http://schemas.microsoft.com/office/drawing/2014/main" id="{052C6BCD-D2E4-214D-BB32-731F07E801C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10999" b="-1"/>
          <a:stretch/>
        </p:blipFill>
        <p:spPr>
          <a:xfrm>
            <a:off x="-1" y="10"/>
            <a:ext cx="9144000" cy="6857990"/>
          </a:xfrm>
          <a:prstGeom prst="rect">
            <a:avLst/>
          </a:prstGeom>
        </p:spPr>
      </p:pic>
      <p:sp>
        <p:nvSpPr>
          <p:cNvPr id="1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 y="2463131"/>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 name="Title 1">
            <a:extLst>
              <a:ext uri="{FF2B5EF4-FFF2-40B4-BE49-F238E27FC236}">
                <a16:creationId xmlns:a16="http://schemas.microsoft.com/office/drawing/2014/main" id="{7F34DFFA-F310-7940-9980-D84E9133BDC3}"/>
              </a:ext>
            </a:extLst>
          </p:cNvPr>
          <p:cNvSpPr>
            <a:spLocks noGrp="1"/>
          </p:cNvSpPr>
          <p:nvPr>
            <p:ph type="title"/>
          </p:nvPr>
        </p:nvSpPr>
        <p:spPr>
          <a:xfrm>
            <a:off x="568370" y="3149961"/>
            <a:ext cx="3153103" cy="1007066"/>
          </a:xfrm>
        </p:spPr>
        <p:txBody>
          <a:bodyPr vert="horz" lIns="91440" tIns="45720" rIns="91440" bIns="45720" rtlCol="0" anchor="ctr">
            <a:normAutofit/>
          </a:bodyPr>
          <a:lstStyle/>
          <a:p>
            <a:pPr algn="ctr"/>
            <a:r>
              <a:rPr lang="en-US" sz="3150" kern="1200">
                <a:solidFill>
                  <a:schemeClr val="tx1"/>
                </a:solidFill>
                <a:latin typeface="+mj-lt"/>
                <a:ea typeface="+mj-ea"/>
                <a:cs typeface="+mj-cs"/>
              </a:rPr>
              <a:t>Homework</a:t>
            </a:r>
          </a:p>
        </p:txBody>
      </p:sp>
      <p:cxnSp>
        <p:nvCxnSpPr>
          <p:cNvPr id="18" name="Straight Connector 17">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5115" y="4226880"/>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32D85C6-B855-A947-92FA-1C229BC8C368}"/>
              </a:ext>
            </a:extLst>
          </p:cNvPr>
          <p:cNvSpPr>
            <a:spLocks noGrp="1"/>
          </p:cNvSpPr>
          <p:nvPr>
            <p:ph sz="half" idx="1"/>
          </p:nvPr>
        </p:nvSpPr>
        <p:spPr>
          <a:xfrm>
            <a:off x="430421" y="4277679"/>
            <a:ext cx="3444766" cy="1964879"/>
          </a:xfrm>
        </p:spPr>
        <p:txBody>
          <a:bodyPr vert="horz" lIns="91440" tIns="45720" rIns="91440" bIns="45720" rtlCol="0" anchor="ctr">
            <a:normAutofit/>
          </a:bodyPr>
          <a:lstStyle/>
          <a:p>
            <a:r>
              <a:rPr lang="en-US" sz="1575"/>
              <a:t>Write a list of objectives</a:t>
            </a:r>
          </a:p>
          <a:p>
            <a:r>
              <a:rPr lang="en-US" sz="1575"/>
              <a:t>Write 200 ways that more income will help you</a:t>
            </a:r>
          </a:p>
          <a:p>
            <a:r>
              <a:rPr lang="en-US" sz="1575"/>
              <a:t>Systems to take some small action every day</a:t>
            </a:r>
          </a:p>
        </p:txBody>
      </p:sp>
    </p:spTree>
    <p:extLst>
      <p:ext uri="{BB962C8B-B14F-4D97-AF65-F5344CB8AC3E}">
        <p14:creationId xmlns:p14="http://schemas.microsoft.com/office/powerpoint/2010/main" val="1678271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Turn Arrow 4"/>
          <p:cNvSpPr/>
          <p:nvPr/>
        </p:nvSpPr>
        <p:spPr>
          <a:xfrm rot="5400000" flipV="1">
            <a:off x="29166" y="3439377"/>
            <a:ext cx="1934536" cy="1383268"/>
          </a:xfrm>
          <a:prstGeom prst="uturnArrow">
            <a:avLst>
              <a:gd name="adj1" fmla="val 18701"/>
              <a:gd name="adj2" fmla="val 25000"/>
              <a:gd name="adj3" fmla="val 26963"/>
              <a:gd name="adj4" fmla="val 63009"/>
              <a:gd name="adj5" fmla="val 100000"/>
            </a:avLst>
          </a:prstGeom>
          <a:gradFill>
            <a:gsLst>
              <a:gs pos="31000">
                <a:schemeClr val="tx1">
                  <a:lumMod val="57000"/>
                  <a:lumOff val="43000"/>
                </a:schemeClr>
              </a:gs>
              <a:gs pos="32000">
                <a:schemeClr val="tx1">
                  <a:lumMod val="64000"/>
                  <a:lumOff val="36000"/>
                </a:schemeClr>
              </a:gs>
            </a:gsLst>
            <a:lin ang="9300000" scaled="0"/>
          </a:gradFill>
          <a:ln>
            <a:solidFill>
              <a:schemeClr val="bg1">
                <a:lumMod val="85000"/>
              </a:schemeClr>
            </a:solidFill>
          </a:ln>
          <a:effectLst>
            <a:outerShdw blurRad="114300" dir="5400000" sx="90000" sy="-19000" rotWithShape="0">
              <a:prstClr val="black">
                <a:alpha val="18000"/>
              </a:prstClr>
            </a:outerShdw>
          </a:effectLst>
          <a:scene3d>
            <a:camera prst="orthographicFront"/>
            <a:lightRig rig="threePt" dir="t"/>
          </a:scene3d>
          <a:sp3d prstMaterial="metal">
            <a:bevelT w="69850" h="107950" prst="riblet"/>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normAutofit/>
          </a:bodyPr>
          <a:lstStyle/>
          <a:p>
            <a:pPr algn="ctr"/>
            <a:endParaRPr lang="en-US">
              <a:solidFill>
                <a:schemeClr val="tx1"/>
              </a:solidFill>
            </a:endParaRPr>
          </a:p>
        </p:txBody>
      </p:sp>
      <p:sp>
        <p:nvSpPr>
          <p:cNvPr id="7" name="U-Turn Arrow 6"/>
          <p:cNvSpPr/>
          <p:nvPr/>
        </p:nvSpPr>
        <p:spPr>
          <a:xfrm rot="5400000">
            <a:off x="6984307" y="1958529"/>
            <a:ext cx="1918754" cy="1376044"/>
          </a:xfrm>
          <a:prstGeom prst="uturnArrow">
            <a:avLst>
              <a:gd name="adj1" fmla="val 18701"/>
              <a:gd name="adj2" fmla="val 25000"/>
              <a:gd name="adj3" fmla="val 25000"/>
              <a:gd name="adj4" fmla="val 63009"/>
              <a:gd name="adj5" fmla="val 100000"/>
            </a:avLst>
          </a:prstGeom>
          <a:gradFill>
            <a:gsLst>
              <a:gs pos="31000">
                <a:schemeClr val="tx1">
                  <a:lumMod val="57000"/>
                  <a:lumOff val="43000"/>
                </a:schemeClr>
              </a:gs>
              <a:gs pos="32000">
                <a:schemeClr val="tx1">
                  <a:lumMod val="64000"/>
                  <a:lumOff val="36000"/>
                </a:schemeClr>
              </a:gs>
            </a:gsLst>
            <a:lin ang="9300000" scaled="0"/>
          </a:gradFill>
          <a:ln>
            <a:solidFill>
              <a:schemeClr val="bg1">
                <a:lumMod val="85000"/>
              </a:schemeClr>
            </a:solidFill>
          </a:ln>
          <a:effectLst>
            <a:outerShdw blurRad="114300" dir="5400000" sx="90000" sy="-19000" rotWithShape="0">
              <a:prstClr val="black">
                <a:alpha val="18000"/>
              </a:prstClr>
            </a:outerShdw>
          </a:effectLst>
          <a:scene3d>
            <a:camera prst="orthographicFront"/>
            <a:lightRig rig="threePt" dir="t"/>
          </a:scene3d>
          <a:sp3d prstMaterial="metal">
            <a:bevelT w="69850" h="107950" prst="riblet"/>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normAutofit/>
          </a:bodyPr>
          <a:lstStyle/>
          <a:p>
            <a:pPr algn="ctr"/>
            <a:endParaRPr lang="en-US" dirty="0">
              <a:solidFill>
                <a:schemeClr val="tx1"/>
              </a:solidFill>
            </a:endParaRPr>
          </a:p>
        </p:txBody>
      </p:sp>
      <p:sp>
        <p:nvSpPr>
          <p:cNvPr id="8" name="Right Arrow 7"/>
          <p:cNvSpPr/>
          <p:nvPr/>
        </p:nvSpPr>
        <p:spPr>
          <a:xfrm>
            <a:off x="4403573" y="1443498"/>
            <a:ext cx="1289364" cy="688022"/>
          </a:xfrm>
          <a:prstGeom prst="rightArrow">
            <a:avLst>
              <a:gd name="adj1" fmla="val 38546"/>
              <a:gd name="adj2" fmla="val 54199"/>
            </a:avLst>
          </a:prstGeom>
          <a:gradFill>
            <a:gsLst>
              <a:gs pos="31000">
                <a:schemeClr val="tx1">
                  <a:lumMod val="57000"/>
                  <a:lumOff val="43000"/>
                </a:schemeClr>
              </a:gs>
              <a:gs pos="32000">
                <a:schemeClr val="tx1">
                  <a:lumMod val="64000"/>
                  <a:lumOff val="36000"/>
                </a:schemeClr>
              </a:gs>
            </a:gsLst>
            <a:lin ang="9300000" scaled="0"/>
          </a:gradFill>
          <a:ln>
            <a:solidFill>
              <a:schemeClr val="bg1">
                <a:lumMod val="85000"/>
              </a:schemeClr>
            </a:solidFill>
          </a:ln>
          <a:effectLst>
            <a:outerShdw blurRad="114300" dir="5400000" sx="90000" sy="-19000" rotWithShape="0">
              <a:prstClr val="black">
                <a:alpha val="18000"/>
              </a:prstClr>
            </a:outerShdw>
          </a:effectLst>
          <a:scene3d>
            <a:camera prst="orthographicFront"/>
            <a:lightRig rig="threePt" dir="t"/>
          </a:scene3d>
          <a:sp3d prstMaterial="metal">
            <a:bevelT w="69850" h="107950" prst="riblet"/>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normAutofit fontScale="70000" lnSpcReduction="20000"/>
          </a:bodyPr>
          <a:lstStyle/>
          <a:p>
            <a:pPr algn="ctr"/>
            <a:endParaRPr lang="en-US" dirty="0">
              <a:solidFill>
                <a:schemeClr val="tx1"/>
              </a:solidFill>
            </a:endParaRPr>
          </a:p>
        </p:txBody>
      </p:sp>
      <p:sp>
        <p:nvSpPr>
          <p:cNvPr id="11" name="Oval 10"/>
          <p:cNvSpPr/>
          <p:nvPr/>
        </p:nvSpPr>
        <p:spPr>
          <a:xfrm>
            <a:off x="3070192" y="1343162"/>
            <a:ext cx="1146704" cy="860027"/>
          </a:xfrm>
          <a:prstGeom prst="ellipse">
            <a:avLst/>
          </a:prstGeom>
          <a:solidFill>
            <a:schemeClr val="accent4">
              <a:lumMod val="75000"/>
            </a:schemeClr>
          </a:solidFill>
          <a:ln>
            <a:solidFill>
              <a:schemeClr val="bg1">
                <a:lumMod val="95000"/>
              </a:schemeClr>
            </a:solidFill>
          </a:ln>
          <a:effectLst>
            <a:outerShdw blurRad="114300" dir="5400000" sx="90000" sy="-19000" rotWithShape="0">
              <a:prstClr val="black">
                <a:alpha val="18000"/>
              </a:prstClr>
            </a:outerShdw>
          </a:effectLst>
          <a:scene3d>
            <a:camera prst="orthographicFront"/>
            <a:lightRig rig="contrasting" dir="t"/>
          </a:scene3d>
          <a:sp3d prstMaterial="softEdge">
            <a:bevelT w="120650" prst="artDeco"/>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normAutofit fontScale="77500" lnSpcReduction="20000"/>
          </a:bodyPr>
          <a:lstStyle/>
          <a:p>
            <a:pPr algn="ctr"/>
            <a:r>
              <a:rPr lang="en-US" dirty="0"/>
              <a:t>Flow Chart Start</a:t>
            </a:r>
          </a:p>
        </p:txBody>
      </p:sp>
      <p:sp>
        <p:nvSpPr>
          <p:cNvPr id="12" name="Rounded Rectangle 11"/>
          <p:cNvSpPr/>
          <p:nvPr/>
        </p:nvSpPr>
        <p:spPr>
          <a:xfrm>
            <a:off x="5879617" y="1343162"/>
            <a:ext cx="1146704" cy="860027"/>
          </a:xfrm>
          <a:prstGeom prst="roundRect">
            <a:avLst>
              <a:gd name="adj" fmla="val 8163"/>
            </a:avLst>
          </a:prstGeom>
          <a:solidFill>
            <a:schemeClr val="accent2">
              <a:lumMod val="75000"/>
            </a:schemeClr>
          </a:solidFill>
          <a:ln>
            <a:solidFill>
              <a:schemeClr val="bg1">
                <a:lumMod val="95000"/>
              </a:schemeClr>
            </a:solidFill>
          </a:ln>
          <a:effectLst>
            <a:outerShdw blurRad="114300" dir="5400000" sx="90000" sy="-19000" rotWithShape="0">
              <a:prstClr val="black">
                <a:alpha val="18000"/>
              </a:prstClr>
            </a:outerShdw>
          </a:effectLst>
          <a:scene3d>
            <a:camera prst="orthographicFront"/>
            <a:lightRig rig="contrasting" dir="t"/>
          </a:scene3d>
          <a:sp3d prstMaterial="softEdge">
            <a:bevelT w="120650" prst="artDeco"/>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normAutofit/>
          </a:bodyPr>
          <a:lstStyle/>
          <a:p>
            <a:pPr algn="ctr"/>
            <a:r>
              <a:rPr lang="en-US" dirty="0"/>
              <a:t>Step 1</a:t>
            </a:r>
          </a:p>
        </p:txBody>
      </p:sp>
      <p:sp>
        <p:nvSpPr>
          <p:cNvPr id="13" name="Rounded Rectangle 12"/>
          <p:cNvSpPr/>
          <p:nvPr/>
        </p:nvSpPr>
        <p:spPr>
          <a:xfrm>
            <a:off x="5879617" y="2860117"/>
            <a:ext cx="1146704" cy="860027"/>
          </a:xfrm>
          <a:prstGeom prst="roundRect">
            <a:avLst>
              <a:gd name="adj" fmla="val 8163"/>
            </a:avLst>
          </a:prstGeom>
          <a:solidFill>
            <a:schemeClr val="accent6">
              <a:lumMod val="75000"/>
            </a:schemeClr>
          </a:solidFill>
          <a:ln>
            <a:solidFill>
              <a:schemeClr val="bg1">
                <a:lumMod val="95000"/>
              </a:schemeClr>
            </a:solidFill>
          </a:ln>
          <a:effectLst>
            <a:outerShdw blurRad="114300" dir="5400000" sx="90000" sy="-19000" rotWithShape="0">
              <a:prstClr val="black">
                <a:alpha val="18000"/>
              </a:prstClr>
            </a:outerShdw>
          </a:effectLst>
          <a:scene3d>
            <a:camera prst="orthographicFront"/>
            <a:lightRig rig="contrasting" dir="t"/>
          </a:scene3d>
          <a:sp3d prstMaterial="softEdge">
            <a:bevelT w="120650" prst="artDeco"/>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normAutofit/>
          </a:bodyPr>
          <a:lstStyle/>
          <a:p>
            <a:pPr algn="ctr"/>
            <a:r>
              <a:rPr lang="en-US" dirty="0"/>
              <a:t>Step 2</a:t>
            </a:r>
          </a:p>
        </p:txBody>
      </p:sp>
      <p:sp>
        <p:nvSpPr>
          <p:cNvPr id="14" name="Oval 13"/>
          <p:cNvSpPr/>
          <p:nvPr/>
        </p:nvSpPr>
        <p:spPr>
          <a:xfrm>
            <a:off x="6360733" y="4341286"/>
            <a:ext cx="1146704" cy="860027"/>
          </a:xfrm>
          <a:prstGeom prst="ellipse">
            <a:avLst/>
          </a:prstGeom>
          <a:solidFill>
            <a:schemeClr val="accent4">
              <a:lumMod val="75000"/>
            </a:schemeClr>
          </a:solidFill>
          <a:ln>
            <a:solidFill>
              <a:schemeClr val="bg1">
                <a:lumMod val="95000"/>
              </a:schemeClr>
            </a:solidFill>
          </a:ln>
          <a:effectLst>
            <a:outerShdw blurRad="114300" dir="5400000" sx="90000" sy="-19000" rotWithShape="0">
              <a:prstClr val="black">
                <a:alpha val="18000"/>
              </a:prstClr>
            </a:outerShdw>
          </a:effectLst>
          <a:scene3d>
            <a:camera prst="orthographicFront"/>
            <a:lightRig rig="contrasting" dir="t"/>
          </a:scene3d>
          <a:sp3d prstMaterial="softEdge">
            <a:bevelT w="120650" prst="artDeco"/>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normAutofit fontScale="77500" lnSpcReduction="20000"/>
          </a:bodyPr>
          <a:lstStyle/>
          <a:p>
            <a:pPr algn="ctr"/>
            <a:r>
              <a:rPr lang="en-US" dirty="0"/>
              <a:t>Flow Chart End</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670585" y="914400"/>
            <a:ext cx="777372" cy="1294324"/>
          </a:xfrm>
          <a:prstGeom prst="rect">
            <a:avLst/>
          </a:prstGeom>
        </p:spPr>
      </p:pic>
      <p:sp>
        <p:nvSpPr>
          <p:cNvPr id="16" name="Right Arrow 15"/>
          <p:cNvSpPr/>
          <p:nvPr/>
        </p:nvSpPr>
        <p:spPr>
          <a:xfrm flipH="1">
            <a:off x="3238414" y="2941330"/>
            <a:ext cx="2439194" cy="688022"/>
          </a:xfrm>
          <a:prstGeom prst="rightArrow">
            <a:avLst>
              <a:gd name="adj1" fmla="val 38546"/>
              <a:gd name="adj2" fmla="val 54199"/>
            </a:avLst>
          </a:prstGeom>
          <a:gradFill>
            <a:gsLst>
              <a:gs pos="31000">
                <a:schemeClr val="tx1">
                  <a:lumMod val="57000"/>
                  <a:lumOff val="43000"/>
                </a:schemeClr>
              </a:gs>
              <a:gs pos="32000">
                <a:schemeClr val="tx1">
                  <a:lumMod val="64000"/>
                  <a:lumOff val="36000"/>
                </a:schemeClr>
              </a:gs>
            </a:gsLst>
            <a:lin ang="9300000" scaled="0"/>
          </a:gradFill>
          <a:ln>
            <a:solidFill>
              <a:schemeClr val="bg1">
                <a:lumMod val="85000"/>
              </a:schemeClr>
            </a:solidFill>
          </a:ln>
          <a:effectLst>
            <a:outerShdw blurRad="114300" dir="5400000" sx="90000" sy="-19000" rotWithShape="0">
              <a:prstClr val="black">
                <a:alpha val="18000"/>
              </a:prstClr>
            </a:outerShdw>
          </a:effectLst>
          <a:scene3d>
            <a:camera prst="orthographicFront"/>
            <a:lightRig rig="threePt" dir="t"/>
          </a:scene3d>
          <a:sp3d prstMaterial="metal">
            <a:bevelT w="69850" h="107950" prst="riblet"/>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normAutofit fontScale="70000" lnSpcReduction="20000"/>
          </a:bodyPr>
          <a:lstStyle/>
          <a:p>
            <a:pPr algn="ctr"/>
            <a:endParaRPr lang="en-US" dirty="0">
              <a:solidFill>
                <a:schemeClr val="tx1"/>
              </a:solidFill>
            </a:endParaRPr>
          </a:p>
        </p:txBody>
      </p:sp>
      <p:grpSp>
        <p:nvGrpSpPr>
          <p:cNvPr id="17" name="Group 16"/>
          <p:cNvGrpSpPr/>
          <p:nvPr/>
        </p:nvGrpSpPr>
        <p:grpSpPr>
          <a:xfrm>
            <a:off x="1892652" y="2941333"/>
            <a:ext cx="1196233" cy="729950"/>
            <a:chOff x="6736080" y="3562350"/>
            <a:chExt cx="1950720" cy="1190344"/>
          </a:xfrm>
        </p:grpSpPr>
        <p:sp>
          <p:nvSpPr>
            <p:cNvPr id="18" name="Rectangle 15"/>
            <p:cNvSpPr/>
            <p:nvPr/>
          </p:nvSpPr>
          <p:spPr>
            <a:xfrm>
              <a:off x="6934200" y="3562350"/>
              <a:ext cx="1752600" cy="1037946"/>
            </a:xfrm>
            <a:custGeom>
              <a:avLst/>
              <a:gdLst>
                <a:gd name="connsiteX0" fmla="*/ 0 w 1752600"/>
                <a:gd name="connsiteY0" fmla="*/ 0 h 914400"/>
                <a:gd name="connsiteX1" fmla="*/ 1752600 w 1752600"/>
                <a:gd name="connsiteY1" fmla="*/ 0 h 914400"/>
                <a:gd name="connsiteX2" fmla="*/ 1752600 w 1752600"/>
                <a:gd name="connsiteY2" fmla="*/ 914400 h 914400"/>
                <a:gd name="connsiteX3" fmla="*/ 0 w 1752600"/>
                <a:gd name="connsiteY3" fmla="*/ 914400 h 914400"/>
                <a:gd name="connsiteX4" fmla="*/ 0 w 1752600"/>
                <a:gd name="connsiteY4" fmla="*/ 0 h 914400"/>
                <a:gd name="connsiteX0" fmla="*/ 0 w 1752600"/>
                <a:gd name="connsiteY0" fmla="*/ 0 h 1084397"/>
                <a:gd name="connsiteX1" fmla="*/ 1752600 w 1752600"/>
                <a:gd name="connsiteY1" fmla="*/ 0 h 1084397"/>
                <a:gd name="connsiteX2" fmla="*/ 1752600 w 1752600"/>
                <a:gd name="connsiteY2" fmla="*/ 914400 h 1084397"/>
                <a:gd name="connsiteX3" fmla="*/ 0 w 1752600"/>
                <a:gd name="connsiteY3" fmla="*/ 914400 h 1084397"/>
                <a:gd name="connsiteX4" fmla="*/ 0 w 1752600"/>
                <a:gd name="connsiteY4" fmla="*/ 0 h 1084397"/>
                <a:gd name="connsiteX0" fmla="*/ 0 w 1752600"/>
                <a:gd name="connsiteY0" fmla="*/ 0 h 1045537"/>
                <a:gd name="connsiteX1" fmla="*/ 1752600 w 1752600"/>
                <a:gd name="connsiteY1" fmla="*/ 0 h 1045537"/>
                <a:gd name="connsiteX2" fmla="*/ 1752600 w 1752600"/>
                <a:gd name="connsiteY2" fmla="*/ 914400 h 1045537"/>
                <a:gd name="connsiteX3" fmla="*/ 0 w 1752600"/>
                <a:gd name="connsiteY3" fmla="*/ 914400 h 1045537"/>
                <a:gd name="connsiteX4" fmla="*/ 0 w 1752600"/>
                <a:gd name="connsiteY4" fmla="*/ 0 h 1045537"/>
                <a:gd name="connsiteX0" fmla="*/ 0 w 1752600"/>
                <a:gd name="connsiteY0" fmla="*/ 0 h 1037946"/>
                <a:gd name="connsiteX1" fmla="*/ 1752600 w 1752600"/>
                <a:gd name="connsiteY1" fmla="*/ 0 h 1037946"/>
                <a:gd name="connsiteX2" fmla="*/ 1752600 w 1752600"/>
                <a:gd name="connsiteY2" fmla="*/ 914400 h 1037946"/>
                <a:gd name="connsiteX3" fmla="*/ 0 w 1752600"/>
                <a:gd name="connsiteY3" fmla="*/ 914400 h 1037946"/>
                <a:gd name="connsiteX4" fmla="*/ 0 w 1752600"/>
                <a:gd name="connsiteY4" fmla="*/ 0 h 103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1037946">
                  <a:moveTo>
                    <a:pt x="0" y="0"/>
                  </a:moveTo>
                  <a:lnTo>
                    <a:pt x="1752600" y="0"/>
                  </a:lnTo>
                  <a:lnTo>
                    <a:pt x="1752600" y="914400"/>
                  </a:lnTo>
                  <a:cubicBezTo>
                    <a:pt x="917388" y="699247"/>
                    <a:pt x="817282" y="1278964"/>
                    <a:pt x="0" y="914400"/>
                  </a:cubicBezTo>
                  <a:lnTo>
                    <a:pt x="0" y="0"/>
                  </a:lnTo>
                  <a:close/>
                </a:path>
              </a:pathLst>
            </a:custGeom>
            <a:solidFill>
              <a:schemeClr val="accent5">
                <a:lumMod val="75000"/>
              </a:schemeClr>
            </a:solidFill>
            <a:ln>
              <a:solidFill>
                <a:schemeClr val="bg1">
                  <a:lumMod val="95000"/>
                </a:schemeClr>
              </a:solidFill>
            </a:ln>
            <a:effectLst>
              <a:outerShdw blurRad="114300" dir="5400000" sx="90000" sy="-19000" rotWithShape="0">
                <a:prstClr val="black">
                  <a:alpha val="18000"/>
                </a:prstClr>
              </a:outerShdw>
            </a:effectLst>
            <a:scene3d>
              <a:camera prst="orthographicFront"/>
              <a:lightRig rig="contrasting" dir="t"/>
            </a:scene3d>
            <a:sp3d prstMaterial="softEdge">
              <a:bevelT w="12065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400"/>
            </a:p>
          </p:txBody>
        </p:sp>
        <p:sp>
          <p:nvSpPr>
            <p:cNvPr id="19" name="Rectangle 15"/>
            <p:cNvSpPr/>
            <p:nvPr/>
          </p:nvSpPr>
          <p:spPr>
            <a:xfrm>
              <a:off x="6858000" y="3638550"/>
              <a:ext cx="1752600" cy="1037946"/>
            </a:xfrm>
            <a:custGeom>
              <a:avLst/>
              <a:gdLst>
                <a:gd name="connsiteX0" fmla="*/ 0 w 1752600"/>
                <a:gd name="connsiteY0" fmla="*/ 0 h 914400"/>
                <a:gd name="connsiteX1" fmla="*/ 1752600 w 1752600"/>
                <a:gd name="connsiteY1" fmla="*/ 0 h 914400"/>
                <a:gd name="connsiteX2" fmla="*/ 1752600 w 1752600"/>
                <a:gd name="connsiteY2" fmla="*/ 914400 h 914400"/>
                <a:gd name="connsiteX3" fmla="*/ 0 w 1752600"/>
                <a:gd name="connsiteY3" fmla="*/ 914400 h 914400"/>
                <a:gd name="connsiteX4" fmla="*/ 0 w 1752600"/>
                <a:gd name="connsiteY4" fmla="*/ 0 h 914400"/>
                <a:gd name="connsiteX0" fmla="*/ 0 w 1752600"/>
                <a:gd name="connsiteY0" fmla="*/ 0 h 1084397"/>
                <a:gd name="connsiteX1" fmla="*/ 1752600 w 1752600"/>
                <a:gd name="connsiteY1" fmla="*/ 0 h 1084397"/>
                <a:gd name="connsiteX2" fmla="*/ 1752600 w 1752600"/>
                <a:gd name="connsiteY2" fmla="*/ 914400 h 1084397"/>
                <a:gd name="connsiteX3" fmla="*/ 0 w 1752600"/>
                <a:gd name="connsiteY3" fmla="*/ 914400 h 1084397"/>
                <a:gd name="connsiteX4" fmla="*/ 0 w 1752600"/>
                <a:gd name="connsiteY4" fmla="*/ 0 h 1084397"/>
                <a:gd name="connsiteX0" fmla="*/ 0 w 1752600"/>
                <a:gd name="connsiteY0" fmla="*/ 0 h 1045537"/>
                <a:gd name="connsiteX1" fmla="*/ 1752600 w 1752600"/>
                <a:gd name="connsiteY1" fmla="*/ 0 h 1045537"/>
                <a:gd name="connsiteX2" fmla="*/ 1752600 w 1752600"/>
                <a:gd name="connsiteY2" fmla="*/ 914400 h 1045537"/>
                <a:gd name="connsiteX3" fmla="*/ 0 w 1752600"/>
                <a:gd name="connsiteY3" fmla="*/ 914400 h 1045537"/>
                <a:gd name="connsiteX4" fmla="*/ 0 w 1752600"/>
                <a:gd name="connsiteY4" fmla="*/ 0 h 1045537"/>
                <a:gd name="connsiteX0" fmla="*/ 0 w 1752600"/>
                <a:gd name="connsiteY0" fmla="*/ 0 h 1037946"/>
                <a:gd name="connsiteX1" fmla="*/ 1752600 w 1752600"/>
                <a:gd name="connsiteY1" fmla="*/ 0 h 1037946"/>
                <a:gd name="connsiteX2" fmla="*/ 1752600 w 1752600"/>
                <a:gd name="connsiteY2" fmla="*/ 914400 h 1037946"/>
                <a:gd name="connsiteX3" fmla="*/ 0 w 1752600"/>
                <a:gd name="connsiteY3" fmla="*/ 914400 h 1037946"/>
                <a:gd name="connsiteX4" fmla="*/ 0 w 1752600"/>
                <a:gd name="connsiteY4" fmla="*/ 0 h 103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1037946">
                  <a:moveTo>
                    <a:pt x="0" y="0"/>
                  </a:moveTo>
                  <a:lnTo>
                    <a:pt x="1752600" y="0"/>
                  </a:lnTo>
                  <a:lnTo>
                    <a:pt x="1752600" y="914400"/>
                  </a:lnTo>
                  <a:cubicBezTo>
                    <a:pt x="917388" y="699247"/>
                    <a:pt x="817282" y="1278964"/>
                    <a:pt x="0" y="914400"/>
                  </a:cubicBezTo>
                  <a:lnTo>
                    <a:pt x="0" y="0"/>
                  </a:lnTo>
                  <a:close/>
                </a:path>
              </a:pathLst>
            </a:custGeom>
            <a:solidFill>
              <a:schemeClr val="accent5">
                <a:lumMod val="75000"/>
              </a:schemeClr>
            </a:solidFill>
            <a:ln>
              <a:solidFill>
                <a:schemeClr val="bg1">
                  <a:lumMod val="95000"/>
                </a:schemeClr>
              </a:solidFill>
            </a:ln>
            <a:effectLst>
              <a:outerShdw blurRad="114300" dir="5400000" sx="90000" sy="-19000" rotWithShape="0">
                <a:prstClr val="black">
                  <a:alpha val="18000"/>
                </a:prstClr>
              </a:outerShdw>
            </a:effectLst>
            <a:scene3d>
              <a:camera prst="orthographicFront"/>
              <a:lightRig rig="contrasting" dir="t"/>
            </a:scene3d>
            <a:sp3d prstMaterial="softEdge">
              <a:bevelT w="12065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400"/>
            </a:p>
          </p:txBody>
        </p:sp>
        <p:sp>
          <p:nvSpPr>
            <p:cNvPr id="20" name="Rectangle 15"/>
            <p:cNvSpPr/>
            <p:nvPr/>
          </p:nvSpPr>
          <p:spPr>
            <a:xfrm>
              <a:off x="6736080" y="3714749"/>
              <a:ext cx="1752599" cy="1037945"/>
            </a:xfrm>
            <a:custGeom>
              <a:avLst/>
              <a:gdLst>
                <a:gd name="connsiteX0" fmla="*/ 0 w 1752600"/>
                <a:gd name="connsiteY0" fmla="*/ 0 h 914400"/>
                <a:gd name="connsiteX1" fmla="*/ 1752600 w 1752600"/>
                <a:gd name="connsiteY1" fmla="*/ 0 h 914400"/>
                <a:gd name="connsiteX2" fmla="*/ 1752600 w 1752600"/>
                <a:gd name="connsiteY2" fmla="*/ 914400 h 914400"/>
                <a:gd name="connsiteX3" fmla="*/ 0 w 1752600"/>
                <a:gd name="connsiteY3" fmla="*/ 914400 h 914400"/>
                <a:gd name="connsiteX4" fmla="*/ 0 w 1752600"/>
                <a:gd name="connsiteY4" fmla="*/ 0 h 914400"/>
                <a:gd name="connsiteX0" fmla="*/ 0 w 1752600"/>
                <a:gd name="connsiteY0" fmla="*/ 0 h 1084397"/>
                <a:gd name="connsiteX1" fmla="*/ 1752600 w 1752600"/>
                <a:gd name="connsiteY1" fmla="*/ 0 h 1084397"/>
                <a:gd name="connsiteX2" fmla="*/ 1752600 w 1752600"/>
                <a:gd name="connsiteY2" fmla="*/ 914400 h 1084397"/>
                <a:gd name="connsiteX3" fmla="*/ 0 w 1752600"/>
                <a:gd name="connsiteY3" fmla="*/ 914400 h 1084397"/>
                <a:gd name="connsiteX4" fmla="*/ 0 w 1752600"/>
                <a:gd name="connsiteY4" fmla="*/ 0 h 1084397"/>
                <a:gd name="connsiteX0" fmla="*/ 0 w 1752600"/>
                <a:gd name="connsiteY0" fmla="*/ 0 h 1045537"/>
                <a:gd name="connsiteX1" fmla="*/ 1752600 w 1752600"/>
                <a:gd name="connsiteY1" fmla="*/ 0 h 1045537"/>
                <a:gd name="connsiteX2" fmla="*/ 1752600 w 1752600"/>
                <a:gd name="connsiteY2" fmla="*/ 914400 h 1045537"/>
                <a:gd name="connsiteX3" fmla="*/ 0 w 1752600"/>
                <a:gd name="connsiteY3" fmla="*/ 914400 h 1045537"/>
                <a:gd name="connsiteX4" fmla="*/ 0 w 1752600"/>
                <a:gd name="connsiteY4" fmla="*/ 0 h 1045537"/>
                <a:gd name="connsiteX0" fmla="*/ 0 w 1752600"/>
                <a:gd name="connsiteY0" fmla="*/ 0 h 1037946"/>
                <a:gd name="connsiteX1" fmla="*/ 1752600 w 1752600"/>
                <a:gd name="connsiteY1" fmla="*/ 0 h 1037946"/>
                <a:gd name="connsiteX2" fmla="*/ 1752600 w 1752600"/>
                <a:gd name="connsiteY2" fmla="*/ 914400 h 1037946"/>
                <a:gd name="connsiteX3" fmla="*/ 0 w 1752600"/>
                <a:gd name="connsiteY3" fmla="*/ 914400 h 1037946"/>
                <a:gd name="connsiteX4" fmla="*/ 0 w 1752600"/>
                <a:gd name="connsiteY4" fmla="*/ 0 h 103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1037946">
                  <a:moveTo>
                    <a:pt x="0" y="0"/>
                  </a:moveTo>
                  <a:lnTo>
                    <a:pt x="1752600" y="0"/>
                  </a:lnTo>
                  <a:lnTo>
                    <a:pt x="1752600" y="914400"/>
                  </a:lnTo>
                  <a:cubicBezTo>
                    <a:pt x="917388" y="699247"/>
                    <a:pt x="817282" y="1278964"/>
                    <a:pt x="0" y="914400"/>
                  </a:cubicBezTo>
                  <a:lnTo>
                    <a:pt x="0" y="0"/>
                  </a:lnTo>
                  <a:close/>
                </a:path>
              </a:pathLst>
            </a:custGeom>
            <a:solidFill>
              <a:schemeClr val="accent5">
                <a:lumMod val="75000"/>
              </a:schemeClr>
            </a:solidFill>
            <a:ln>
              <a:solidFill>
                <a:schemeClr val="bg1">
                  <a:lumMod val="95000"/>
                </a:schemeClr>
              </a:solidFill>
            </a:ln>
            <a:effectLst>
              <a:outerShdw blurRad="114300" dir="5400000" sx="90000" sy="-19000" rotWithShape="0">
                <a:prstClr val="black">
                  <a:alpha val="18000"/>
                </a:prstClr>
              </a:outerShdw>
            </a:effectLst>
            <a:scene3d>
              <a:camera prst="orthographicFront"/>
              <a:lightRig rig="contrasting" dir="t"/>
            </a:scene3d>
            <a:sp3d prstMaterial="softEdge">
              <a:bevelT w="120650" prst="artDeco"/>
            </a:sp3d>
          </p:spPr>
          <p:style>
            <a:lnRef idx="2">
              <a:schemeClr val="accent1">
                <a:shade val="50000"/>
              </a:schemeClr>
            </a:lnRef>
            <a:fillRef idx="1">
              <a:schemeClr val="accent1"/>
            </a:fillRef>
            <a:effectRef idx="0">
              <a:schemeClr val="accent1"/>
            </a:effectRef>
            <a:fontRef idx="minor">
              <a:schemeClr val="lt1"/>
            </a:fontRef>
          </p:style>
          <p:txBody>
            <a:bodyPr tIns="0" rtlCol="0" anchor="ctr">
              <a:normAutofit/>
            </a:bodyPr>
            <a:lstStyle/>
            <a:p>
              <a:pPr algn="ctr"/>
              <a:r>
                <a:rPr lang="en-US" sz="1400" dirty="0"/>
                <a:t>Step 3</a:t>
              </a:r>
            </a:p>
          </p:txBody>
        </p:sp>
      </p:grpSp>
      <p:sp>
        <p:nvSpPr>
          <p:cNvPr id="22" name="Flowchart: Decision 21"/>
          <p:cNvSpPr/>
          <p:nvPr/>
        </p:nvSpPr>
        <p:spPr>
          <a:xfrm>
            <a:off x="1818785" y="4257174"/>
            <a:ext cx="1777275" cy="1030954"/>
          </a:xfrm>
          <a:prstGeom prst="flowChartDecision">
            <a:avLst/>
          </a:prstGeom>
          <a:solidFill>
            <a:schemeClr val="tx2">
              <a:lumMod val="75000"/>
            </a:schemeClr>
          </a:solidFill>
          <a:ln>
            <a:solidFill>
              <a:schemeClr val="bg1">
                <a:lumMod val="95000"/>
              </a:schemeClr>
            </a:solidFill>
          </a:ln>
          <a:effectLst>
            <a:outerShdw blurRad="114300" dir="5400000" sx="90000" sy="-19000" rotWithShape="0">
              <a:prstClr val="black">
                <a:alpha val="18000"/>
              </a:prstClr>
            </a:outerShdw>
          </a:effectLst>
          <a:scene3d>
            <a:camera prst="orthographicFront"/>
            <a:lightRig rig="contrasting" dir="t"/>
          </a:scene3d>
          <a:sp3d prstMaterial="softEdge">
            <a:bevelT w="120650" prst="artDeco"/>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normAutofit/>
          </a:bodyPr>
          <a:lstStyle/>
          <a:p>
            <a:pPr algn="ctr"/>
            <a:r>
              <a:rPr lang="en-US" sz="1400" dirty="0"/>
              <a:t>Step 4</a:t>
            </a:r>
          </a:p>
        </p:txBody>
      </p:sp>
      <p:sp>
        <p:nvSpPr>
          <p:cNvPr id="23" name="Right Arrow 22"/>
          <p:cNvSpPr/>
          <p:nvPr/>
        </p:nvSpPr>
        <p:spPr>
          <a:xfrm>
            <a:off x="3753318" y="4425394"/>
            <a:ext cx="2455343" cy="688022"/>
          </a:xfrm>
          <a:prstGeom prst="rightArrow">
            <a:avLst>
              <a:gd name="adj1" fmla="val 38546"/>
              <a:gd name="adj2" fmla="val 54199"/>
            </a:avLst>
          </a:prstGeom>
          <a:gradFill>
            <a:gsLst>
              <a:gs pos="31000">
                <a:schemeClr val="tx1">
                  <a:lumMod val="57000"/>
                  <a:lumOff val="43000"/>
                </a:schemeClr>
              </a:gs>
              <a:gs pos="32000">
                <a:schemeClr val="tx1">
                  <a:lumMod val="64000"/>
                  <a:lumOff val="36000"/>
                </a:schemeClr>
              </a:gs>
            </a:gsLst>
            <a:lin ang="9300000" scaled="0"/>
          </a:gradFill>
          <a:ln>
            <a:solidFill>
              <a:schemeClr val="bg1">
                <a:lumMod val="85000"/>
              </a:schemeClr>
            </a:solidFill>
          </a:ln>
          <a:effectLst>
            <a:outerShdw blurRad="114300" dir="5400000" sx="90000" sy="-19000" rotWithShape="0">
              <a:prstClr val="black">
                <a:alpha val="18000"/>
              </a:prstClr>
            </a:outerShdw>
          </a:effectLst>
          <a:scene3d>
            <a:camera prst="orthographicFront"/>
            <a:lightRig rig="threePt" dir="t"/>
          </a:scene3d>
          <a:sp3d prstMaterial="metal">
            <a:bevelT w="69850" h="107950" prst="riblet"/>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normAutofit fontScale="70000" lnSpcReduction="20000"/>
          </a:bodyPr>
          <a:lstStyle/>
          <a:p>
            <a:pPr algn="ctr"/>
            <a:endParaRPr lang="en-US" dirty="0">
              <a:solidFill>
                <a:schemeClr val="tx1"/>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2" y="3947771"/>
            <a:ext cx="709733" cy="118170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2581" y="2264056"/>
            <a:ext cx="868103" cy="1260938"/>
          </a:xfrm>
          <a:prstGeom prst="rect">
            <a:avLst/>
          </a:prstGeom>
        </p:spPr>
      </p:pic>
      <p:sp>
        <p:nvSpPr>
          <p:cNvPr id="3" name="TextBox 2">
            <a:extLst>
              <a:ext uri="{FF2B5EF4-FFF2-40B4-BE49-F238E27FC236}">
                <a16:creationId xmlns:a16="http://schemas.microsoft.com/office/drawing/2014/main" id="{6DB0DE49-204A-CE42-8B85-82C95BF043F3}"/>
              </a:ext>
            </a:extLst>
          </p:cNvPr>
          <p:cNvSpPr txBox="1"/>
          <p:nvPr/>
        </p:nvSpPr>
        <p:spPr>
          <a:xfrm>
            <a:off x="732550" y="529679"/>
            <a:ext cx="1911036" cy="769441"/>
          </a:xfrm>
          <a:prstGeom prst="rect">
            <a:avLst/>
          </a:prstGeom>
          <a:noFill/>
        </p:spPr>
        <p:txBody>
          <a:bodyPr wrap="none" rtlCol="0">
            <a:spAutoFit/>
          </a:bodyPr>
          <a:lstStyle/>
          <a:p>
            <a:r>
              <a:rPr lang="en-US" sz="4400" b="1" dirty="0"/>
              <a:t>Triple 3</a:t>
            </a:r>
          </a:p>
        </p:txBody>
      </p:sp>
    </p:spTree>
    <p:extLst>
      <p:ext uri="{BB962C8B-B14F-4D97-AF65-F5344CB8AC3E}">
        <p14:creationId xmlns:p14="http://schemas.microsoft.com/office/powerpoint/2010/main" val="2013829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60000">
              <a:schemeClr val="bg1"/>
            </a:gs>
            <a:gs pos="100000">
              <a:srgbClr val="E1E1E1"/>
            </a:gs>
          </a:gsLst>
          <a:lin ang="2700000" scaled="0"/>
        </a:gradFill>
        <a:effectLst/>
      </p:bgPr>
    </p:bg>
    <p:spTree>
      <p:nvGrpSpPr>
        <p:cNvPr id="1" name=""/>
        <p:cNvGrpSpPr/>
        <p:nvPr/>
      </p:nvGrpSpPr>
      <p:grpSpPr>
        <a:xfrm>
          <a:off x="0" y="0"/>
          <a:ext cx="0" cy="0"/>
          <a:chOff x="0" y="0"/>
          <a:chExt cx="0" cy="0"/>
        </a:xfrm>
      </p:grpSpPr>
      <p:pic>
        <p:nvPicPr>
          <p:cNvPr id="7" name="figure_top_bod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5233" y="0"/>
            <a:ext cx="4787569" cy="6858000"/>
          </a:xfrm>
          <a:prstGeom prst="rect">
            <a:avLst/>
          </a:prstGeom>
        </p:spPr>
      </p:pic>
      <p:pic>
        <p:nvPicPr>
          <p:cNvPr id="8" name="han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97109" flipH="1">
            <a:off x="3440374" y="3743196"/>
            <a:ext cx="2736126" cy="3482343"/>
          </a:xfrm>
          <a:prstGeom prst="rect">
            <a:avLst/>
          </a:prstGeom>
        </p:spPr>
      </p:pic>
      <p:sp>
        <p:nvSpPr>
          <p:cNvPr id="95" name="TextBox 94"/>
          <p:cNvSpPr txBox="1"/>
          <p:nvPr/>
        </p:nvSpPr>
        <p:spPr>
          <a:xfrm>
            <a:off x="1638601" y="1917307"/>
            <a:ext cx="7572074" cy="4708981"/>
          </a:xfrm>
          <a:prstGeom prst="rect">
            <a:avLst/>
          </a:prstGeom>
          <a:noFill/>
        </p:spPr>
        <p:txBody>
          <a:bodyPr wrap="square" rtlCol="0">
            <a:spAutoFit/>
          </a:bodyPr>
          <a:lstStyle/>
          <a:p>
            <a:r>
              <a:rPr lang="en-US" sz="6000" dirty="0">
                <a:latin typeface="Chewy" panose="02000000000000000000" pitchFamily="2" charset="0"/>
                <a:ea typeface="Chewy" panose="02000000000000000000" pitchFamily="2" charset="0"/>
              </a:rPr>
              <a:t>1.  Education </a:t>
            </a:r>
          </a:p>
          <a:p>
            <a:r>
              <a:rPr lang="en-US" sz="6000" dirty="0">
                <a:latin typeface="Chewy" panose="02000000000000000000" pitchFamily="2" charset="0"/>
                <a:ea typeface="Chewy" panose="02000000000000000000" pitchFamily="2" charset="0"/>
              </a:rPr>
              <a:t>2. ‘Work’ experience</a:t>
            </a:r>
          </a:p>
          <a:p>
            <a:r>
              <a:rPr lang="en-US" sz="6000" dirty="0">
                <a:latin typeface="Chewy" panose="02000000000000000000" pitchFamily="2" charset="0"/>
                <a:ea typeface="Chewy" panose="02000000000000000000" pitchFamily="2" charset="0"/>
              </a:rPr>
              <a:t>3. Promotions</a:t>
            </a:r>
          </a:p>
          <a:p>
            <a:r>
              <a:rPr lang="en-US" sz="6000" dirty="0">
                <a:latin typeface="Chewy" panose="02000000000000000000" pitchFamily="2" charset="0"/>
                <a:ea typeface="Chewy" panose="02000000000000000000" pitchFamily="2" charset="0"/>
              </a:rPr>
              <a:t>4. Investing </a:t>
            </a:r>
          </a:p>
          <a:p>
            <a:r>
              <a:rPr lang="en-US" sz="6000" dirty="0">
                <a:latin typeface="Chewy" panose="02000000000000000000" pitchFamily="2" charset="0"/>
                <a:ea typeface="Chewy" panose="02000000000000000000" pitchFamily="2" charset="0"/>
              </a:rPr>
              <a:t>5. Strategy</a:t>
            </a:r>
          </a:p>
        </p:txBody>
      </p:sp>
      <p:sp>
        <p:nvSpPr>
          <p:cNvPr id="9" name="Freeform 9"/>
          <p:cNvSpPr>
            <a:spLocks/>
          </p:cNvSpPr>
          <p:nvPr/>
        </p:nvSpPr>
        <p:spPr bwMode="auto">
          <a:xfrm>
            <a:off x="292000" y="1605142"/>
            <a:ext cx="8598702" cy="620782"/>
          </a:xfrm>
          <a:custGeom>
            <a:avLst/>
            <a:gdLst>
              <a:gd name="T0" fmla="*/ 12 w 1291"/>
              <a:gd name="T1" fmla="*/ 86 h 90"/>
              <a:gd name="T2" fmla="*/ 535 w 1291"/>
              <a:gd name="T3" fmla="*/ 24 h 90"/>
              <a:gd name="T4" fmla="*/ 1086 w 1291"/>
              <a:gd name="T5" fmla="*/ 54 h 90"/>
              <a:gd name="T6" fmla="*/ 1282 w 1291"/>
              <a:gd name="T7" fmla="*/ 56 h 90"/>
              <a:gd name="T8" fmla="*/ 1282 w 1291"/>
              <a:gd name="T9" fmla="*/ 41 h 90"/>
              <a:gd name="T10" fmla="*/ 806 w 1291"/>
              <a:gd name="T11" fmla="*/ 22 h 90"/>
              <a:gd name="T12" fmla="*/ 238 w 1291"/>
              <a:gd name="T13" fmla="*/ 21 h 90"/>
              <a:gd name="T14" fmla="*/ 9 w 1291"/>
              <a:gd name="T15" fmla="*/ 73 h 90"/>
              <a:gd name="T16" fmla="*/ 12 w 1291"/>
              <a:gd name="T17" fmla="*/ 8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1" h="90">
                <a:moveTo>
                  <a:pt x="12" y="86"/>
                </a:moveTo>
                <a:cubicBezTo>
                  <a:pt x="177" y="24"/>
                  <a:pt x="361" y="22"/>
                  <a:pt x="535" y="24"/>
                </a:cubicBezTo>
                <a:cubicBezTo>
                  <a:pt x="719" y="27"/>
                  <a:pt x="902" y="44"/>
                  <a:pt x="1086" y="54"/>
                </a:cubicBezTo>
                <a:cubicBezTo>
                  <a:pt x="1151" y="57"/>
                  <a:pt x="1216" y="59"/>
                  <a:pt x="1282" y="56"/>
                </a:cubicBezTo>
                <a:cubicBezTo>
                  <a:pt x="1291" y="55"/>
                  <a:pt x="1291" y="41"/>
                  <a:pt x="1282" y="41"/>
                </a:cubicBezTo>
                <a:cubicBezTo>
                  <a:pt x="1124" y="51"/>
                  <a:pt x="963" y="31"/>
                  <a:pt x="806" y="22"/>
                </a:cubicBezTo>
                <a:cubicBezTo>
                  <a:pt x="617" y="10"/>
                  <a:pt x="427" y="0"/>
                  <a:pt x="238" y="21"/>
                </a:cubicBezTo>
                <a:cubicBezTo>
                  <a:pt x="160" y="30"/>
                  <a:pt x="82" y="45"/>
                  <a:pt x="9" y="73"/>
                </a:cubicBezTo>
                <a:cubicBezTo>
                  <a:pt x="0" y="76"/>
                  <a:pt x="4" y="90"/>
                  <a:pt x="12" y="8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43110" y="279820"/>
            <a:ext cx="8688140" cy="1015663"/>
          </a:xfrm>
          <a:prstGeom prst="rect">
            <a:avLst/>
          </a:prstGeom>
          <a:noFill/>
        </p:spPr>
        <p:txBody>
          <a:bodyPr wrap="square" rtlCol="0">
            <a:spAutoFit/>
          </a:bodyPr>
          <a:lstStyle/>
          <a:p>
            <a:pPr algn="ctr"/>
            <a:r>
              <a:rPr lang="en-US" sz="6000" dirty="0">
                <a:solidFill>
                  <a:schemeClr val="accent1"/>
                </a:solidFill>
                <a:latin typeface="Chewy" panose="02000000000000000000" pitchFamily="2" charset="0"/>
                <a:ea typeface="Chewy" panose="02000000000000000000" pitchFamily="2" charset="0"/>
              </a:rPr>
              <a:t>33% more $ every 3 years</a:t>
            </a:r>
            <a:endParaRPr lang="en-US" sz="4000" dirty="0">
              <a:solidFill>
                <a:schemeClr val="accent1"/>
              </a:solidFill>
              <a:latin typeface="Chewy" panose="02000000000000000000" pitchFamily="2" charset="0"/>
              <a:ea typeface="Chewy" panose="02000000000000000000" pitchFamily="2" charset="0"/>
            </a:endParaRPr>
          </a:p>
        </p:txBody>
      </p:sp>
    </p:spTree>
    <p:extLst>
      <p:ext uri="{BB962C8B-B14F-4D97-AF65-F5344CB8AC3E}">
        <p14:creationId xmlns:p14="http://schemas.microsoft.com/office/powerpoint/2010/main" val="394146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par>
                                <p:cTn id="12" presetID="10" presetClass="entr" presetSubtype="0" fill="hold"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800"/>
                                        <p:tgtEl>
                                          <p:spTgt spid="7"/>
                                        </p:tgtEl>
                                      </p:cBhvr>
                                    </p:animEffect>
                                  </p:childTnLst>
                                </p:cTn>
                              </p:par>
                              <p:par>
                                <p:cTn id="15" presetID="10" presetClass="entr" presetSubtype="0" fill="hold" nodeType="withEffect">
                                  <p:stCondLst>
                                    <p:cond delay="8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800"/>
                                        <p:tgtEl>
                                          <p:spTgt spid="8"/>
                                        </p:tgtEl>
                                      </p:cBhvr>
                                    </p:animEffect>
                                  </p:childTnLst>
                                </p:cTn>
                              </p:par>
                            </p:childTnLst>
                          </p:cTn>
                        </p:par>
                        <p:par>
                          <p:cTn id="18" fill="hold">
                            <p:stCondLst>
                              <p:cond delay="2100"/>
                            </p:stCondLst>
                            <p:childTnLst>
                              <p:par>
                                <p:cTn id="19" presetID="10" presetClass="entr" presetSubtype="0" fill="hold" grpId="0" nodeType="afterEffect">
                                  <p:stCondLst>
                                    <p:cond delay="0"/>
                                  </p:stCondLst>
                                  <p:childTnLst>
                                    <p:set>
                                      <p:cBhvr>
                                        <p:cTn id="20" dur="1" fill="hold">
                                          <p:stCondLst>
                                            <p:cond delay="0"/>
                                          </p:stCondLst>
                                        </p:cTn>
                                        <p:tgtEl>
                                          <p:spTgt spid="95">
                                            <p:txEl>
                                              <p:pRg st="0" end="0"/>
                                            </p:txEl>
                                          </p:spTgt>
                                        </p:tgtEl>
                                        <p:attrNameLst>
                                          <p:attrName>style.visibility</p:attrName>
                                        </p:attrNameLst>
                                      </p:cBhvr>
                                      <p:to>
                                        <p:strVal val="visible"/>
                                      </p:to>
                                    </p:set>
                                    <p:animEffect transition="in" filter="fade">
                                      <p:cBhvr>
                                        <p:cTn id="21" dur="500"/>
                                        <p:tgtEl>
                                          <p:spTgt spid="95">
                                            <p:txEl>
                                              <p:pRg st="0" end="0"/>
                                            </p:txEl>
                                          </p:spTgt>
                                        </p:tgtEl>
                                      </p:cBhvr>
                                    </p:animEffect>
                                  </p:childTnLst>
                                </p:cTn>
                              </p:par>
                            </p:childTnLst>
                          </p:cTn>
                        </p:par>
                        <p:par>
                          <p:cTn id="22" fill="hold">
                            <p:stCondLst>
                              <p:cond delay="2600"/>
                            </p:stCondLst>
                            <p:childTnLst>
                              <p:par>
                                <p:cTn id="23" presetID="10" presetClass="entr" presetSubtype="0" fill="hold" grpId="0" nodeType="afterEffect">
                                  <p:stCondLst>
                                    <p:cond delay="0"/>
                                  </p:stCondLst>
                                  <p:childTnLst>
                                    <p:set>
                                      <p:cBhvr>
                                        <p:cTn id="24" dur="1" fill="hold">
                                          <p:stCondLst>
                                            <p:cond delay="0"/>
                                          </p:stCondLst>
                                        </p:cTn>
                                        <p:tgtEl>
                                          <p:spTgt spid="95">
                                            <p:txEl>
                                              <p:pRg st="1" end="1"/>
                                            </p:txEl>
                                          </p:spTgt>
                                        </p:tgtEl>
                                        <p:attrNameLst>
                                          <p:attrName>style.visibility</p:attrName>
                                        </p:attrNameLst>
                                      </p:cBhvr>
                                      <p:to>
                                        <p:strVal val="visible"/>
                                      </p:to>
                                    </p:set>
                                    <p:animEffect transition="in" filter="fade">
                                      <p:cBhvr>
                                        <p:cTn id="25" dur="500"/>
                                        <p:tgtEl>
                                          <p:spTgt spid="95">
                                            <p:txEl>
                                              <p:pRg st="1" end="1"/>
                                            </p:txEl>
                                          </p:spTgt>
                                        </p:tgtEl>
                                      </p:cBhvr>
                                    </p:animEffect>
                                  </p:childTnLst>
                                </p:cTn>
                              </p:par>
                            </p:childTnLst>
                          </p:cTn>
                        </p:par>
                        <p:par>
                          <p:cTn id="26" fill="hold">
                            <p:stCondLst>
                              <p:cond delay="3100"/>
                            </p:stCondLst>
                            <p:childTnLst>
                              <p:par>
                                <p:cTn id="27" presetID="10" presetClass="entr" presetSubtype="0" fill="hold" grpId="0" nodeType="afterEffect">
                                  <p:stCondLst>
                                    <p:cond delay="0"/>
                                  </p:stCondLst>
                                  <p:childTnLst>
                                    <p:set>
                                      <p:cBhvr>
                                        <p:cTn id="28" dur="1" fill="hold">
                                          <p:stCondLst>
                                            <p:cond delay="0"/>
                                          </p:stCondLst>
                                        </p:cTn>
                                        <p:tgtEl>
                                          <p:spTgt spid="95">
                                            <p:txEl>
                                              <p:pRg st="2" end="2"/>
                                            </p:txEl>
                                          </p:spTgt>
                                        </p:tgtEl>
                                        <p:attrNameLst>
                                          <p:attrName>style.visibility</p:attrName>
                                        </p:attrNameLst>
                                      </p:cBhvr>
                                      <p:to>
                                        <p:strVal val="visible"/>
                                      </p:to>
                                    </p:set>
                                    <p:animEffect transition="in" filter="fade">
                                      <p:cBhvr>
                                        <p:cTn id="29" dur="500"/>
                                        <p:tgtEl>
                                          <p:spTgt spid="95">
                                            <p:txEl>
                                              <p:pRg st="2" end="2"/>
                                            </p:txEl>
                                          </p:spTgt>
                                        </p:tgtEl>
                                      </p:cBhvr>
                                    </p:animEffect>
                                  </p:childTnLst>
                                </p:cTn>
                              </p:par>
                            </p:childTnLst>
                          </p:cTn>
                        </p:par>
                        <p:par>
                          <p:cTn id="30" fill="hold">
                            <p:stCondLst>
                              <p:cond delay="3600"/>
                            </p:stCondLst>
                            <p:childTnLst>
                              <p:par>
                                <p:cTn id="31" presetID="10" presetClass="entr" presetSubtype="0" fill="hold" grpId="0" nodeType="afterEffect">
                                  <p:stCondLst>
                                    <p:cond delay="0"/>
                                  </p:stCondLst>
                                  <p:childTnLst>
                                    <p:set>
                                      <p:cBhvr>
                                        <p:cTn id="32" dur="1" fill="hold">
                                          <p:stCondLst>
                                            <p:cond delay="0"/>
                                          </p:stCondLst>
                                        </p:cTn>
                                        <p:tgtEl>
                                          <p:spTgt spid="95">
                                            <p:txEl>
                                              <p:pRg st="3" end="3"/>
                                            </p:txEl>
                                          </p:spTgt>
                                        </p:tgtEl>
                                        <p:attrNameLst>
                                          <p:attrName>style.visibility</p:attrName>
                                        </p:attrNameLst>
                                      </p:cBhvr>
                                      <p:to>
                                        <p:strVal val="visible"/>
                                      </p:to>
                                    </p:set>
                                    <p:animEffect transition="in" filter="fade">
                                      <p:cBhvr>
                                        <p:cTn id="33" dur="500"/>
                                        <p:tgtEl>
                                          <p:spTgt spid="95">
                                            <p:txEl>
                                              <p:pRg st="3" end="3"/>
                                            </p:txEl>
                                          </p:spTgt>
                                        </p:tgtEl>
                                      </p:cBhvr>
                                    </p:animEffect>
                                  </p:childTnLst>
                                </p:cTn>
                              </p:par>
                            </p:childTnLst>
                          </p:cTn>
                        </p:par>
                        <p:par>
                          <p:cTn id="34" fill="hold">
                            <p:stCondLst>
                              <p:cond delay="4100"/>
                            </p:stCondLst>
                            <p:childTnLst>
                              <p:par>
                                <p:cTn id="35" presetID="10" presetClass="entr" presetSubtype="0" fill="hold" grpId="0" nodeType="afterEffect">
                                  <p:stCondLst>
                                    <p:cond delay="0"/>
                                  </p:stCondLst>
                                  <p:childTnLst>
                                    <p:set>
                                      <p:cBhvr>
                                        <p:cTn id="36" dur="1" fill="hold">
                                          <p:stCondLst>
                                            <p:cond delay="0"/>
                                          </p:stCondLst>
                                        </p:cTn>
                                        <p:tgtEl>
                                          <p:spTgt spid="95">
                                            <p:txEl>
                                              <p:pRg st="4" end="4"/>
                                            </p:txEl>
                                          </p:spTgt>
                                        </p:tgtEl>
                                        <p:attrNameLst>
                                          <p:attrName>style.visibility</p:attrName>
                                        </p:attrNameLst>
                                      </p:cBhvr>
                                      <p:to>
                                        <p:strVal val="visible"/>
                                      </p:to>
                                    </p:set>
                                    <p:animEffect transition="in" filter="fade">
                                      <p:cBhvr>
                                        <p:cTn id="37" dur="500"/>
                                        <p:tgtEl>
                                          <p:spTgt spid="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uiExpand="1" build="p"/>
      <p:bldP spid="9"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Why listen to me?</a:t>
            </a:r>
          </a:p>
        </p:txBody>
      </p:sp>
      <p:graphicFrame>
        <p:nvGraphicFramePr>
          <p:cNvPr id="3" name="Content Placeholder 2">
            <a:extLst>
              <a:ext uri="{FF2B5EF4-FFF2-40B4-BE49-F238E27FC236}">
                <a16:creationId xmlns:a16="http://schemas.microsoft.com/office/drawing/2014/main" id="{F394C8BC-76DE-9A41-BA72-10DBD6A336DC}"/>
              </a:ext>
            </a:extLst>
          </p:cNvPr>
          <p:cNvGraphicFramePr>
            <a:graphicFrameLocks noGrp="1"/>
          </p:cNvGraphicFramePr>
          <p:nvPr>
            <p:ph idx="1"/>
            <p:extLst>
              <p:ext uri="{D42A27DB-BD31-4B8C-83A1-F6EECF244321}">
                <p14:modId xmlns:p14="http://schemas.microsoft.com/office/powerpoint/2010/main" val="3688513700"/>
              </p:ext>
            </p:extLst>
          </p:nvPr>
        </p:nvGraphicFramePr>
        <p:xfrm>
          <a:off x="628650" y="1825625"/>
          <a:ext cx="78867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AB74E6C9-7508-8E4A-98DB-46490B32A825}"/>
              </a:ext>
            </a:extLst>
          </p:cNvPr>
          <p:cNvSpPr/>
          <p:nvPr/>
        </p:nvSpPr>
        <p:spPr>
          <a:xfrm>
            <a:off x="3313465" y="4394200"/>
            <a:ext cx="852136" cy="1854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62"/>
          </a:p>
        </p:txBody>
      </p:sp>
    </p:spTree>
    <p:extLst>
      <p:ext uri="{BB962C8B-B14F-4D97-AF65-F5344CB8AC3E}">
        <p14:creationId xmlns:p14="http://schemas.microsoft.com/office/powerpoint/2010/main" val="106750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Why listen to me?</a:t>
            </a:r>
          </a:p>
        </p:txBody>
      </p:sp>
      <p:graphicFrame>
        <p:nvGraphicFramePr>
          <p:cNvPr id="6" name="Chart 5"/>
          <p:cNvGraphicFramePr>
            <a:graphicFrameLocks/>
          </p:cNvGraphicFramePr>
          <p:nvPr/>
        </p:nvGraphicFramePr>
        <p:xfrm>
          <a:off x="1559960" y="1567870"/>
          <a:ext cx="6024081" cy="4618911"/>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4970814" y="2631373"/>
            <a:ext cx="1528785" cy="33899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62"/>
          </a:p>
        </p:txBody>
      </p:sp>
    </p:spTree>
    <p:extLst>
      <p:ext uri="{BB962C8B-B14F-4D97-AF65-F5344CB8AC3E}">
        <p14:creationId xmlns:p14="http://schemas.microsoft.com/office/powerpoint/2010/main" val="37861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AU" dirty="0"/>
              <a:t>No, I’m not a property developer</a:t>
            </a:r>
          </a:p>
        </p:txBody>
      </p:sp>
      <p:graphicFrame>
        <p:nvGraphicFramePr>
          <p:cNvPr id="6" name="Chart 5"/>
          <p:cNvGraphicFramePr>
            <a:graphicFrameLocks/>
          </p:cNvGraphicFramePr>
          <p:nvPr/>
        </p:nvGraphicFramePr>
        <p:xfrm>
          <a:off x="1637716" y="2081518"/>
          <a:ext cx="5868569" cy="347767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24801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Four Steps to 33/3</a:t>
            </a:r>
          </a:p>
        </p:txBody>
      </p:sp>
      <p:graphicFrame>
        <p:nvGraphicFramePr>
          <p:cNvPr id="5" name="Content Placeholder 4"/>
          <p:cNvGraphicFramePr>
            <a:graphicFrameLocks noGrp="1"/>
          </p:cNvGraphicFramePr>
          <p:nvPr>
            <p:ph idx="1"/>
          </p:nvPr>
        </p:nvGraphicFramePr>
        <p:xfrm>
          <a:off x="1248508" y="1302728"/>
          <a:ext cx="7577504" cy="461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Callout 2"/>
          <p:cNvSpPr/>
          <p:nvPr/>
        </p:nvSpPr>
        <p:spPr>
          <a:xfrm>
            <a:off x="849740" y="5290130"/>
            <a:ext cx="1528785" cy="1129972"/>
          </a:xfrm>
          <a:prstGeom prst="wedgeEllipseCallout">
            <a:avLst>
              <a:gd name="adj1" fmla="val 77716"/>
              <a:gd name="adj2" fmla="val -78864"/>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AU" sz="1662" dirty="0"/>
              <a:t>Options and choices</a:t>
            </a:r>
          </a:p>
        </p:txBody>
      </p:sp>
      <p:sp>
        <p:nvSpPr>
          <p:cNvPr id="6" name="Oval Callout 5"/>
          <p:cNvSpPr/>
          <p:nvPr/>
        </p:nvSpPr>
        <p:spPr>
          <a:xfrm>
            <a:off x="5065405" y="1054285"/>
            <a:ext cx="2259943" cy="797627"/>
          </a:xfrm>
          <a:prstGeom prst="wedgeEllipseCallout">
            <a:avLst>
              <a:gd name="adj1" fmla="val -25583"/>
              <a:gd name="adj2" fmla="val 11325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AU" sz="1662" dirty="0"/>
              <a:t>Opportunities to interview</a:t>
            </a:r>
          </a:p>
        </p:txBody>
      </p:sp>
      <p:sp>
        <p:nvSpPr>
          <p:cNvPr id="7" name="Oval Callout 6"/>
          <p:cNvSpPr/>
          <p:nvPr/>
        </p:nvSpPr>
        <p:spPr>
          <a:xfrm>
            <a:off x="4666592" y="5290130"/>
            <a:ext cx="1528785" cy="1129972"/>
          </a:xfrm>
          <a:prstGeom prst="wedgeEllipseCallout">
            <a:avLst>
              <a:gd name="adj1" fmla="val 77716"/>
              <a:gd name="adj2" fmla="val -78864"/>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AU" sz="1662" dirty="0"/>
              <a:t>Earning a higher salary</a:t>
            </a:r>
          </a:p>
        </p:txBody>
      </p:sp>
    </p:spTree>
    <p:extLst>
      <p:ext uri="{BB962C8B-B14F-4D97-AF65-F5344CB8AC3E}">
        <p14:creationId xmlns:p14="http://schemas.microsoft.com/office/powerpoint/2010/main" val="401759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1289C-4597-A44F-A145-40159EB9EB3B}"/>
              </a:ext>
            </a:extLst>
          </p:cNvPr>
          <p:cNvSpPr>
            <a:spLocks noGrp="1"/>
          </p:cNvSpPr>
          <p:nvPr>
            <p:ph type="title"/>
          </p:nvPr>
        </p:nvSpPr>
        <p:spPr/>
        <p:txBody>
          <a:bodyPr/>
          <a:lstStyle/>
          <a:p>
            <a:r>
              <a:rPr lang="en-US" dirty="0"/>
              <a:t>Income continuum</a:t>
            </a:r>
          </a:p>
        </p:txBody>
      </p:sp>
      <p:graphicFrame>
        <p:nvGraphicFramePr>
          <p:cNvPr id="4" name="Content Placeholder 3">
            <a:extLst>
              <a:ext uri="{FF2B5EF4-FFF2-40B4-BE49-F238E27FC236}">
                <a16:creationId xmlns:a16="http://schemas.microsoft.com/office/drawing/2014/main" id="{9B0B60EF-2F9F-1E4E-9838-BD2AE0AD2E20}"/>
              </a:ext>
            </a:extLst>
          </p:cNvPr>
          <p:cNvGraphicFramePr>
            <a:graphicFrameLocks noGrp="1"/>
          </p:cNvGraphicFramePr>
          <p:nvPr>
            <p:ph idx="1"/>
            <p:extLst>
              <p:ext uri="{D42A27DB-BD31-4B8C-83A1-F6EECF244321}">
                <p14:modId xmlns:p14="http://schemas.microsoft.com/office/powerpoint/2010/main" val="1775591207"/>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9153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5343D-3AD4-3F4B-B681-3A5D57C60DDE}"/>
              </a:ext>
            </a:extLst>
          </p:cNvPr>
          <p:cNvSpPr>
            <a:spLocks noGrp="1"/>
          </p:cNvSpPr>
          <p:nvPr>
            <p:ph type="title"/>
          </p:nvPr>
        </p:nvSpPr>
        <p:spPr/>
        <p:txBody>
          <a:bodyPr/>
          <a:lstStyle/>
          <a:p>
            <a:r>
              <a:rPr lang="en-US" dirty="0"/>
              <a:t>Career path</a:t>
            </a:r>
          </a:p>
        </p:txBody>
      </p:sp>
      <p:graphicFrame>
        <p:nvGraphicFramePr>
          <p:cNvPr id="4" name="Content Placeholder 3">
            <a:extLst>
              <a:ext uri="{FF2B5EF4-FFF2-40B4-BE49-F238E27FC236}">
                <a16:creationId xmlns:a16="http://schemas.microsoft.com/office/drawing/2014/main" id="{8A1687D2-3D11-4F48-8D8B-9AE306E04A4E}"/>
              </a:ext>
            </a:extLst>
          </p:cNvPr>
          <p:cNvGraphicFramePr>
            <a:graphicFrameLocks noGrp="1"/>
          </p:cNvGraphicFramePr>
          <p:nvPr>
            <p:ph idx="1"/>
            <p:extLst>
              <p:ext uri="{D42A27DB-BD31-4B8C-83A1-F6EECF244321}">
                <p14:modId xmlns:p14="http://schemas.microsoft.com/office/powerpoint/2010/main" val="3659890254"/>
              </p:ext>
            </p:extLst>
          </p:nvPr>
        </p:nvGraphicFramePr>
        <p:xfrm>
          <a:off x="69850" y="800100"/>
          <a:ext cx="8826500" cy="5168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446D1572-7049-0B40-885C-9FAEBB768C98}"/>
              </a:ext>
            </a:extLst>
          </p:cNvPr>
          <p:cNvSpPr txBox="1"/>
          <p:nvPr/>
        </p:nvSpPr>
        <p:spPr>
          <a:xfrm>
            <a:off x="4813300" y="5471081"/>
            <a:ext cx="4083050" cy="58477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3200" dirty="0"/>
              <a:t>Mentor</a:t>
            </a:r>
          </a:p>
        </p:txBody>
      </p:sp>
    </p:spTree>
    <p:extLst>
      <p:ext uri="{BB962C8B-B14F-4D97-AF65-F5344CB8AC3E}">
        <p14:creationId xmlns:p14="http://schemas.microsoft.com/office/powerpoint/2010/main" val="3264081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p:nvPr/>
        </p:nvSpPr>
        <p:spPr>
          <a:xfrm>
            <a:off x="6553200" y="2332078"/>
            <a:ext cx="1143000" cy="4232034"/>
          </a:xfrm>
          <a:prstGeom prst="rect">
            <a:avLst/>
          </a:prstGeom>
          <a:solidFill>
            <a:schemeClr val="accent4"/>
          </a:solidFill>
          <a:ln>
            <a:noFill/>
          </a:ln>
          <a:effectLst>
            <a:outerShdw blurRad="76200" dir="13500000" sy="23000" kx="1200000" algn="br" rotWithShape="0">
              <a:prstClr val="black">
                <a:alpha val="20000"/>
              </a:prstClr>
            </a:outerShdw>
          </a:effectLst>
          <a:scene3d>
            <a:camera prst="perspectiveBelow"/>
            <a:lightRig rig="threePt" dir="t"/>
          </a:scene3d>
          <a:sp3d extrusionH="1016000"/>
        </p:spPr>
        <p:style>
          <a:lnRef idx="2">
            <a:schemeClr val="accent1">
              <a:shade val="50000"/>
            </a:schemeClr>
          </a:lnRef>
          <a:fillRef idx="1">
            <a:schemeClr val="accent1"/>
          </a:fillRef>
          <a:effectRef idx="0">
            <a:schemeClr val="accent1"/>
          </a:effectRef>
          <a:fontRef idx="minor">
            <a:schemeClr val="lt1"/>
          </a:fontRef>
        </p:style>
        <p:txBody>
          <a:bodyPr lIns="99034" tIns="49517" rIns="99034" bIns="49517" rtlCol="0" anchor="ctr"/>
          <a:lstStyle/>
          <a:p>
            <a:pPr algn="ctr"/>
            <a:endParaRPr lang="en-US" sz="1662"/>
          </a:p>
        </p:txBody>
      </p:sp>
      <p:sp>
        <p:nvSpPr>
          <p:cNvPr id="6" name="Rectangle 4"/>
          <p:cNvSpPr/>
          <p:nvPr/>
        </p:nvSpPr>
        <p:spPr>
          <a:xfrm>
            <a:off x="5191125" y="3058910"/>
            <a:ext cx="1143000" cy="3446585"/>
          </a:xfrm>
          <a:prstGeom prst="rect">
            <a:avLst/>
          </a:prstGeom>
          <a:solidFill>
            <a:schemeClr val="accent4"/>
          </a:solidFill>
          <a:ln>
            <a:noFill/>
          </a:ln>
          <a:effectLst>
            <a:outerShdw blurRad="76200" dir="13500000" sy="23000" kx="1200000" algn="br" rotWithShape="0">
              <a:prstClr val="black">
                <a:alpha val="20000"/>
              </a:prstClr>
            </a:outerShdw>
          </a:effectLst>
          <a:scene3d>
            <a:camera prst="perspectiveBelow"/>
            <a:lightRig rig="threePt" dir="t"/>
          </a:scene3d>
          <a:sp3d extrusionH="1016000"/>
        </p:spPr>
        <p:style>
          <a:lnRef idx="2">
            <a:schemeClr val="accent1">
              <a:shade val="50000"/>
            </a:schemeClr>
          </a:lnRef>
          <a:fillRef idx="1">
            <a:schemeClr val="accent1"/>
          </a:fillRef>
          <a:effectRef idx="0">
            <a:schemeClr val="accent1"/>
          </a:effectRef>
          <a:fontRef idx="minor">
            <a:schemeClr val="lt1"/>
          </a:fontRef>
        </p:style>
        <p:txBody>
          <a:bodyPr lIns="99034" tIns="49517" rIns="99034" bIns="49517" rtlCol="0" anchor="ctr"/>
          <a:lstStyle/>
          <a:p>
            <a:pPr algn="ctr"/>
            <a:endParaRPr lang="en-US" sz="1662"/>
          </a:p>
        </p:txBody>
      </p:sp>
      <p:sp>
        <p:nvSpPr>
          <p:cNvPr id="5" name="Rectangle 3"/>
          <p:cNvSpPr/>
          <p:nvPr/>
        </p:nvSpPr>
        <p:spPr>
          <a:xfrm>
            <a:off x="3848100" y="3516109"/>
            <a:ext cx="1143000" cy="2954215"/>
          </a:xfrm>
          <a:prstGeom prst="rect">
            <a:avLst/>
          </a:prstGeom>
          <a:solidFill>
            <a:schemeClr val="accent4"/>
          </a:solidFill>
          <a:ln>
            <a:noFill/>
          </a:ln>
          <a:effectLst>
            <a:outerShdw blurRad="76200" dir="13500000" sy="23000" kx="1200000" algn="br" rotWithShape="0">
              <a:prstClr val="black">
                <a:alpha val="20000"/>
              </a:prstClr>
            </a:outerShdw>
          </a:effectLst>
          <a:scene3d>
            <a:camera prst="perspectiveBelow"/>
            <a:lightRig rig="threePt" dir="t"/>
          </a:scene3d>
          <a:sp3d extrusionH="1016000"/>
        </p:spPr>
        <p:style>
          <a:lnRef idx="2">
            <a:schemeClr val="accent1">
              <a:shade val="50000"/>
            </a:schemeClr>
          </a:lnRef>
          <a:fillRef idx="1">
            <a:schemeClr val="accent1"/>
          </a:fillRef>
          <a:effectRef idx="0">
            <a:schemeClr val="accent1"/>
          </a:effectRef>
          <a:fontRef idx="minor">
            <a:schemeClr val="lt1"/>
          </a:fontRef>
        </p:style>
        <p:txBody>
          <a:bodyPr lIns="99034" tIns="49517" rIns="99034" bIns="49517" rtlCol="0" anchor="ctr"/>
          <a:lstStyle/>
          <a:p>
            <a:pPr algn="ctr"/>
            <a:endParaRPr lang="en-US" sz="1662"/>
          </a:p>
        </p:txBody>
      </p:sp>
      <p:sp>
        <p:nvSpPr>
          <p:cNvPr id="4" name="Rectangle 2"/>
          <p:cNvSpPr/>
          <p:nvPr/>
        </p:nvSpPr>
        <p:spPr>
          <a:xfrm>
            <a:off x="2514600" y="4137434"/>
            <a:ext cx="1143000" cy="2297722"/>
          </a:xfrm>
          <a:prstGeom prst="rect">
            <a:avLst/>
          </a:prstGeom>
          <a:solidFill>
            <a:schemeClr val="accent4"/>
          </a:solidFill>
          <a:ln>
            <a:noFill/>
          </a:ln>
          <a:effectLst>
            <a:outerShdw blurRad="76200" dir="13500000" sy="23000" kx="1200000" algn="br" rotWithShape="0">
              <a:prstClr val="black">
                <a:alpha val="20000"/>
              </a:prstClr>
            </a:outerShdw>
          </a:effectLst>
          <a:scene3d>
            <a:camera prst="perspectiveBelow"/>
            <a:lightRig rig="threePt" dir="t"/>
          </a:scene3d>
          <a:sp3d extrusionH="1016000"/>
        </p:spPr>
        <p:style>
          <a:lnRef idx="2">
            <a:schemeClr val="accent1">
              <a:shade val="50000"/>
            </a:schemeClr>
          </a:lnRef>
          <a:fillRef idx="1">
            <a:schemeClr val="accent1"/>
          </a:fillRef>
          <a:effectRef idx="0">
            <a:schemeClr val="accent1"/>
          </a:effectRef>
          <a:fontRef idx="minor">
            <a:schemeClr val="lt1"/>
          </a:fontRef>
        </p:style>
        <p:txBody>
          <a:bodyPr lIns="99034" tIns="49517" rIns="99034" bIns="49517" rtlCol="0" anchor="ctr"/>
          <a:lstStyle/>
          <a:p>
            <a:pPr algn="ctr"/>
            <a:endParaRPr lang="en-US" sz="1662"/>
          </a:p>
        </p:txBody>
      </p:sp>
      <p:sp>
        <p:nvSpPr>
          <p:cNvPr id="3" name="Rectangle 1"/>
          <p:cNvSpPr/>
          <p:nvPr/>
        </p:nvSpPr>
        <p:spPr>
          <a:xfrm>
            <a:off x="1200150" y="4852541"/>
            <a:ext cx="1143000" cy="1547446"/>
          </a:xfrm>
          <a:prstGeom prst="rect">
            <a:avLst/>
          </a:prstGeom>
          <a:solidFill>
            <a:schemeClr val="accent4"/>
          </a:solidFill>
          <a:ln>
            <a:noFill/>
          </a:ln>
          <a:effectLst>
            <a:outerShdw blurRad="76200" dir="12660000" sy="23000" kx="1200000" algn="br" rotWithShape="0">
              <a:prstClr val="black">
                <a:alpha val="20000"/>
              </a:prstClr>
            </a:outerShdw>
          </a:effectLst>
          <a:scene3d>
            <a:camera prst="perspectiveBelow"/>
            <a:lightRig rig="threePt" dir="t"/>
          </a:scene3d>
          <a:sp3d extrusionH="1016000"/>
        </p:spPr>
        <p:style>
          <a:lnRef idx="2">
            <a:schemeClr val="accent1">
              <a:shade val="50000"/>
            </a:schemeClr>
          </a:lnRef>
          <a:fillRef idx="1">
            <a:schemeClr val="accent1"/>
          </a:fillRef>
          <a:effectRef idx="0">
            <a:schemeClr val="accent1"/>
          </a:effectRef>
          <a:fontRef idx="minor">
            <a:schemeClr val="lt1"/>
          </a:fontRef>
        </p:style>
        <p:txBody>
          <a:bodyPr lIns="99034" tIns="49517" rIns="99034" bIns="49517" rtlCol="0" anchor="ctr"/>
          <a:lstStyle/>
          <a:p>
            <a:endParaRPr lang="en-US" sz="1662" dirty="0"/>
          </a:p>
        </p:txBody>
      </p:sp>
      <p:cxnSp>
        <p:nvCxnSpPr>
          <p:cNvPr id="9" name="Straight Connector 8"/>
          <p:cNvCxnSpPr/>
          <p:nvPr/>
        </p:nvCxnSpPr>
        <p:spPr>
          <a:xfrm>
            <a:off x="2428875" y="1423541"/>
            <a:ext cx="0" cy="497644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62376" y="1423541"/>
            <a:ext cx="15529" cy="497644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95875" y="1084386"/>
            <a:ext cx="0" cy="53156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457950" y="1084386"/>
            <a:ext cx="0" cy="53156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848600" y="1084386"/>
            <a:ext cx="0" cy="53156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66800" y="1084386"/>
            <a:ext cx="0" cy="53156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 name="figure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7904" y="1841274"/>
            <a:ext cx="1460846" cy="1917829"/>
          </a:xfrm>
          <a:prstGeom prst="rect">
            <a:avLst/>
          </a:prstGeom>
          <a:scene3d>
            <a:camera prst="orthographicFront">
              <a:rot lat="0" lon="0" rev="0"/>
            </a:camera>
            <a:lightRig rig="threePt" dir="t"/>
          </a:scene3d>
        </p:spPr>
      </p:pic>
      <p:pic>
        <p:nvPicPr>
          <p:cNvPr id="11" name="figure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46467" y="1423541"/>
            <a:ext cx="1401959" cy="1840522"/>
          </a:xfrm>
          <a:prstGeom prst="rect">
            <a:avLst/>
          </a:prstGeom>
        </p:spPr>
      </p:pic>
      <p:pic>
        <p:nvPicPr>
          <p:cNvPr id="12" name="figure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9479" y="3664720"/>
            <a:ext cx="1222721" cy="1316776"/>
          </a:xfrm>
          <a:prstGeom prst="rect">
            <a:avLst/>
          </a:prstGeom>
          <a:scene3d>
            <a:camera prst="orthographicFront">
              <a:rot lat="0" lon="0" rev="0"/>
            </a:camera>
            <a:lightRig rig="threePt" dir="t"/>
          </a:scene3d>
        </p:spPr>
      </p:pic>
      <p:pic>
        <p:nvPicPr>
          <p:cNvPr id="22" name="figure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41539" y="2828416"/>
            <a:ext cx="1093886" cy="1436076"/>
          </a:xfrm>
          <a:prstGeom prst="rect">
            <a:avLst/>
          </a:prstGeom>
        </p:spPr>
      </p:pic>
      <p:pic>
        <p:nvPicPr>
          <p:cNvPr id="23" name="figure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38924" y="714295"/>
            <a:ext cx="958453" cy="1887414"/>
          </a:xfrm>
          <a:prstGeom prst="rect">
            <a:avLst/>
          </a:prstGeom>
        </p:spPr>
      </p:pic>
      <p:pic>
        <p:nvPicPr>
          <p:cNvPr id="24" name="arrow"/>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676400" y="2828417"/>
            <a:ext cx="5715000" cy="3931026"/>
          </a:xfrm>
          <a:prstGeom prst="rect">
            <a:avLst/>
          </a:prstGeom>
        </p:spPr>
      </p:pic>
    </p:spTree>
    <p:extLst>
      <p:ext uri="{BB962C8B-B14F-4D97-AF65-F5344CB8AC3E}">
        <p14:creationId xmlns:p14="http://schemas.microsoft.com/office/powerpoint/2010/main" val="348909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00"/>
                                        <p:tgtEl>
                                          <p:spTgt spid="12"/>
                                        </p:tgtEl>
                                      </p:cBhvr>
                                    </p:animEffect>
                                  </p:childTnLst>
                                </p:cTn>
                              </p:par>
                              <p:par>
                                <p:cTn id="8" presetID="10" presetClass="entr" presetSubtype="0" fill="hold" nodeType="withEffect">
                                  <p:stCondLst>
                                    <p:cond delay="100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700"/>
                                        <p:tgtEl>
                                          <p:spTgt spid="22"/>
                                        </p:tgtEl>
                                      </p:cBhvr>
                                    </p:animEffect>
                                  </p:childTnLst>
                                </p:cTn>
                              </p:par>
                              <p:par>
                                <p:cTn id="11" presetID="22" presetClass="entr" presetSubtype="8" fill="hold" nodeType="withEffect">
                                  <p:stCondLst>
                                    <p:cond delay="1300"/>
                                  </p:stCondLst>
                                  <p:childTnLst>
                                    <p:set>
                                      <p:cBhvr>
                                        <p:cTn id="12" dur="1" fill="hold">
                                          <p:stCondLst>
                                            <p:cond delay="0"/>
                                          </p:stCondLst>
                                        </p:cTn>
                                        <p:tgtEl>
                                          <p:spTgt spid="24"/>
                                        </p:tgtEl>
                                        <p:attrNameLst>
                                          <p:attrName>style.visibility</p:attrName>
                                        </p:attrNameLst>
                                      </p:cBhvr>
                                      <p:to>
                                        <p:strVal val="visible"/>
                                      </p:to>
                                    </p:set>
                                    <p:animEffect transition="in" filter="wipe(left)">
                                      <p:cBhvr>
                                        <p:cTn id="13" dur="1900"/>
                                        <p:tgtEl>
                                          <p:spTgt spid="24"/>
                                        </p:tgtEl>
                                      </p:cBhvr>
                                    </p:animEffect>
                                  </p:childTnLst>
                                </p:cTn>
                              </p:par>
                              <p:par>
                                <p:cTn id="14" presetID="10" presetClass="entr" presetSubtype="0" fill="hold" nodeType="withEffect">
                                  <p:stCondLst>
                                    <p:cond delay="17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700"/>
                                        <p:tgtEl>
                                          <p:spTgt spid="10"/>
                                        </p:tgtEl>
                                      </p:cBhvr>
                                    </p:animEffect>
                                  </p:childTnLst>
                                </p:cTn>
                              </p:par>
                              <p:par>
                                <p:cTn id="17" presetID="10" presetClass="entr" presetSubtype="0" fill="hold" nodeType="withEffect">
                                  <p:stCondLst>
                                    <p:cond delay="24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00"/>
                                        <p:tgtEl>
                                          <p:spTgt spid="11"/>
                                        </p:tgtEl>
                                      </p:cBhvr>
                                    </p:animEffect>
                                  </p:childTnLst>
                                </p:cTn>
                              </p:par>
                              <p:par>
                                <p:cTn id="20" presetID="10" presetClass="entr" presetSubtype="0" fill="hold" nodeType="withEffect">
                                  <p:stCondLst>
                                    <p:cond delay="31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40000">
              <a:schemeClr val="bg1"/>
            </a:gs>
            <a:gs pos="100000">
              <a:srgbClr val="E1E1E1"/>
            </a:gs>
          </a:gsLst>
          <a:lin ang="2700000" scaled="0"/>
        </a:gradFill>
        <a:effectLst/>
      </p:bgPr>
    </p:bg>
    <p:spTree>
      <p:nvGrpSpPr>
        <p:cNvPr id="1" name=""/>
        <p:cNvGrpSpPr/>
        <p:nvPr/>
      </p:nvGrpSpPr>
      <p:grpSpPr>
        <a:xfrm>
          <a:off x="0" y="0"/>
          <a:ext cx="0" cy="0"/>
          <a:chOff x="0" y="0"/>
          <a:chExt cx="0" cy="0"/>
        </a:xfrm>
      </p:grpSpPr>
      <p:pic>
        <p:nvPicPr>
          <p:cNvPr id="2" name="figure_top_bod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2020" y="0"/>
            <a:ext cx="4787569" cy="6858000"/>
          </a:xfrm>
          <a:prstGeom prst="rect">
            <a:avLst/>
          </a:prstGeom>
        </p:spPr>
      </p:pic>
      <p:pic>
        <p:nvPicPr>
          <p:cNvPr id="10" name="han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97109" flipH="1">
            <a:off x="975159" y="3391586"/>
            <a:ext cx="2736126" cy="3482343"/>
          </a:xfrm>
          <a:prstGeom prst="rect">
            <a:avLst/>
          </a:prstGeom>
        </p:spPr>
      </p:pic>
      <p:sp>
        <p:nvSpPr>
          <p:cNvPr id="7" name="AutoShape 3"/>
          <p:cNvSpPr>
            <a:spLocks noChangeAspect="1" noChangeArrowheads="1" noTextEdit="1"/>
          </p:cNvSpPr>
          <p:nvPr/>
        </p:nvSpPr>
        <p:spPr bwMode="auto">
          <a:xfrm>
            <a:off x="0" y="0"/>
            <a:ext cx="5203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TextBox 46"/>
          <p:cNvSpPr txBox="1"/>
          <p:nvPr/>
        </p:nvSpPr>
        <p:spPr>
          <a:xfrm>
            <a:off x="4858641" y="4835145"/>
            <a:ext cx="3948162" cy="1446550"/>
          </a:xfrm>
          <a:prstGeom prst="rect">
            <a:avLst/>
          </a:prstGeom>
          <a:noFill/>
          <a:ln>
            <a:noFill/>
          </a:ln>
        </p:spPr>
        <p:txBody>
          <a:bodyPr wrap="square" rtlCol="0">
            <a:spAutoFit/>
          </a:bodyPr>
          <a:lstStyle/>
          <a:p>
            <a:pPr algn="ctr"/>
            <a:r>
              <a:rPr lang="en-US" sz="8800" b="1" dirty="0">
                <a:ln w="15875">
                  <a:noFill/>
                  <a:round/>
                </a:ln>
                <a:solidFill>
                  <a:schemeClr val="accent1"/>
                </a:solidFill>
                <a:effectLst>
                  <a:innerShdw blurRad="63500" dist="50800" dir="13500000">
                    <a:prstClr val="black">
                      <a:alpha val="50000"/>
                    </a:prstClr>
                  </a:innerShdw>
                </a:effectLst>
                <a:latin typeface="Lobster" panose="02000506000000020003" pitchFamily="2" charset="0"/>
              </a:rPr>
              <a:t>Success!</a:t>
            </a:r>
            <a:endParaRPr lang="en-US" sz="8800" dirty="0">
              <a:ln w="15875">
                <a:noFill/>
                <a:round/>
              </a:ln>
              <a:solidFill>
                <a:schemeClr val="accent1"/>
              </a:solidFill>
              <a:effectLst>
                <a:innerShdw blurRad="63500" dist="50800" dir="13500000">
                  <a:prstClr val="black">
                    <a:alpha val="50000"/>
                  </a:prstClr>
                </a:innerShdw>
              </a:effectLst>
              <a:latin typeface="Lobster" panose="02000506000000020003" pitchFamily="2" charset="0"/>
            </a:endParaRPr>
          </a:p>
        </p:txBody>
      </p:sp>
      <p:sp>
        <p:nvSpPr>
          <p:cNvPr id="9" name="TextBox 8"/>
          <p:cNvSpPr txBox="1"/>
          <p:nvPr/>
        </p:nvSpPr>
        <p:spPr>
          <a:xfrm rot="31567">
            <a:off x="4820928" y="3523775"/>
            <a:ext cx="3130009" cy="630942"/>
          </a:xfrm>
          <a:prstGeom prst="rect">
            <a:avLst/>
          </a:prstGeom>
          <a:noFill/>
          <a:ln>
            <a:noFill/>
          </a:ln>
          <a:effectLst>
            <a:innerShdw blurRad="63500" dist="50800" dir="13500000">
              <a:prstClr val="black">
                <a:alpha val="50000"/>
              </a:prstClr>
            </a:innerShdw>
          </a:effectLst>
        </p:spPr>
        <p:txBody>
          <a:bodyPr wrap="square" rtlCol="0">
            <a:spAutoFit/>
          </a:bodyPr>
          <a:lstStyle/>
          <a:p>
            <a:pPr algn="ctr"/>
            <a:r>
              <a:rPr lang="en-US" sz="3500" dirty="0">
                <a:ln w="15875">
                  <a:noFill/>
                  <a:round/>
                </a:ln>
                <a:solidFill>
                  <a:schemeClr val="accent6"/>
                </a:solidFill>
                <a:effectLst>
                  <a:innerShdw blurRad="63500" dist="50800" dir="13500000">
                    <a:prstClr val="black">
                      <a:alpha val="50000"/>
                    </a:prstClr>
                  </a:innerShdw>
                </a:effectLst>
                <a:latin typeface="Lobster" panose="02000506000000020003" pitchFamily="2" charset="0"/>
              </a:rPr>
              <a:t>Career</a:t>
            </a:r>
          </a:p>
        </p:txBody>
      </p:sp>
      <p:sp>
        <p:nvSpPr>
          <p:cNvPr id="33" name="TextBox 32"/>
          <p:cNvSpPr txBox="1"/>
          <p:nvPr/>
        </p:nvSpPr>
        <p:spPr>
          <a:xfrm rot="31567">
            <a:off x="5892265" y="3865543"/>
            <a:ext cx="3406206" cy="784830"/>
          </a:xfrm>
          <a:prstGeom prst="rect">
            <a:avLst/>
          </a:prstGeom>
          <a:noFill/>
          <a:ln>
            <a:noFill/>
          </a:ln>
          <a:effectLst>
            <a:innerShdw blurRad="63500" dist="50800" dir="13500000">
              <a:prstClr val="black">
                <a:alpha val="50000"/>
              </a:prstClr>
            </a:innerShdw>
          </a:effectLst>
        </p:spPr>
        <p:txBody>
          <a:bodyPr wrap="square" rtlCol="0">
            <a:spAutoFit/>
          </a:bodyPr>
          <a:lstStyle/>
          <a:p>
            <a:pPr algn="ctr"/>
            <a:r>
              <a:rPr lang="en-US" sz="4500" dirty="0">
                <a:ln w="15875">
                  <a:noFill/>
                  <a:round/>
                </a:ln>
                <a:effectLst>
                  <a:innerShdw blurRad="63500" dist="50800" dir="13500000">
                    <a:prstClr val="black">
                      <a:alpha val="50000"/>
                    </a:prstClr>
                  </a:innerShdw>
                </a:effectLst>
                <a:latin typeface="Lobster" panose="02000506000000020003" pitchFamily="2" charset="0"/>
              </a:rPr>
              <a:t>Management</a:t>
            </a:r>
          </a:p>
        </p:txBody>
      </p:sp>
      <p:sp>
        <p:nvSpPr>
          <p:cNvPr id="34" name="TextBox 33"/>
          <p:cNvSpPr txBox="1"/>
          <p:nvPr/>
        </p:nvSpPr>
        <p:spPr>
          <a:xfrm rot="31567">
            <a:off x="4640065" y="4292662"/>
            <a:ext cx="1985501" cy="830997"/>
          </a:xfrm>
          <a:prstGeom prst="rect">
            <a:avLst/>
          </a:prstGeom>
          <a:noFill/>
          <a:ln>
            <a:noFill/>
          </a:ln>
          <a:effectLst>
            <a:innerShdw blurRad="63500" dist="50800" dir="13500000">
              <a:prstClr val="black">
                <a:alpha val="50000"/>
              </a:prstClr>
            </a:innerShdw>
          </a:effectLst>
        </p:spPr>
        <p:txBody>
          <a:bodyPr wrap="square" rtlCol="0">
            <a:spAutoFit/>
          </a:bodyPr>
          <a:lstStyle/>
          <a:p>
            <a:pPr algn="ctr"/>
            <a:r>
              <a:rPr lang="en-US" sz="4800" dirty="0">
                <a:ln w="15875">
                  <a:noFill/>
                  <a:round/>
                </a:ln>
                <a:solidFill>
                  <a:srgbClr val="0070C0"/>
                </a:solidFill>
                <a:effectLst>
                  <a:innerShdw blurRad="63500" dist="50800" dir="13500000">
                    <a:prstClr val="black">
                      <a:alpha val="50000"/>
                    </a:prstClr>
                  </a:innerShdw>
                </a:effectLst>
                <a:latin typeface="Lobster" panose="02000506000000020003" pitchFamily="2" charset="0"/>
              </a:rPr>
              <a:t>Goals</a:t>
            </a:r>
          </a:p>
        </p:txBody>
      </p:sp>
      <p:sp>
        <p:nvSpPr>
          <p:cNvPr id="35" name="TextBox 34"/>
          <p:cNvSpPr txBox="1"/>
          <p:nvPr/>
        </p:nvSpPr>
        <p:spPr>
          <a:xfrm rot="31567">
            <a:off x="5937861" y="4595180"/>
            <a:ext cx="3130009" cy="523220"/>
          </a:xfrm>
          <a:prstGeom prst="rect">
            <a:avLst/>
          </a:prstGeom>
          <a:noFill/>
          <a:ln>
            <a:noFill/>
          </a:ln>
          <a:effectLst>
            <a:innerShdw blurRad="63500" dist="50800" dir="13500000">
              <a:prstClr val="black">
                <a:alpha val="50000"/>
              </a:prstClr>
            </a:innerShdw>
          </a:effectLst>
        </p:spPr>
        <p:txBody>
          <a:bodyPr wrap="square" rtlCol="0">
            <a:spAutoFit/>
          </a:bodyPr>
          <a:lstStyle/>
          <a:p>
            <a:pPr algn="ctr"/>
            <a:r>
              <a:rPr lang="en-US" sz="2800" dirty="0">
                <a:ln w="15875">
                  <a:noFill/>
                  <a:round/>
                </a:ln>
                <a:solidFill>
                  <a:schemeClr val="accent6"/>
                </a:solidFill>
                <a:effectLst>
                  <a:innerShdw blurRad="63500" dist="50800" dir="13500000">
                    <a:prstClr val="black">
                      <a:alpha val="50000"/>
                    </a:prstClr>
                  </a:innerShdw>
                </a:effectLst>
                <a:latin typeface="Lobster" panose="02000506000000020003" pitchFamily="2" charset="0"/>
              </a:rPr>
              <a:t>Leadership</a:t>
            </a:r>
          </a:p>
        </p:txBody>
      </p:sp>
      <p:sp>
        <p:nvSpPr>
          <p:cNvPr id="14" name="Freeform 5"/>
          <p:cNvSpPr>
            <a:spLocks/>
          </p:cNvSpPr>
          <p:nvPr/>
        </p:nvSpPr>
        <p:spPr bwMode="auto">
          <a:xfrm>
            <a:off x="4373849" y="1791193"/>
            <a:ext cx="203138" cy="450760"/>
          </a:xfrm>
          <a:custGeom>
            <a:avLst/>
            <a:gdLst>
              <a:gd name="T0" fmla="*/ 10 w 75"/>
              <a:gd name="T1" fmla="*/ 38 h 166"/>
              <a:gd name="T2" fmla="*/ 51 w 75"/>
              <a:gd name="T3" fmla="*/ 26 h 166"/>
              <a:gd name="T4" fmla="*/ 52 w 75"/>
              <a:gd name="T5" fmla="*/ 143 h 166"/>
              <a:gd name="T6" fmla="*/ 15 w 75"/>
              <a:gd name="T7" fmla="*/ 122 h 166"/>
              <a:gd name="T8" fmla="*/ 10 w 75"/>
              <a:gd name="T9" fmla="*/ 38 h 166"/>
            </a:gdLst>
            <a:ahLst/>
            <a:cxnLst>
              <a:cxn ang="0">
                <a:pos x="T0" y="T1"/>
              </a:cxn>
              <a:cxn ang="0">
                <a:pos x="T2" y="T3"/>
              </a:cxn>
              <a:cxn ang="0">
                <a:pos x="T4" y="T5"/>
              </a:cxn>
              <a:cxn ang="0">
                <a:pos x="T6" y="T7"/>
              </a:cxn>
              <a:cxn ang="0">
                <a:pos x="T8" y="T9"/>
              </a:cxn>
            </a:cxnLst>
            <a:rect l="0" t="0" r="r" b="b"/>
            <a:pathLst>
              <a:path w="75" h="166">
                <a:moveTo>
                  <a:pt x="10" y="38"/>
                </a:moveTo>
                <a:cubicBezTo>
                  <a:pt x="6" y="11"/>
                  <a:pt x="46" y="0"/>
                  <a:pt x="51" y="26"/>
                </a:cubicBezTo>
                <a:cubicBezTo>
                  <a:pt x="58" y="65"/>
                  <a:pt x="75" y="107"/>
                  <a:pt x="52" y="143"/>
                </a:cubicBezTo>
                <a:cubicBezTo>
                  <a:pt x="37" y="166"/>
                  <a:pt x="0" y="145"/>
                  <a:pt x="15" y="122"/>
                </a:cubicBezTo>
                <a:cubicBezTo>
                  <a:pt x="31" y="97"/>
                  <a:pt x="15" y="64"/>
                  <a:pt x="10" y="3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p:nvSpPr>
        <p:spPr bwMode="auto">
          <a:xfrm>
            <a:off x="5174541" y="2144090"/>
            <a:ext cx="406277" cy="358828"/>
          </a:xfrm>
          <a:custGeom>
            <a:avLst/>
            <a:gdLst>
              <a:gd name="T0" fmla="*/ 104 w 150"/>
              <a:gd name="T1" fmla="*/ 27 h 132"/>
              <a:gd name="T2" fmla="*/ 27 w 150"/>
              <a:gd name="T3" fmla="*/ 86 h 132"/>
              <a:gd name="T4" fmla="*/ 27 w 150"/>
              <a:gd name="T5" fmla="*/ 129 h 132"/>
              <a:gd name="T6" fmla="*/ 145 w 150"/>
              <a:gd name="T7" fmla="*/ 38 h 132"/>
              <a:gd name="T8" fmla="*/ 104 w 150"/>
              <a:gd name="T9" fmla="*/ 27 h 132"/>
            </a:gdLst>
            <a:ahLst/>
            <a:cxnLst>
              <a:cxn ang="0">
                <a:pos x="T0" y="T1"/>
              </a:cxn>
              <a:cxn ang="0">
                <a:pos x="T2" y="T3"/>
              </a:cxn>
              <a:cxn ang="0">
                <a:pos x="T4" y="T5"/>
              </a:cxn>
              <a:cxn ang="0">
                <a:pos x="T6" y="T7"/>
              </a:cxn>
              <a:cxn ang="0">
                <a:pos x="T8" y="T9"/>
              </a:cxn>
            </a:cxnLst>
            <a:rect l="0" t="0" r="r" b="b"/>
            <a:pathLst>
              <a:path w="150" h="132">
                <a:moveTo>
                  <a:pt x="104" y="27"/>
                </a:moveTo>
                <a:cubicBezTo>
                  <a:pt x="97" y="65"/>
                  <a:pt x="62" y="82"/>
                  <a:pt x="27" y="86"/>
                </a:cubicBezTo>
                <a:cubicBezTo>
                  <a:pt x="0" y="90"/>
                  <a:pt x="0" y="132"/>
                  <a:pt x="27" y="129"/>
                </a:cubicBezTo>
                <a:cubicBezTo>
                  <a:pt x="80" y="122"/>
                  <a:pt x="134" y="96"/>
                  <a:pt x="145" y="38"/>
                </a:cubicBezTo>
                <a:cubicBezTo>
                  <a:pt x="150" y="11"/>
                  <a:pt x="109" y="0"/>
                  <a:pt x="104"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
          <p:cNvSpPr>
            <a:spLocks/>
          </p:cNvSpPr>
          <p:nvPr/>
        </p:nvSpPr>
        <p:spPr bwMode="auto">
          <a:xfrm>
            <a:off x="5502231" y="3010023"/>
            <a:ext cx="453725" cy="228345"/>
          </a:xfrm>
          <a:custGeom>
            <a:avLst/>
            <a:gdLst>
              <a:gd name="T0" fmla="*/ 123 w 167"/>
              <a:gd name="T1" fmla="*/ 16 h 84"/>
              <a:gd name="T2" fmla="*/ 37 w 167"/>
              <a:gd name="T3" fmla="*/ 29 h 84"/>
              <a:gd name="T4" fmla="*/ 25 w 167"/>
              <a:gd name="T5" fmla="*/ 70 h 84"/>
              <a:gd name="T6" fmla="*/ 144 w 167"/>
              <a:gd name="T7" fmla="*/ 53 h 84"/>
              <a:gd name="T8" fmla="*/ 123 w 167"/>
              <a:gd name="T9" fmla="*/ 16 h 84"/>
            </a:gdLst>
            <a:ahLst/>
            <a:cxnLst>
              <a:cxn ang="0">
                <a:pos x="T0" y="T1"/>
              </a:cxn>
              <a:cxn ang="0">
                <a:pos x="T2" y="T3"/>
              </a:cxn>
              <a:cxn ang="0">
                <a:pos x="T4" y="T5"/>
              </a:cxn>
              <a:cxn ang="0">
                <a:pos x="T6" y="T7"/>
              </a:cxn>
              <a:cxn ang="0">
                <a:pos x="T8" y="T9"/>
              </a:cxn>
            </a:cxnLst>
            <a:rect l="0" t="0" r="r" b="b"/>
            <a:pathLst>
              <a:path w="167" h="84">
                <a:moveTo>
                  <a:pt x="123" y="16"/>
                </a:moveTo>
                <a:cubicBezTo>
                  <a:pt x="98" y="33"/>
                  <a:pt x="66" y="40"/>
                  <a:pt x="37" y="29"/>
                </a:cubicBezTo>
                <a:cubicBezTo>
                  <a:pt x="11" y="19"/>
                  <a:pt x="0" y="60"/>
                  <a:pt x="25" y="70"/>
                </a:cubicBezTo>
                <a:cubicBezTo>
                  <a:pt x="64" y="84"/>
                  <a:pt x="111" y="75"/>
                  <a:pt x="144" y="53"/>
                </a:cubicBezTo>
                <a:cubicBezTo>
                  <a:pt x="167" y="37"/>
                  <a:pt x="146" y="0"/>
                  <a:pt x="123" y="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8"/>
          <p:cNvSpPr>
            <a:spLocks/>
          </p:cNvSpPr>
          <p:nvPr/>
        </p:nvSpPr>
        <p:spPr bwMode="auto">
          <a:xfrm>
            <a:off x="5328748" y="3657990"/>
            <a:ext cx="473001" cy="397380"/>
          </a:xfrm>
          <a:custGeom>
            <a:avLst/>
            <a:gdLst>
              <a:gd name="T0" fmla="*/ 153 w 174"/>
              <a:gd name="T1" fmla="*/ 99 h 146"/>
              <a:gd name="T2" fmla="*/ 47 w 174"/>
              <a:gd name="T3" fmla="*/ 21 h 146"/>
              <a:gd name="T4" fmla="*/ 17 w 174"/>
              <a:gd name="T5" fmla="*/ 51 h 146"/>
              <a:gd name="T6" fmla="*/ 123 w 174"/>
              <a:gd name="T7" fmla="*/ 129 h 146"/>
              <a:gd name="T8" fmla="*/ 153 w 174"/>
              <a:gd name="T9" fmla="*/ 99 h 146"/>
            </a:gdLst>
            <a:ahLst/>
            <a:cxnLst>
              <a:cxn ang="0">
                <a:pos x="T0" y="T1"/>
              </a:cxn>
              <a:cxn ang="0">
                <a:pos x="T2" y="T3"/>
              </a:cxn>
              <a:cxn ang="0">
                <a:pos x="T4" y="T5"/>
              </a:cxn>
              <a:cxn ang="0">
                <a:pos x="T6" y="T7"/>
              </a:cxn>
              <a:cxn ang="0">
                <a:pos x="T8" y="T9"/>
              </a:cxn>
            </a:cxnLst>
            <a:rect l="0" t="0" r="r" b="b"/>
            <a:pathLst>
              <a:path w="174" h="146">
                <a:moveTo>
                  <a:pt x="153" y="99"/>
                </a:moveTo>
                <a:cubicBezTo>
                  <a:pt x="119" y="71"/>
                  <a:pt x="75" y="55"/>
                  <a:pt x="47" y="21"/>
                </a:cubicBezTo>
                <a:cubicBezTo>
                  <a:pt x="30" y="0"/>
                  <a:pt x="0" y="30"/>
                  <a:pt x="17" y="51"/>
                </a:cubicBezTo>
                <a:cubicBezTo>
                  <a:pt x="46" y="86"/>
                  <a:pt x="89" y="101"/>
                  <a:pt x="123" y="129"/>
                </a:cubicBezTo>
                <a:cubicBezTo>
                  <a:pt x="144" y="146"/>
                  <a:pt x="174" y="116"/>
                  <a:pt x="153" y="9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9"/>
          <p:cNvSpPr>
            <a:spLocks/>
          </p:cNvSpPr>
          <p:nvPr/>
        </p:nvSpPr>
        <p:spPr bwMode="auto">
          <a:xfrm>
            <a:off x="3329985" y="2095159"/>
            <a:ext cx="338070" cy="303966"/>
          </a:xfrm>
          <a:custGeom>
            <a:avLst/>
            <a:gdLst>
              <a:gd name="T0" fmla="*/ 14 w 125"/>
              <a:gd name="T1" fmla="*/ 44 h 112"/>
              <a:gd name="T2" fmla="*/ 75 w 125"/>
              <a:gd name="T3" fmla="*/ 93 h 112"/>
              <a:gd name="T4" fmla="*/ 105 w 125"/>
              <a:gd name="T5" fmla="*/ 63 h 112"/>
              <a:gd name="T6" fmla="*/ 36 w 125"/>
              <a:gd name="T7" fmla="*/ 7 h 112"/>
              <a:gd name="T8" fmla="*/ 6 w 125"/>
              <a:gd name="T9" fmla="*/ 15 h 112"/>
              <a:gd name="T10" fmla="*/ 14 w 125"/>
              <a:gd name="T11" fmla="*/ 44 h 112"/>
            </a:gdLst>
            <a:ahLst/>
            <a:cxnLst>
              <a:cxn ang="0">
                <a:pos x="T0" y="T1"/>
              </a:cxn>
              <a:cxn ang="0">
                <a:pos x="T2" y="T3"/>
              </a:cxn>
              <a:cxn ang="0">
                <a:pos x="T4" y="T5"/>
              </a:cxn>
              <a:cxn ang="0">
                <a:pos x="T6" y="T7"/>
              </a:cxn>
              <a:cxn ang="0">
                <a:pos x="T8" y="T9"/>
              </a:cxn>
              <a:cxn ang="0">
                <a:pos x="T10" y="T11"/>
              </a:cxn>
            </a:cxnLst>
            <a:rect l="0" t="0" r="r" b="b"/>
            <a:pathLst>
              <a:path w="125" h="112">
                <a:moveTo>
                  <a:pt x="14" y="44"/>
                </a:moveTo>
                <a:cubicBezTo>
                  <a:pt x="35" y="60"/>
                  <a:pt x="56" y="75"/>
                  <a:pt x="75" y="93"/>
                </a:cubicBezTo>
                <a:cubicBezTo>
                  <a:pt x="94" y="112"/>
                  <a:pt x="125" y="82"/>
                  <a:pt x="105" y="63"/>
                </a:cubicBezTo>
                <a:cubicBezTo>
                  <a:pt x="84" y="42"/>
                  <a:pt x="59" y="25"/>
                  <a:pt x="36" y="7"/>
                </a:cubicBezTo>
                <a:cubicBezTo>
                  <a:pt x="26" y="0"/>
                  <a:pt x="12" y="6"/>
                  <a:pt x="6" y="15"/>
                </a:cubicBezTo>
                <a:cubicBezTo>
                  <a:pt x="0" y="26"/>
                  <a:pt x="5" y="37"/>
                  <a:pt x="14" y="4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0"/>
          <p:cNvSpPr>
            <a:spLocks/>
          </p:cNvSpPr>
          <p:nvPr/>
        </p:nvSpPr>
        <p:spPr bwMode="auto">
          <a:xfrm>
            <a:off x="2794708" y="3026333"/>
            <a:ext cx="456691" cy="157173"/>
          </a:xfrm>
          <a:custGeom>
            <a:avLst/>
            <a:gdLst>
              <a:gd name="T0" fmla="*/ 140 w 168"/>
              <a:gd name="T1" fmla="*/ 15 h 58"/>
              <a:gd name="T2" fmla="*/ 27 w 168"/>
              <a:gd name="T3" fmla="*/ 2 h 58"/>
              <a:gd name="T4" fmla="*/ 27 w 168"/>
              <a:gd name="T5" fmla="*/ 45 h 58"/>
              <a:gd name="T6" fmla="*/ 140 w 168"/>
              <a:gd name="T7" fmla="*/ 57 h 58"/>
              <a:gd name="T8" fmla="*/ 140 w 168"/>
              <a:gd name="T9" fmla="*/ 15 h 58"/>
            </a:gdLst>
            <a:ahLst/>
            <a:cxnLst>
              <a:cxn ang="0">
                <a:pos x="T0" y="T1"/>
              </a:cxn>
              <a:cxn ang="0">
                <a:pos x="T2" y="T3"/>
              </a:cxn>
              <a:cxn ang="0">
                <a:pos x="T4" y="T5"/>
              </a:cxn>
              <a:cxn ang="0">
                <a:pos x="T6" y="T7"/>
              </a:cxn>
              <a:cxn ang="0">
                <a:pos x="T8" y="T9"/>
              </a:cxn>
            </a:cxnLst>
            <a:rect l="0" t="0" r="r" b="b"/>
            <a:pathLst>
              <a:path w="168" h="58">
                <a:moveTo>
                  <a:pt x="140" y="15"/>
                </a:moveTo>
                <a:cubicBezTo>
                  <a:pt x="102" y="14"/>
                  <a:pt x="65" y="5"/>
                  <a:pt x="27" y="2"/>
                </a:cubicBezTo>
                <a:cubicBezTo>
                  <a:pt x="0" y="0"/>
                  <a:pt x="0" y="42"/>
                  <a:pt x="27" y="45"/>
                </a:cubicBezTo>
                <a:cubicBezTo>
                  <a:pt x="65" y="48"/>
                  <a:pt x="102" y="56"/>
                  <a:pt x="140" y="57"/>
                </a:cubicBezTo>
                <a:cubicBezTo>
                  <a:pt x="168" y="58"/>
                  <a:pt x="167" y="15"/>
                  <a:pt x="140" y="1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1"/>
          <p:cNvSpPr>
            <a:spLocks/>
          </p:cNvSpPr>
          <p:nvPr/>
        </p:nvSpPr>
        <p:spPr bwMode="auto">
          <a:xfrm>
            <a:off x="3300330" y="3886335"/>
            <a:ext cx="317311" cy="578277"/>
          </a:xfrm>
          <a:custGeom>
            <a:avLst/>
            <a:gdLst>
              <a:gd name="T0" fmla="*/ 66 w 117"/>
              <a:gd name="T1" fmla="*/ 25 h 213"/>
              <a:gd name="T2" fmla="*/ 63 w 117"/>
              <a:gd name="T3" fmla="*/ 197 h 213"/>
              <a:gd name="T4" fmla="*/ 84 w 117"/>
              <a:gd name="T5" fmla="*/ 160 h 213"/>
              <a:gd name="T6" fmla="*/ 107 w 117"/>
              <a:gd name="T7" fmla="*/ 36 h 213"/>
              <a:gd name="T8" fmla="*/ 66 w 117"/>
              <a:gd name="T9" fmla="*/ 25 h 213"/>
            </a:gdLst>
            <a:ahLst/>
            <a:cxnLst>
              <a:cxn ang="0">
                <a:pos x="T0" y="T1"/>
              </a:cxn>
              <a:cxn ang="0">
                <a:pos x="T2" y="T3"/>
              </a:cxn>
              <a:cxn ang="0">
                <a:pos x="T4" y="T5"/>
              </a:cxn>
              <a:cxn ang="0">
                <a:pos x="T6" y="T7"/>
              </a:cxn>
              <a:cxn ang="0">
                <a:pos x="T8" y="T9"/>
              </a:cxn>
            </a:cxnLst>
            <a:rect l="0" t="0" r="r" b="b"/>
            <a:pathLst>
              <a:path w="117" h="213">
                <a:moveTo>
                  <a:pt x="66" y="25"/>
                </a:moveTo>
                <a:cubicBezTo>
                  <a:pt x="44" y="80"/>
                  <a:pt x="0" y="152"/>
                  <a:pt x="63" y="197"/>
                </a:cubicBezTo>
                <a:cubicBezTo>
                  <a:pt x="85" y="213"/>
                  <a:pt x="106" y="176"/>
                  <a:pt x="84" y="160"/>
                </a:cubicBezTo>
                <a:cubicBezTo>
                  <a:pt x="49" y="135"/>
                  <a:pt x="96" y="65"/>
                  <a:pt x="107" y="36"/>
                </a:cubicBezTo>
                <a:cubicBezTo>
                  <a:pt x="117" y="11"/>
                  <a:pt x="75" y="0"/>
                  <a:pt x="66" y="2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2"/>
          <p:cNvSpPr>
            <a:spLocks noEditPoints="1"/>
          </p:cNvSpPr>
          <p:nvPr/>
        </p:nvSpPr>
        <p:spPr bwMode="auto">
          <a:xfrm>
            <a:off x="3840055" y="2967023"/>
            <a:ext cx="1193623" cy="1410106"/>
          </a:xfrm>
          <a:custGeom>
            <a:avLst/>
            <a:gdLst>
              <a:gd name="T0" fmla="*/ 360 w 440"/>
              <a:gd name="T1" fmla="*/ 29 h 520"/>
              <a:gd name="T2" fmla="*/ 274 w 440"/>
              <a:gd name="T3" fmla="*/ 202 h 520"/>
              <a:gd name="T4" fmla="*/ 219 w 440"/>
              <a:gd name="T5" fmla="*/ 6 h 520"/>
              <a:gd name="T6" fmla="*/ 205 w 440"/>
              <a:gd name="T7" fmla="*/ 247 h 520"/>
              <a:gd name="T8" fmla="*/ 186 w 440"/>
              <a:gd name="T9" fmla="*/ 227 h 520"/>
              <a:gd name="T10" fmla="*/ 73 w 440"/>
              <a:gd name="T11" fmla="*/ 77 h 520"/>
              <a:gd name="T12" fmla="*/ 46 w 440"/>
              <a:gd name="T13" fmla="*/ 236 h 520"/>
              <a:gd name="T14" fmla="*/ 162 w 440"/>
              <a:gd name="T15" fmla="*/ 463 h 520"/>
              <a:gd name="T16" fmla="*/ 204 w 440"/>
              <a:gd name="T17" fmla="*/ 309 h 520"/>
              <a:gd name="T18" fmla="*/ 230 w 440"/>
              <a:gd name="T19" fmla="*/ 281 h 520"/>
              <a:gd name="T20" fmla="*/ 268 w 440"/>
              <a:gd name="T21" fmla="*/ 312 h 520"/>
              <a:gd name="T22" fmla="*/ 363 w 440"/>
              <a:gd name="T23" fmla="*/ 518 h 520"/>
              <a:gd name="T24" fmla="*/ 346 w 440"/>
              <a:gd name="T25" fmla="*/ 465 h 520"/>
              <a:gd name="T26" fmla="*/ 312 w 440"/>
              <a:gd name="T27" fmla="*/ 336 h 520"/>
              <a:gd name="T28" fmla="*/ 311 w 440"/>
              <a:gd name="T29" fmla="*/ 322 h 520"/>
              <a:gd name="T30" fmla="*/ 431 w 440"/>
              <a:gd name="T31" fmla="*/ 150 h 520"/>
              <a:gd name="T32" fmla="*/ 54 w 440"/>
              <a:gd name="T33" fmla="*/ 116 h 520"/>
              <a:gd name="T34" fmla="*/ 54 w 440"/>
              <a:gd name="T35" fmla="*/ 116 h 520"/>
              <a:gd name="T36" fmla="*/ 57 w 440"/>
              <a:gd name="T37" fmla="*/ 116 h 520"/>
              <a:gd name="T38" fmla="*/ 57 w 440"/>
              <a:gd name="T39" fmla="*/ 116 h 520"/>
              <a:gd name="T40" fmla="*/ 132 w 440"/>
              <a:gd name="T41" fmla="*/ 187 h 520"/>
              <a:gd name="T42" fmla="*/ 98 w 440"/>
              <a:gd name="T43" fmla="*/ 233 h 520"/>
              <a:gd name="T44" fmla="*/ 270 w 440"/>
              <a:gd name="T45" fmla="*/ 219 h 520"/>
              <a:gd name="T46" fmla="*/ 258 w 440"/>
              <a:gd name="T47" fmla="*/ 250 h 520"/>
              <a:gd name="T48" fmla="*/ 270 w 440"/>
              <a:gd name="T49" fmla="*/ 219 h 520"/>
              <a:gd name="T50" fmla="*/ 233 w 440"/>
              <a:gd name="T51" fmla="*/ 117 h 520"/>
              <a:gd name="T52" fmla="*/ 214 w 440"/>
              <a:gd name="T53" fmla="*/ 58 h 520"/>
              <a:gd name="T54" fmla="*/ 355 w 440"/>
              <a:gd name="T55" fmla="*/ 248 h 520"/>
              <a:gd name="T56" fmla="*/ 319 w 440"/>
              <a:gd name="T57" fmla="*/ 196 h 520"/>
              <a:gd name="T58" fmla="*/ 375 w 440"/>
              <a:gd name="T59" fmla="*/ 71 h 520"/>
              <a:gd name="T60" fmla="*/ 390 w 440"/>
              <a:gd name="T61" fmla="*/ 64 h 520"/>
              <a:gd name="T62" fmla="*/ 392 w 440"/>
              <a:gd name="T63" fmla="*/ 94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0" h="520">
                <a:moveTo>
                  <a:pt x="428" y="49"/>
                </a:moveTo>
                <a:cubicBezTo>
                  <a:pt x="417" y="21"/>
                  <a:pt x="385" y="13"/>
                  <a:pt x="360" y="29"/>
                </a:cubicBezTo>
                <a:cubicBezTo>
                  <a:pt x="334" y="45"/>
                  <a:pt x="319" y="77"/>
                  <a:pt x="307" y="104"/>
                </a:cubicBezTo>
                <a:cubicBezTo>
                  <a:pt x="293" y="135"/>
                  <a:pt x="282" y="168"/>
                  <a:pt x="274" y="202"/>
                </a:cubicBezTo>
                <a:cubicBezTo>
                  <a:pt x="276" y="187"/>
                  <a:pt x="277" y="173"/>
                  <a:pt x="278" y="159"/>
                </a:cubicBezTo>
                <a:cubicBezTo>
                  <a:pt x="279" y="109"/>
                  <a:pt x="269" y="33"/>
                  <a:pt x="219" y="6"/>
                </a:cubicBezTo>
                <a:cubicBezTo>
                  <a:pt x="208" y="0"/>
                  <a:pt x="197" y="5"/>
                  <a:pt x="190" y="14"/>
                </a:cubicBezTo>
                <a:cubicBezTo>
                  <a:pt x="140" y="80"/>
                  <a:pt x="165" y="181"/>
                  <a:pt x="205" y="247"/>
                </a:cubicBezTo>
                <a:cubicBezTo>
                  <a:pt x="201" y="250"/>
                  <a:pt x="197" y="252"/>
                  <a:pt x="193" y="254"/>
                </a:cubicBezTo>
                <a:cubicBezTo>
                  <a:pt x="191" y="245"/>
                  <a:pt x="188" y="236"/>
                  <a:pt x="186" y="227"/>
                </a:cubicBezTo>
                <a:cubicBezTo>
                  <a:pt x="180" y="201"/>
                  <a:pt x="174" y="174"/>
                  <a:pt x="163" y="150"/>
                </a:cubicBezTo>
                <a:cubicBezTo>
                  <a:pt x="146" y="111"/>
                  <a:pt x="114" y="86"/>
                  <a:pt x="73" y="77"/>
                </a:cubicBezTo>
                <a:cubicBezTo>
                  <a:pt x="51" y="71"/>
                  <a:pt x="28" y="75"/>
                  <a:pt x="19" y="98"/>
                </a:cubicBezTo>
                <a:cubicBezTo>
                  <a:pt x="0" y="142"/>
                  <a:pt x="21" y="199"/>
                  <a:pt x="46" y="236"/>
                </a:cubicBezTo>
                <a:cubicBezTo>
                  <a:pt x="73" y="277"/>
                  <a:pt x="114" y="301"/>
                  <a:pt x="160" y="301"/>
                </a:cubicBezTo>
                <a:cubicBezTo>
                  <a:pt x="170" y="355"/>
                  <a:pt x="175" y="410"/>
                  <a:pt x="162" y="463"/>
                </a:cubicBezTo>
                <a:cubicBezTo>
                  <a:pt x="156" y="490"/>
                  <a:pt x="197" y="501"/>
                  <a:pt x="203" y="475"/>
                </a:cubicBezTo>
                <a:cubicBezTo>
                  <a:pt x="216" y="420"/>
                  <a:pt x="213" y="364"/>
                  <a:pt x="204" y="309"/>
                </a:cubicBezTo>
                <a:cubicBezTo>
                  <a:pt x="203" y="304"/>
                  <a:pt x="202" y="299"/>
                  <a:pt x="201" y="295"/>
                </a:cubicBezTo>
                <a:cubicBezTo>
                  <a:pt x="212" y="291"/>
                  <a:pt x="222" y="287"/>
                  <a:pt x="230" y="281"/>
                </a:cubicBezTo>
                <a:cubicBezTo>
                  <a:pt x="241" y="293"/>
                  <a:pt x="254" y="304"/>
                  <a:pt x="268" y="311"/>
                </a:cubicBezTo>
                <a:cubicBezTo>
                  <a:pt x="268" y="312"/>
                  <a:pt x="268" y="312"/>
                  <a:pt x="268" y="312"/>
                </a:cubicBezTo>
                <a:cubicBezTo>
                  <a:pt x="270" y="357"/>
                  <a:pt x="275" y="404"/>
                  <a:pt x="290" y="447"/>
                </a:cubicBezTo>
                <a:cubicBezTo>
                  <a:pt x="302" y="481"/>
                  <a:pt x="323" y="515"/>
                  <a:pt x="363" y="518"/>
                </a:cubicBezTo>
                <a:cubicBezTo>
                  <a:pt x="390" y="520"/>
                  <a:pt x="390" y="477"/>
                  <a:pt x="363" y="475"/>
                </a:cubicBezTo>
                <a:cubicBezTo>
                  <a:pt x="357" y="475"/>
                  <a:pt x="352" y="472"/>
                  <a:pt x="346" y="465"/>
                </a:cubicBezTo>
                <a:cubicBezTo>
                  <a:pt x="338" y="456"/>
                  <a:pt x="333" y="443"/>
                  <a:pt x="329" y="432"/>
                </a:cubicBezTo>
                <a:cubicBezTo>
                  <a:pt x="319" y="402"/>
                  <a:pt x="314" y="369"/>
                  <a:pt x="312" y="336"/>
                </a:cubicBezTo>
                <a:cubicBezTo>
                  <a:pt x="311" y="331"/>
                  <a:pt x="311" y="327"/>
                  <a:pt x="310" y="322"/>
                </a:cubicBezTo>
                <a:cubicBezTo>
                  <a:pt x="311" y="322"/>
                  <a:pt x="311" y="322"/>
                  <a:pt x="311" y="322"/>
                </a:cubicBezTo>
                <a:cubicBezTo>
                  <a:pt x="352" y="321"/>
                  <a:pt x="383" y="285"/>
                  <a:pt x="402" y="252"/>
                </a:cubicBezTo>
                <a:cubicBezTo>
                  <a:pt x="419" y="220"/>
                  <a:pt x="427" y="185"/>
                  <a:pt x="431" y="150"/>
                </a:cubicBezTo>
                <a:cubicBezTo>
                  <a:pt x="435" y="118"/>
                  <a:pt x="440" y="79"/>
                  <a:pt x="428" y="49"/>
                </a:cubicBezTo>
                <a:close/>
                <a:moveTo>
                  <a:pt x="54" y="116"/>
                </a:moveTo>
                <a:cubicBezTo>
                  <a:pt x="54" y="116"/>
                  <a:pt x="54" y="116"/>
                  <a:pt x="54" y="116"/>
                </a:cubicBezTo>
                <a:cubicBezTo>
                  <a:pt x="54" y="116"/>
                  <a:pt x="54" y="116"/>
                  <a:pt x="54" y="116"/>
                </a:cubicBezTo>
                <a:close/>
                <a:moveTo>
                  <a:pt x="61" y="169"/>
                </a:moveTo>
                <a:cubicBezTo>
                  <a:pt x="55" y="151"/>
                  <a:pt x="52" y="130"/>
                  <a:pt x="57" y="116"/>
                </a:cubicBezTo>
                <a:cubicBezTo>
                  <a:pt x="57" y="116"/>
                  <a:pt x="57" y="116"/>
                  <a:pt x="57" y="116"/>
                </a:cubicBezTo>
                <a:cubicBezTo>
                  <a:pt x="57" y="116"/>
                  <a:pt x="57" y="116"/>
                  <a:pt x="57" y="116"/>
                </a:cubicBezTo>
                <a:cubicBezTo>
                  <a:pt x="72" y="117"/>
                  <a:pt x="91" y="127"/>
                  <a:pt x="102" y="136"/>
                </a:cubicBezTo>
                <a:cubicBezTo>
                  <a:pt x="118" y="149"/>
                  <a:pt x="126" y="168"/>
                  <a:pt x="132" y="187"/>
                </a:cubicBezTo>
                <a:cubicBezTo>
                  <a:pt x="138" y="211"/>
                  <a:pt x="144" y="234"/>
                  <a:pt x="150" y="258"/>
                </a:cubicBezTo>
                <a:cubicBezTo>
                  <a:pt x="130" y="255"/>
                  <a:pt x="111" y="246"/>
                  <a:pt x="98" y="233"/>
                </a:cubicBezTo>
                <a:cubicBezTo>
                  <a:pt x="80" y="216"/>
                  <a:pt x="68" y="193"/>
                  <a:pt x="61" y="169"/>
                </a:cubicBezTo>
                <a:close/>
                <a:moveTo>
                  <a:pt x="270" y="219"/>
                </a:moveTo>
                <a:cubicBezTo>
                  <a:pt x="268" y="232"/>
                  <a:pt x="267" y="245"/>
                  <a:pt x="266" y="258"/>
                </a:cubicBezTo>
                <a:cubicBezTo>
                  <a:pt x="263" y="256"/>
                  <a:pt x="261" y="253"/>
                  <a:pt x="258" y="250"/>
                </a:cubicBezTo>
                <a:cubicBezTo>
                  <a:pt x="258" y="249"/>
                  <a:pt x="259" y="248"/>
                  <a:pt x="259" y="248"/>
                </a:cubicBezTo>
                <a:cubicBezTo>
                  <a:pt x="264" y="239"/>
                  <a:pt x="267" y="229"/>
                  <a:pt x="270" y="219"/>
                </a:cubicBezTo>
                <a:close/>
                <a:moveTo>
                  <a:pt x="214" y="58"/>
                </a:moveTo>
                <a:cubicBezTo>
                  <a:pt x="225" y="75"/>
                  <a:pt x="230" y="99"/>
                  <a:pt x="233" y="117"/>
                </a:cubicBezTo>
                <a:cubicBezTo>
                  <a:pt x="237" y="145"/>
                  <a:pt x="237" y="176"/>
                  <a:pt x="230" y="204"/>
                </a:cubicBezTo>
                <a:cubicBezTo>
                  <a:pt x="209" y="162"/>
                  <a:pt x="195" y="104"/>
                  <a:pt x="214" y="58"/>
                </a:cubicBezTo>
                <a:close/>
                <a:moveTo>
                  <a:pt x="389" y="150"/>
                </a:moveTo>
                <a:cubicBezTo>
                  <a:pt x="385" y="185"/>
                  <a:pt x="374" y="219"/>
                  <a:pt x="355" y="248"/>
                </a:cubicBezTo>
                <a:cubicBezTo>
                  <a:pt x="344" y="264"/>
                  <a:pt x="327" y="278"/>
                  <a:pt x="309" y="279"/>
                </a:cubicBezTo>
                <a:cubicBezTo>
                  <a:pt x="309" y="250"/>
                  <a:pt x="311" y="222"/>
                  <a:pt x="319" y="196"/>
                </a:cubicBezTo>
                <a:cubicBezTo>
                  <a:pt x="327" y="165"/>
                  <a:pt x="338" y="135"/>
                  <a:pt x="352" y="107"/>
                </a:cubicBezTo>
                <a:cubicBezTo>
                  <a:pt x="359" y="94"/>
                  <a:pt x="366" y="82"/>
                  <a:pt x="375" y="71"/>
                </a:cubicBezTo>
                <a:cubicBezTo>
                  <a:pt x="378" y="68"/>
                  <a:pt x="382" y="65"/>
                  <a:pt x="386" y="63"/>
                </a:cubicBezTo>
                <a:cubicBezTo>
                  <a:pt x="387" y="62"/>
                  <a:pt x="387" y="63"/>
                  <a:pt x="390" y="64"/>
                </a:cubicBezTo>
                <a:cubicBezTo>
                  <a:pt x="385" y="62"/>
                  <a:pt x="390" y="69"/>
                  <a:pt x="390" y="72"/>
                </a:cubicBezTo>
                <a:cubicBezTo>
                  <a:pt x="392" y="79"/>
                  <a:pt x="392" y="86"/>
                  <a:pt x="392" y="94"/>
                </a:cubicBezTo>
                <a:cubicBezTo>
                  <a:pt x="393" y="112"/>
                  <a:pt x="391" y="131"/>
                  <a:pt x="389" y="15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3"/>
          <p:cNvSpPr>
            <a:spLocks/>
          </p:cNvSpPr>
          <p:nvPr/>
        </p:nvSpPr>
        <p:spPr bwMode="auto">
          <a:xfrm>
            <a:off x="3507916" y="2375401"/>
            <a:ext cx="1880142" cy="2164832"/>
          </a:xfrm>
          <a:custGeom>
            <a:avLst/>
            <a:gdLst>
              <a:gd name="T0" fmla="*/ 536 w 693"/>
              <a:gd name="T1" fmla="*/ 734 h 798"/>
              <a:gd name="T2" fmla="*/ 560 w 693"/>
              <a:gd name="T3" fmla="*/ 561 h 798"/>
              <a:gd name="T4" fmla="*/ 617 w 693"/>
              <a:gd name="T5" fmla="*/ 459 h 798"/>
              <a:gd name="T6" fmla="*/ 667 w 693"/>
              <a:gd name="T7" fmla="*/ 209 h 798"/>
              <a:gd name="T8" fmla="*/ 511 w 693"/>
              <a:gd name="T9" fmla="*/ 56 h 798"/>
              <a:gd name="T10" fmla="*/ 285 w 693"/>
              <a:gd name="T11" fmla="*/ 4 h 798"/>
              <a:gd name="T12" fmla="*/ 77 w 693"/>
              <a:gd name="T13" fmla="*/ 82 h 798"/>
              <a:gd name="T14" fmla="*/ 4 w 693"/>
              <a:gd name="T15" fmla="*/ 295 h 798"/>
              <a:gd name="T16" fmla="*/ 36 w 693"/>
              <a:gd name="T17" fmla="*/ 420 h 798"/>
              <a:gd name="T18" fmla="*/ 116 w 693"/>
              <a:gd name="T19" fmla="*/ 528 h 798"/>
              <a:gd name="T20" fmla="*/ 183 w 693"/>
              <a:gd name="T21" fmla="*/ 626 h 798"/>
              <a:gd name="T22" fmla="*/ 166 w 693"/>
              <a:gd name="T23" fmla="*/ 746 h 798"/>
              <a:gd name="T24" fmla="*/ 196 w 693"/>
              <a:gd name="T25" fmla="*/ 776 h 798"/>
              <a:gd name="T26" fmla="*/ 235 w 693"/>
              <a:gd name="T27" fmla="*/ 645 h 798"/>
              <a:gd name="T28" fmla="*/ 178 w 693"/>
              <a:gd name="T29" fmla="*/ 540 h 798"/>
              <a:gd name="T30" fmla="*/ 88 w 693"/>
              <a:gd name="T31" fmla="*/ 424 h 798"/>
              <a:gd name="T32" fmla="*/ 46 w 693"/>
              <a:gd name="T33" fmla="*/ 290 h 798"/>
              <a:gd name="T34" fmla="*/ 142 w 693"/>
              <a:gd name="T35" fmla="*/ 82 h 798"/>
              <a:gd name="T36" fmla="*/ 371 w 693"/>
              <a:gd name="T37" fmla="*/ 57 h 798"/>
              <a:gd name="T38" fmla="*/ 555 w 693"/>
              <a:gd name="T39" fmla="*/ 129 h 798"/>
              <a:gd name="T40" fmla="*/ 615 w 693"/>
              <a:gd name="T41" fmla="*/ 194 h 798"/>
              <a:gd name="T42" fmla="*/ 633 w 693"/>
              <a:gd name="T43" fmla="*/ 295 h 798"/>
              <a:gd name="T44" fmla="*/ 552 w 693"/>
              <a:gd name="T45" fmla="*/ 481 h 798"/>
              <a:gd name="T46" fmla="*/ 494 w 693"/>
              <a:gd name="T47" fmla="*/ 734 h 798"/>
              <a:gd name="T48" fmla="*/ 536 w 693"/>
              <a:gd name="T49" fmla="*/ 734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93" h="798">
                <a:moveTo>
                  <a:pt x="536" y="734"/>
                </a:moveTo>
                <a:cubicBezTo>
                  <a:pt x="533" y="675"/>
                  <a:pt x="539" y="617"/>
                  <a:pt x="560" y="561"/>
                </a:cubicBezTo>
                <a:cubicBezTo>
                  <a:pt x="573" y="524"/>
                  <a:pt x="596" y="492"/>
                  <a:pt x="617" y="459"/>
                </a:cubicBezTo>
                <a:cubicBezTo>
                  <a:pt x="664" y="386"/>
                  <a:pt x="693" y="295"/>
                  <a:pt x="667" y="209"/>
                </a:cubicBezTo>
                <a:cubicBezTo>
                  <a:pt x="646" y="135"/>
                  <a:pt x="578" y="86"/>
                  <a:pt x="511" y="56"/>
                </a:cubicBezTo>
                <a:cubicBezTo>
                  <a:pt x="440" y="25"/>
                  <a:pt x="362" y="8"/>
                  <a:pt x="285" y="4"/>
                </a:cubicBezTo>
                <a:cubicBezTo>
                  <a:pt x="207" y="0"/>
                  <a:pt x="131" y="25"/>
                  <a:pt x="77" y="82"/>
                </a:cubicBezTo>
                <a:cubicBezTo>
                  <a:pt x="23" y="138"/>
                  <a:pt x="0" y="219"/>
                  <a:pt x="4" y="295"/>
                </a:cubicBezTo>
                <a:cubicBezTo>
                  <a:pt x="6" y="338"/>
                  <a:pt x="17" y="382"/>
                  <a:pt x="36" y="420"/>
                </a:cubicBezTo>
                <a:cubicBezTo>
                  <a:pt x="56" y="460"/>
                  <a:pt x="88" y="493"/>
                  <a:pt x="116" y="528"/>
                </a:cubicBezTo>
                <a:cubicBezTo>
                  <a:pt x="141" y="558"/>
                  <a:pt x="165" y="592"/>
                  <a:pt x="183" y="626"/>
                </a:cubicBezTo>
                <a:cubicBezTo>
                  <a:pt x="206" y="669"/>
                  <a:pt x="194" y="710"/>
                  <a:pt x="166" y="746"/>
                </a:cubicBezTo>
                <a:cubicBezTo>
                  <a:pt x="149" y="767"/>
                  <a:pt x="179" y="798"/>
                  <a:pt x="196" y="776"/>
                </a:cubicBezTo>
                <a:cubicBezTo>
                  <a:pt x="226" y="737"/>
                  <a:pt x="246" y="695"/>
                  <a:pt x="235" y="645"/>
                </a:cubicBezTo>
                <a:cubicBezTo>
                  <a:pt x="227" y="605"/>
                  <a:pt x="200" y="572"/>
                  <a:pt x="178" y="540"/>
                </a:cubicBezTo>
                <a:cubicBezTo>
                  <a:pt x="151" y="499"/>
                  <a:pt x="115" y="465"/>
                  <a:pt x="88" y="424"/>
                </a:cubicBezTo>
                <a:cubicBezTo>
                  <a:pt x="61" y="385"/>
                  <a:pt x="48" y="338"/>
                  <a:pt x="46" y="290"/>
                </a:cubicBezTo>
                <a:cubicBezTo>
                  <a:pt x="42" y="210"/>
                  <a:pt x="74" y="127"/>
                  <a:pt x="142" y="82"/>
                </a:cubicBezTo>
                <a:cubicBezTo>
                  <a:pt x="210" y="36"/>
                  <a:pt x="295" y="43"/>
                  <a:pt x="371" y="57"/>
                </a:cubicBezTo>
                <a:cubicBezTo>
                  <a:pt x="436" y="70"/>
                  <a:pt x="500" y="91"/>
                  <a:pt x="555" y="129"/>
                </a:cubicBezTo>
                <a:cubicBezTo>
                  <a:pt x="580" y="146"/>
                  <a:pt x="601" y="168"/>
                  <a:pt x="615" y="194"/>
                </a:cubicBezTo>
                <a:cubicBezTo>
                  <a:pt x="633" y="225"/>
                  <a:pt x="635" y="261"/>
                  <a:pt x="633" y="295"/>
                </a:cubicBezTo>
                <a:cubicBezTo>
                  <a:pt x="630" y="366"/>
                  <a:pt x="589" y="423"/>
                  <a:pt x="552" y="481"/>
                </a:cubicBezTo>
                <a:cubicBezTo>
                  <a:pt x="504" y="556"/>
                  <a:pt x="489" y="647"/>
                  <a:pt x="494" y="734"/>
                </a:cubicBezTo>
                <a:cubicBezTo>
                  <a:pt x="496" y="762"/>
                  <a:pt x="538" y="762"/>
                  <a:pt x="536" y="73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14"/>
          <p:cNvSpPr>
            <a:spLocks noEditPoints="1"/>
          </p:cNvSpPr>
          <p:nvPr/>
        </p:nvSpPr>
        <p:spPr bwMode="auto">
          <a:xfrm>
            <a:off x="3980917" y="4225888"/>
            <a:ext cx="913381" cy="1036450"/>
          </a:xfrm>
          <a:custGeom>
            <a:avLst/>
            <a:gdLst>
              <a:gd name="T0" fmla="*/ 335 w 337"/>
              <a:gd name="T1" fmla="*/ 82 h 382"/>
              <a:gd name="T2" fmla="*/ 327 w 337"/>
              <a:gd name="T3" fmla="*/ 19 h 382"/>
              <a:gd name="T4" fmla="*/ 326 w 337"/>
              <a:gd name="T5" fmla="*/ 18 h 382"/>
              <a:gd name="T6" fmla="*/ 293 w 337"/>
              <a:gd name="T7" fmla="*/ 7 h 382"/>
              <a:gd name="T8" fmla="*/ 74 w 337"/>
              <a:gd name="T9" fmla="*/ 42 h 382"/>
              <a:gd name="T10" fmla="*/ 92 w 337"/>
              <a:gd name="T11" fmla="*/ 73 h 382"/>
              <a:gd name="T12" fmla="*/ 290 w 337"/>
              <a:gd name="T13" fmla="*/ 43 h 382"/>
              <a:gd name="T14" fmla="*/ 294 w 337"/>
              <a:gd name="T15" fmla="*/ 88 h 382"/>
              <a:gd name="T16" fmla="*/ 292 w 337"/>
              <a:gd name="T17" fmla="*/ 88 h 382"/>
              <a:gd name="T18" fmla="*/ 58 w 337"/>
              <a:gd name="T19" fmla="*/ 94 h 382"/>
              <a:gd name="T20" fmla="*/ 58 w 337"/>
              <a:gd name="T21" fmla="*/ 94 h 382"/>
              <a:gd name="T22" fmla="*/ 48 w 337"/>
              <a:gd name="T23" fmla="*/ 58 h 382"/>
              <a:gd name="T24" fmla="*/ 7 w 337"/>
              <a:gd name="T25" fmla="*/ 69 h 382"/>
              <a:gd name="T26" fmla="*/ 123 w 337"/>
              <a:gd name="T27" fmla="*/ 338 h 382"/>
              <a:gd name="T28" fmla="*/ 281 w 337"/>
              <a:gd name="T29" fmla="*/ 348 h 382"/>
              <a:gd name="T30" fmla="*/ 318 w 337"/>
              <a:gd name="T31" fmla="*/ 278 h 382"/>
              <a:gd name="T32" fmla="*/ 334 w 337"/>
              <a:gd name="T33" fmla="*/ 179 h 382"/>
              <a:gd name="T34" fmla="*/ 335 w 337"/>
              <a:gd name="T35" fmla="*/ 82 h 382"/>
              <a:gd name="T36" fmla="*/ 292 w 337"/>
              <a:gd name="T37" fmla="*/ 124 h 382"/>
              <a:gd name="T38" fmla="*/ 294 w 337"/>
              <a:gd name="T39" fmla="*/ 124 h 382"/>
              <a:gd name="T40" fmla="*/ 294 w 337"/>
              <a:gd name="T41" fmla="*/ 138 h 382"/>
              <a:gd name="T42" fmla="*/ 80 w 337"/>
              <a:gd name="T43" fmla="*/ 165 h 382"/>
              <a:gd name="T44" fmla="*/ 72 w 337"/>
              <a:gd name="T45" fmla="*/ 168 h 382"/>
              <a:gd name="T46" fmla="*/ 65 w 337"/>
              <a:gd name="T47" fmla="*/ 131 h 382"/>
              <a:gd name="T48" fmla="*/ 292 w 337"/>
              <a:gd name="T49" fmla="*/ 124 h 382"/>
              <a:gd name="T50" fmla="*/ 85 w 337"/>
              <a:gd name="T51" fmla="*/ 219 h 382"/>
              <a:gd name="T52" fmla="*/ 82 w 337"/>
              <a:gd name="T53" fmla="*/ 210 h 382"/>
              <a:gd name="T54" fmla="*/ 80 w 337"/>
              <a:gd name="T55" fmla="*/ 202 h 382"/>
              <a:gd name="T56" fmla="*/ 292 w 337"/>
              <a:gd name="T57" fmla="*/ 175 h 382"/>
              <a:gd name="T58" fmla="*/ 290 w 337"/>
              <a:gd name="T59" fmla="*/ 198 h 382"/>
              <a:gd name="T60" fmla="*/ 264 w 337"/>
              <a:gd name="T61" fmla="*/ 186 h 382"/>
              <a:gd name="T62" fmla="*/ 89 w 337"/>
              <a:gd name="T63" fmla="*/ 218 h 382"/>
              <a:gd name="T64" fmla="*/ 85 w 337"/>
              <a:gd name="T65" fmla="*/ 219 h 382"/>
              <a:gd name="T66" fmla="*/ 226 w 337"/>
              <a:gd name="T67" fmla="*/ 322 h 382"/>
              <a:gd name="T68" fmla="*/ 149 w 337"/>
              <a:gd name="T69" fmla="*/ 304 h 382"/>
              <a:gd name="T70" fmla="*/ 143 w 337"/>
              <a:gd name="T71" fmla="*/ 301 h 382"/>
              <a:gd name="T72" fmla="*/ 197 w 337"/>
              <a:gd name="T73" fmla="*/ 300 h 382"/>
              <a:gd name="T74" fmla="*/ 276 w 337"/>
              <a:gd name="T75" fmla="*/ 273 h 382"/>
              <a:gd name="T76" fmla="*/ 258 w 337"/>
              <a:gd name="T77" fmla="*/ 311 h 382"/>
              <a:gd name="T78" fmla="*/ 226 w 337"/>
              <a:gd name="T79" fmla="*/ 322 h 382"/>
              <a:gd name="T80" fmla="*/ 283 w 337"/>
              <a:gd name="T81" fmla="*/ 251 h 382"/>
              <a:gd name="T82" fmla="*/ 254 w 337"/>
              <a:gd name="T83" fmla="*/ 245 h 382"/>
              <a:gd name="T84" fmla="*/ 182 w 337"/>
              <a:gd name="T85" fmla="*/ 264 h 382"/>
              <a:gd name="T86" fmla="*/ 105 w 337"/>
              <a:gd name="T87" fmla="*/ 263 h 382"/>
              <a:gd name="T88" fmla="*/ 100 w 337"/>
              <a:gd name="T89" fmla="*/ 255 h 382"/>
              <a:gd name="T90" fmla="*/ 185 w 337"/>
              <a:gd name="T91" fmla="*/ 248 h 382"/>
              <a:gd name="T92" fmla="*/ 283 w 337"/>
              <a:gd name="T93" fmla="*/ 217 h 382"/>
              <a:gd name="T94" fmla="*/ 289 w 337"/>
              <a:gd name="T95" fmla="*/ 208 h 382"/>
              <a:gd name="T96" fmla="*/ 283 w 337"/>
              <a:gd name="T97" fmla="*/ 251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7" h="382">
                <a:moveTo>
                  <a:pt x="335" y="82"/>
                </a:moveTo>
                <a:cubicBezTo>
                  <a:pt x="334" y="61"/>
                  <a:pt x="333" y="39"/>
                  <a:pt x="327" y="19"/>
                </a:cubicBezTo>
                <a:cubicBezTo>
                  <a:pt x="326" y="18"/>
                  <a:pt x="326" y="18"/>
                  <a:pt x="326" y="18"/>
                </a:cubicBezTo>
                <a:cubicBezTo>
                  <a:pt x="321" y="2"/>
                  <a:pt x="303" y="0"/>
                  <a:pt x="293" y="7"/>
                </a:cubicBezTo>
                <a:cubicBezTo>
                  <a:pt x="219" y="12"/>
                  <a:pt x="143" y="12"/>
                  <a:pt x="74" y="42"/>
                </a:cubicBezTo>
                <a:cubicBezTo>
                  <a:pt x="52" y="51"/>
                  <a:pt x="71" y="82"/>
                  <a:pt x="92" y="73"/>
                </a:cubicBezTo>
                <a:cubicBezTo>
                  <a:pt x="154" y="47"/>
                  <a:pt x="224" y="48"/>
                  <a:pt x="290" y="43"/>
                </a:cubicBezTo>
                <a:cubicBezTo>
                  <a:pt x="293" y="57"/>
                  <a:pt x="294" y="73"/>
                  <a:pt x="294" y="88"/>
                </a:cubicBezTo>
                <a:cubicBezTo>
                  <a:pt x="294" y="88"/>
                  <a:pt x="293" y="88"/>
                  <a:pt x="292" y="88"/>
                </a:cubicBezTo>
                <a:cubicBezTo>
                  <a:pt x="214" y="83"/>
                  <a:pt x="136" y="94"/>
                  <a:pt x="58" y="94"/>
                </a:cubicBezTo>
                <a:cubicBezTo>
                  <a:pt x="58" y="94"/>
                  <a:pt x="58" y="94"/>
                  <a:pt x="58" y="94"/>
                </a:cubicBezTo>
                <a:cubicBezTo>
                  <a:pt x="55" y="82"/>
                  <a:pt x="52" y="70"/>
                  <a:pt x="48" y="58"/>
                </a:cubicBezTo>
                <a:cubicBezTo>
                  <a:pt x="41" y="32"/>
                  <a:pt x="0" y="43"/>
                  <a:pt x="7" y="69"/>
                </a:cubicBezTo>
                <a:cubicBezTo>
                  <a:pt x="35" y="162"/>
                  <a:pt x="29" y="284"/>
                  <a:pt x="123" y="338"/>
                </a:cubicBezTo>
                <a:cubicBezTo>
                  <a:pt x="165" y="362"/>
                  <a:pt x="240" y="382"/>
                  <a:pt x="281" y="348"/>
                </a:cubicBezTo>
                <a:cubicBezTo>
                  <a:pt x="301" y="331"/>
                  <a:pt x="311" y="303"/>
                  <a:pt x="318" y="278"/>
                </a:cubicBezTo>
                <a:cubicBezTo>
                  <a:pt x="328" y="246"/>
                  <a:pt x="331" y="212"/>
                  <a:pt x="334" y="179"/>
                </a:cubicBezTo>
                <a:cubicBezTo>
                  <a:pt x="336" y="147"/>
                  <a:pt x="337" y="114"/>
                  <a:pt x="335" y="82"/>
                </a:cubicBezTo>
                <a:close/>
                <a:moveTo>
                  <a:pt x="292" y="124"/>
                </a:moveTo>
                <a:cubicBezTo>
                  <a:pt x="293" y="124"/>
                  <a:pt x="293" y="124"/>
                  <a:pt x="294" y="124"/>
                </a:cubicBezTo>
                <a:cubicBezTo>
                  <a:pt x="294" y="129"/>
                  <a:pt x="294" y="133"/>
                  <a:pt x="294" y="138"/>
                </a:cubicBezTo>
                <a:cubicBezTo>
                  <a:pt x="222" y="146"/>
                  <a:pt x="151" y="158"/>
                  <a:pt x="80" y="165"/>
                </a:cubicBezTo>
                <a:cubicBezTo>
                  <a:pt x="77" y="166"/>
                  <a:pt x="74" y="166"/>
                  <a:pt x="72" y="168"/>
                </a:cubicBezTo>
                <a:cubicBezTo>
                  <a:pt x="70" y="155"/>
                  <a:pt x="67" y="143"/>
                  <a:pt x="65" y="131"/>
                </a:cubicBezTo>
                <a:cubicBezTo>
                  <a:pt x="141" y="130"/>
                  <a:pt x="216" y="120"/>
                  <a:pt x="292" y="124"/>
                </a:cubicBezTo>
                <a:close/>
                <a:moveTo>
                  <a:pt x="85" y="219"/>
                </a:moveTo>
                <a:cubicBezTo>
                  <a:pt x="84" y="216"/>
                  <a:pt x="83" y="213"/>
                  <a:pt x="82" y="210"/>
                </a:cubicBezTo>
                <a:cubicBezTo>
                  <a:pt x="82" y="207"/>
                  <a:pt x="81" y="204"/>
                  <a:pt x="80" y="202"/>
                </a:cubicBezTo>
                <a:cubicBezTo>
                  <a:pt x="151" y="194"/>
                  <a:pt x="221" y="182"/>
                  <a:pt x="292" y="175"/>
                </a:cubicBezTo>
                <a:cubicBezTo>
                  <a:pt x="291" y="182"/>
                  <a:pt x="291" y="190"/>
                  <a:pt x="290" y="198"/>
                </a:cubicBezTo>
                <a:cubicBezTo>
                  <a:pt x="288" y="187"/>
                  <a:pt x="277" y="177"/>
                  <a:pt x="264" y="186"/>
                </a:cubicBezTo>
                <a:cubicBezTo>
                  <a:pt x="217" y="219"/>
                  <a:pt x="145" y="218"/>
                  <a:pt x="89" y="218"/>
                </a:cubicBezTo>
                <a:cubicBezTo>
                  <a:pt x="88" y="218"/>
                  <a:pt x="87" y="219"/>
                  <a:pt x="85" y="219"/>
                </a:cubicBezTo>
                <a:close/>
                <a:moveTo>
                  <a:pt x="226" y="322"/>
                </a:moveTo>
                <a:cubicBezTo>
                  <a:pt x="200" y="322"/>
                  <a:pt x="173" y="316"/>
                  <a:pt x="149" y="304"/>
                </a:cubicBezTo>
                <a:cubicBezTo>
                  <a:pt x="147" y="303"/>
                  <a:pt x="145" y="302"/>
                  <a:pt x="143" y="301"/>
                </a:cubicBezTo>
                <a:cubicBezTo>
                  <a:pt x="161" y="301"/>
                  <a:pt x="179" y="301"/>
                  <a:pt x="197" y="300"/>
                </a:cubicBezTo>
                <a:cubicBezTo>
                  <a:pt x="224" y="298"/>
                  <a:pt x="256" y="293"/>
                  <a:pt x="276" y="273"/>
                </a:cubicBezTo>
                <a:cubicBezTo>
                  <a:pt x="272" y="287"/>
                  <a:pt x="266" y="300"/>
                  <a:pt x="258" y="311"/>
                </a:cubicBezTo>
                <a:cubicBezTo>
                  <a:pt x="249" y="323"/>
                  <a:pt x="242" y="323"/>
                  <a:pt x="226" y="322"/>
                </a:cubicBezTo>
                <a:close/>
                <a:moveTo>
                  <a:pt x="283" y="251"/>
                </a:moveTo>
                <a:cubicBezTo>
                  <a:pt x="278" y="240"/>
                  <a:pt x="264" y="234"/>
                  <a:pt x="254" y="245"/>
                </a:cubicBezTo>
                <a:cubicBezTo>
                  <a:pt x="237" y="263"/>
                  <a:pt x="204" y="263"/>
                  <a:pt x="182" y="264"/>
                </a:cubicBezTo>
                <a:cubicBezTo>
                  <a:pt x="156" y="265"/>
                  <a:pt x="131" y="264"/>
                  <a:pt x="105" y="263"/>
                </a:cubicBezTo>
                <a:cubicBezTo>
                  <a:pt x="103" y="261"/>
                  <a:pt x="101" y="258"/>
                  <a:pt x="100" y="255"/>
                </a:cubicBezTo>
                <a:cubicBezTo>
                  <a:pt x="128" y="254"/>
                  <a:pt x="157" y="252"/>
                  <a:pt x="185" y="248"/>
                </a:cubicBezTo>
                <a:cubicBezTo>
                  <a:pt x="219" y="243"/>
                  <a:pt x="255" y="237"/>
                  <a:pt x="283" y="217"/>
                </a:cubicBezTo>
                <a:cubicBezTo>
                  <a:pt x="286" y="215"/>
                  <a:pt x="288" y="212"/>
                  <a:pt x="289" y="208"/>
                </a:cubicBezTo>
                <a:cubicBezTo>
                  <a:pt x="288" y="223"/>
                  <a:pt x="286" y="237"/>
                  <a:pt x="283" y="25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7263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800"/>
                                        <p:tgtEl>
                                          <p:spTgt spid="36"/>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800"/>
                                        <p:tgtEl>
                                          <p:spTgt spid="24"/>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800"/>
                                        <p:tgtEl>
                                          <p:spTgt spid="37"/>
                                        </p:tgtEl>
                                      </p:cBhvr>
                                    </p:animEffect>
                                  </p:childTnLst>
                                </p:cTn>
                              </p:par>
                              <p:par>
                                <p:cTn id="14" presetID="10" presetClass="entr" presetSubtype="0" fill="hold" nodeType="withEffect">
                                  <p:stCondLst>
                                    <p:cond delay="6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800"/>
                                        <p:tgtEl>
                                          <p:spTgt spid="2"/>
                                        </p:tgtEl>
                                      </p:cBhvr>
                                    </p:animEffect>
                                  </p:childTnLst>
                                </p:cTn>
                              </p:par>
                              <p:par>
                                <p:cTn id="17" presetID="10" presetClass="entr" presetSubtype="0" fill="hold" nodeType="withEffect">
                                  <p:stCondLst>
                                    <p:cond delay="9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800"/>
                                        <p:tgtEl>
                                          <p:spTgt spid="10"/>
                                        </p:tgtEl>
                                      </p:cBhvr>
                                    </p:animEffect>
                                  </p:childTnLst>
                                </p:cTn>
                              </p:par>
                              <p:par>
                                <p:cTn id="20" presetID="1" presetClass="emph" presetSubtype="2" fill="hold" nodeType="withEffect">
                                  <p:stCondLst>
                                    <p:cond delay="1000"/>
                                  </p:stCondLst>
                                  <p:childTnLst>
                                    <p:animClr clrSpc="rgb" dir="cw">
                                      <p:cBhvr>
                                        <p:cTn id="21" dur="1000" fill="hold"/>
                                        <p:tgtEl>
                                          <p:spTgt spid="24"/>
                                        </p:tgtEl>
                                        <p:attrNameLst>
                                          <p:attrName>fillcolor</p:attrName>
                                        </p:attrNameLst>
                                      </p:cBhvr>
                                      <p:to>
                                        <a:srgbClr val="FFA602"/>
                                      </p:to>
                                    </p:animClr>
                                    <p:set>
                                      <p:cBhvr>
                                        <p:cTn id="22" dur="1000" fill="hold"/>
                                        <p:tgtEl>
                                          <p:spTgt spid="24"/>
                                        </p:tgtEl>
                                        <p:attrNameLst>
                                          <p:attrName>fill.type</p:attrName>
                                        </p:attrNameLst>
                                      </p:cBhvr>
                                      <p:to>
                                        <p:strVal val="solid"/>
                                      </p:to>
                                    </p:set>
                                    <p:set>
                                      <p:cBhvr>
                                        <p:cTn id="23" dur="1000" fill="hold"/>
                                        <p:tgtEl>
                                          <p:spTgt spid="24"/>
                                        </p:tgtEl>
                                        <p:attrNameLst>
                                          <p:attrName>fill.on</p:attrName>
                                        </p:attrNameLst>
                                      </p:cBhvr>
                                      <p:to>
                                        <p:strVal val="true"/>
                                      </p:to>
                                    </p:set>
                                  </p:childTnLst>
                                </p:cTn>
                              </p:par>
                              <p:par>
                                <p:cTn id="24" presetID="22" presetClass="entr" presetSubtype="1" fill="hold" grpId="0" nodeType="withEffect">
                                  <p:stCondLst>
                                    <p:cond delay="130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400"/>
                                        <p:tgtEl>
                                          <p:spTgt spid="23"/>
                                        </p:tgtEl>
                                      </p:cBhvr>
                                    </p:animEffect>
                                  </p:childTnLst>
                                </p:cTn>
                              </p:par>
                              <p:par>
                                <p:cTn id="27" presetID="22" presetClass="entr" presetSubtype="2" fill="hold" grpId="0" nodeType="withEffect">
                                  <p:stCondLst>
                                    <p:cond delay="1500"/>
                                  </p:stCondLst>
                                  <p:childTnLst>
                                    <p:set>
                                      <p:cBhvr>
                                        <p:cTn id="28" dur="1" fill="hold">
                                          <p:stCondLst>
                                            <p:cond delay="0"/>
                                          </p:stCondLst>
                                        </p:cTn>
                                        <p:tgtEl>
                                          <p:spTgt spid="21"/>
                                        </p:tgtEl>
                                        <p:attrNameLst>
                                          <p:attrName>style.visibility</p:attrName>
                                        </p:attrNameLst>
                                      </p:cBhvr>
                                      <p:to>
                                        <p:strVal val="visible"/>
                                      </p:to>
                                    </p:set>
                                    <p:animEffect transition="in" filter="wipe(right)">
                                      <p:cBhvr>
                                        <p:cTn id="29" dur="400"/>
                                        <p:tgtEl>
                                          <p:spTgt spid="21"/>
                                        </p:tgtEl>
                                      </p:cBhvr>
                                    </p:animEffect>
                                  </p:childTnLst>
                                </p:cTn>
                              </p:par>
                              <p:par>
                                <p:cTn id="30" presetID="22" presetClass="entr" presetSubtype="2" fill="hold" grpId="0" nodeType="withEffect">
                                  <p:stCondLst>
                                    <p:cond delay="1700"/>
                                  </p:stCondLst>
                                  <p:childTnLst>
                                    <p:set>
                                      <p:cBhvr>
                                        <p:cTn id="31" dur="1" fill="hold">
                                          <p:stCondLst>
                                            <p:cond delay="0"/>
                                          </p:stCondLst>
                                        </p:cTn>
                                        <p:tgtEl>
                                          <p:spTgt spid="20"/>
                                        </p:tgtEl>
                                        <p:attrNameLst>
                                          <p:attrName>style.visibility</p:attrName>
                                        </p:attrNameLst>
                                      </p:cBhvr>
                                      <p:to>
                                        <p:strVal val="visible"/>
                                      </p:to>
                                    </p:set>
                                    <p:animEffect transition="in" filter="wipe(right)">
                                      <p:cBhvr>
                                        <p:cTn id="32" dur="400"/>
                                        <p:tgtEl>
                                          <p:spTgt spid="20"/>
                                        </p:tgtEl>
                                      </p:cBhvr>
                                    </p:animEffect>
                                  </p:childTnLst>
                                </p:cTn>
                              </p:par>
                              <p:par>
                                <p:cTn id="33" presetID="22" presetClass="entr" presetSubtype="4" fill="hold" grpId="0" nodeType="withEffect">
                                  <p:stCondLst>
                                    <p:cond delay="190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400"/>
                                        <p:tgtEl>
                                          <p:spTgt spid="14"/>
                                        </p:tgtEl>
                                      </p:cBhvr>
                                    </p:animEffect>
                                  </p:childTnLst>
                                </p:cTn>
                              </p:par>
                              <p:par>
                                <p:cTn id="36" presetID="22" presetClass="entr" presetSubtype="8" fill="hold" grpId="0" nodeType="withEffect">
                                  <p:stCondLst>
                                    <p:cond delay="210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400"/>
                                        <p:tgtEl>
                                          <p:spTgt spid="16"/>
                                        </p:tgtEl>
                                      </p:cBhvr>
                                    </p:animEffect>
                                  </p:childTnLst>
                                </p:cTn>
                              </p:par>
                              <p:par>
                                <p:cTn id="39" presetID="22" presetClass="entr" presetSubtype="8" fill="hold" grpId="0" nodeType="withEffect">
                                  <p:stCondLst>
                                    <p:cond delay="230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400"/>
                                        <p:tgtEl>
                                          <p:spTgt spid="17"/>
                                        </p:tgtEl>
                                      </p:cBhvr>
                                    </p:animEffect>
                                  </p:childTnLst>
                                </p:cTn>
                              </p:par>
                              <p:par>
                                <p:cTn id="42" presetID="22" presetClass="entr" presetSubtype="8" fill="hold" grpId="0" nodeType="withEffect">
                                  <p:stCondLst>
                                    <p:cond delay="250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400"/>
                                        <p:tgtEl>
                                          <p:spTgt spid="18"/>
                                        </p:tgtEl>
                                      </p:cBhvr>
                                    </p:animEffect>
                                  </p:childTnLst>
                                </p:cTn>
                              </p:par>
                              <p:par>
                                <p:cTn id="45" presetID="22" presetClass="entr" presetSubtype="8" fill="hold" grpId="0" nodeType="withEffect">
                                  <p:stCondLst>
                                    <p:cond delay="350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1000"/>
                                        <p:tgtEl>
                                          <p:spTgt spid="9"/>
                                        </p:tgtEl>
                                      </p:cBhvr>
                                    </p:animEffect>
                                  </p:childTnLst>
                                </p:cTn>
                              </p:par>
                              <p:par>
                                <p:cTn id="48" presetID="22" presetClass="entr" presetSubtype="8" fill="hold" grpId="0" nodeType="withEffect">
                                  <p:stCondLst>
                                    <p:cond delay="4000"/>
                                  </p:stCondLst>
                                  <p:childTnLst>
                                    <p:set>
                                      <p:cBhvr>
                                        <p:cTn id="49" dur="1" fill="hold">
                                          <p:stCondLst>
                                            <p:cond delay="0"/>
                                          </p:stCondLst>
                                        </p:cTn>
                                        <p:tgtEl>
                                          <p:spTgt spid="33"/>
                                        </p:tgtEl>
                                        <p:attrNameLst>
                                          <p:attrName>style.visibility</p:attrName>
                                        </p:attrNameLst>
                                      </p:cBhvr>
                                      <p:to>
                                        <p:strVal val="visible"/>
                                      </p:to>
                                    </p:set>
                                    <p:animEffect transition="in" filter="wipe(left)">
                                      <p:cBhvr>
                                        <p:cTn id="50" dur="1000"/>
                                        <p:tgtEl>
                                          <p:spTgt spid="33"/>
                                        </p:tgtEl>
                                      </p:cBhvr>
                                    </p:animEffect>
                                  </p:childTnLst>
                                </p:cTn>
                              </p:par>
                              <p:par>
                                <p:cTn id="51" presetID="22" presetClass="entr" presetSubtype="8" fill="hold" grpId="0" nodeType="withEffect">
                                  <p:stCondLst>
                                    <p:cond delay="4500"/>
                                  </p:stCondLst>
                                  <p:childTnLst>
                                    <p:set>
                                      <p:cBhvr>
                                        <p:cTn id="52" dur="1" fill="hold">
                                          <p:stCondLst>
                                            <p:cond delay="0"/>
                                          </p:stCondLst>
                                        </p:cTn>
                                        <p:tgtEl>
                                          <p:spTgt spid="34"/>
                                        </p:tgtEl>
                                        <p:attrNameLst>
                                          <p:attrName>style.visibility</p:attrName>
                                        </p:attrNameLst>
                                      </p:cBhvr>
                                      <p:to>
                                        <p:strVal val="visible"/>
                                      </p:to>
                                    </p:set>
                                    <p:animEffect transition="in" filter="wipe(left)">
                                      <p:cBhvr>
                                        <p:cTn id="53" dur="1000"/>
                                        <p:tgtEl>
                                          <p:spTgt spid="34"/>
                                        </p:tgtEl>
                                      </p:cBhvr>
                                    </p:animEffect>
                                  </p:childTnLst>
                                </p:cTn>
                              </p:par>
                              <p:par>
                                <p:cTn id="54" presetID="50" presetClass="entr" presetSubtype="0" decel="100000" fill="hold" grpId="0" nodeType="withEffect">
                                  <p:stCondLst>
                                    <p:cond delay="5000"/>
                                  </p:stCondLst>
                                  <p:childTnLst>
                                    <p:set>
                                      <p:cBhvr>
                                        <p:cTn id="55" dur="1" fill="hold">
                                          <p:stCondLst>
                                            <p:cond delay="0"/>
                                          </p:stCondLst>
                                        </p:cTn>
                                        <p:tgtEl>
                                          <p:spTgt spid="47"/>
                                        </p:tgtEl>
                                        <p:attrNameLst>
                                          <p:attrName>style.visibility</p:attrName>
                                        </p:attrNameLst>
                                      </p:cBhvr>
                                      <p:to>
                                        <p:strVal val="visible"/>
                                      </p:to>
                                    </p:set>
                                    <p:anim calcmode="lin" valueType="num">
                                      <p:cBhvr>
                                        <p:cTn id="56" dur="1000" fill="hold"/>
                                        <p:tgtEl>
                                          <p:spTgt spid="47"/>
                                        </p:tgtEl>
                                        <p:attrNameLst>
                                          <p:attrName>ppt_w</p:attrName>
                                        </p:attrNameLst>
                                      </p:cBhvr>
                                      <p:tavLst>
                                        <p:tav tm="0">
                                          <p:val>
                                            <p:strVal val="#ppt_w+.3"/>
                                          </p:val>
                                        </p:tav>
                                        <p:tav tm="100000">
                                          <p:val>
                                            <p:strVal val="#ppt_w"/>
                                          </p:val>
                                        </p:tav>
                                      </p:tavLst>
                                    </p:anim>
                                    <p:anim calcmode="lin" valueType="num">
                                      <p:cBhvr>
                                        <p:cTn id="57" dur="1000" fill="hold"/>
                                        <p:tgtEl>
                                          <p:spTgt spid="47"/>
                                        </p:tgtEl>
                                        <p:attrNameLst>
                                          <p:attrName>ppt_h</p:attrName>
                                        </p:attrNameLst>
                                      </p:cBhvr>
                                      <p:tavLst>
                                        <p:tav tm="0">
                                          <p:val>
                                            <p:strVal val="#ppt_h"/>
                                          </p:val>
                                        </p:tav>
                                        <p:tav tm="100000">
                                          <p:val>
                                            <p:strVal val="#ppt_h"/>
                                          </p:val>
                                        </p:tav>
                                      </p:tavLst>
                                    </p:anim>
                                    <p:animEffect transition="in" filter="fade">
                                      <p:cBhvr>
                                        <p:cTn id="58" dur="1000"/>
                                        <p:tgtEl>
                                          <p:spTgt spid="47"/>
                                        </p:tgtEl>
                                      </p:cBhvr>
                                    </p:animEffect>
                                  </p:childTnLst>
                                </p:cTn>
                              </p:par>
                              <p:par>
                                <p:cTn id="59" presetID="22" presetClass="entr" presetSubtype="8" fill="hold" grpId="0" nodeType="withEffect">
                                  <p:stCondLst>
                                    <p:cond delay="5500"/>
                                  </p:stCondLst>
                                  <p:childTnLst>
                                    <p:set>
                                      <p:cBhvr>
                                        <p:cTn id="60" dur="1" fill="hold">
                                          <p:stCondLst>
                                            <p:cond delay="0"/>
                                          </p:stCondLst>
                                        </p:cTn>
                                        <p:tgtEl>
                                          <p:spTgt spid="35"/>
                                        </p:tgtEl>
                                        <p:attrNameLst>
                                          <p:attrName>style.visibility</p:attrName>
                                        </p:attrNameLst>
                                      </p:cBhvr>
                                      <p:to>
                                        <p:strVal val="visible"/>
                                      </p:to>
                                    </p:set>
                                    <p:animEffect transition="in" filter="wipe(left)">
                                      <p:cBhvr>
                                        <p:cTn id="61"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9" grpId="0"/>
      <p:bldP spid="33" grpId="0"/>
      <p:bldP spid="34" grpId="0"/>
      <p:bldP spid="35" grpId="0"/>
      <p:bldP spid="14" grpId="0" animBg="1"/>
      <p:bldP spid="16" grpId="0" animBg="1"/>
      <p:bldP spid="17" grpId="0" animBg="1"/>
      <p:bldP spid="18" grpId="0" animBg="1"/>
      <p:bldP spid="20" grpId="0" animBg="1"/>
      <p:bldP spid="21" grpId="0" animBg="1"/>
      <p:bldP spid="23" grpId="0" animBg="1"/>
      <p:bldP spid="24" grpId="0" animBg="1"/>
      <p:bldP spid="36" grpId="0" animBg="1"/>
      <p:bldP spid="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740B269B-B48C-7E4E-A098-6B07ED975609}"/>
              </a:ext>
            </a:extLst>
          </p:cNvPr>
          <p:cNvSpPr>
            <a:spLocks noGrp="1"/>
          </p:cNvSpPr>
          <p:nvPr>
            <p:ph type="ctrTitle"/>
          </p:nvPr>
        </p:nvSpPr>
        <p:spPr>
          <a:xfrm>
            <a:off x="2284026" y="2043663"/>
            <a:ext cx="4578895" cy="2031055"/>
          </a:xfrm>
        </p:spPr>
        <p:txBody>
          <a:bodyPr>
            <a:normAutofit/>
          </a:bodyPr>
          <a:lstStyle/>
          <a:p>
            <a:r>
              <a:rPr lang="en-US" dirty="0">
                <a:solidFill>
                  <a:srgbClr val="FFFFFF"/>
                </a:solidFill>
              </a:rPr>
              <a:t>Follow your passions!</a:t>
            </a:r>
          </a:p>
        </p:txBody>
      </p:sp>
      <p:sp>
        <p:nvSpPr>
          <p:cNvPr id="3" name="Subtitle 2">
            <a:extLst>
              <a:ext uri="{FF2B5EF4-FFF2-40B4-BE49-F238E27FC236}">
                <a16:creationId xmlns:a16="http://schemas.microsoft.com/office/drawing/2014/main" id="{9E7358C1-8881-6D49-9853-C3781526735F}"/>
              </a:ext>
            </a:extLst>
          </p:cNvPr>
          <p:cNvSpPr>
            <a:spLocks noGrp="1"/>
          </p:cNvSpPr>
          <p:nvPr>
            <p:ph type="subTitle" idx="1"/>
          </p:nvPr>
        </p:nvSpPr>
        <p:spPr>
          <a:xfrm>
            <a:off x="2284026" y="4074718"/>
            <a:ext cx="4578895" cy="682079"/>
          </a:xfrm>
        </p:spPr>
        <p:txBody>
          <a:bodyPr>
            <a:normAutofit/>
          </a:bodyPr>
          <a:lstStyle/>
          <a:p>
            <a:r>
              <a:rPr lang="en-US" dirty="0">
                <a:solidFill>
                  <a:srgbClr val="FFFFFF"/>
                </a:solidFill>
              </a:rPr>
              <a:t>Is bad advice</a:t>
            </a:r>
          </a:p>
        </p:txBody>
      </p:sp>
    </p:spTree>
    <p:extLst>
      <p:ext uri="{BB962C8B-B14F-4D97-AF65-F5344CB8AC3E}">
        <p14:creationId xmlns:p14="http://schemas.microsoft.com/office/powerpoint/2010/main" val="745863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87697-B919-0240-B1CB-3A945CCBD263}"/>
              </a:ext>
            </a:extLst>
          </p:cNvPr>
          <p:cNvSpPr>
            <a:spLocks noGrp="1"/>
          </p:cNvSpPr>
          <p:nvPr>
            <p:ph type="title"/>
          </p:nvPr>
        </p:nvSpPr>
        <p:spPr>
          <a:xfrm>
            <a:off x="1554966" y="321733"/>
            <a:ext cx="7360434" cy="2357967"/>
          </a:xfrm>
        </p:spPr>
        <p:txBody>
          <a:bodyPr vert="horz" lIns="91440" tIns="45720" rIns="91440" bIns="45720" rtlCol="0" anchor="b">
            <a:normAutofit/>
          </a:bodyPr>
          <a:lstStyle/>
          <a:p>
            <a:pPr algn="l"/>
            <a:r>
              <a:rPr lang="en-US" sz="5700" kern="1200" dirty="0">
                <a:solidFill>
                  <a:schemeClr val="tx1"/>
                </a:solidFill>
                <a:latin typeface="+mj-lt"/>
                <a:ea typeface="+mj-ea"/>
                <a:cs typeface="+mj-cs"/>
              </a:rPr>
              <a:t>Goals are </a:t>
            </a:r>
            <a:r>
              <a:rPr lang="en-US" sz="5700" dirty="0">
                <a:solidFill>
                  <a:schemeClr val="tx1"/>
                </a:solidFill>
                <a:latin typeface="+mj-lt"/>
                <a:cs typeface="+mj-cs"/>
              </a:rPr>
              <a:t>useful</a:t>
            </a:r>
            <a:r>
              <a:rPr lang="en-US" sz="5700" kern="1200" dirty="0">
                <a:solidFill>
                  <a:schemeClr val="tx1"/>
                </a:solidFill>
                <a:latin typeface="+mj-lt"/>
                <a:ea typeface="+mj-ea"/>
                <a:cs typeface="+mj-cs"/>
              </a:rPr>
              <a:t>.</a:t>
            </a:r>
            <a:br>
              <a:rPr lang="en-US" sz="5700" kern="1200" dirty="0">
                <a:solidFill>
                  <a:schemeClr val="tx1"/>
                </a:solidFill>
                <a:latin typeface="+mj-lt"/>
                <a:ea typeface="+mj-ea"/>
                <a:cs typeface="+mj-cs"/>
              </a:rPr>
            </a:br>
            <a:r>
              <a:rPr lang="en-US" sz="5700" kern="1200" dirty="0">
                <a:solidFill>
                  <a:schemeClr val="tx1"/>
                </a:solidFill>
                <a:latin typeface="+mj-lt"/>
                <a:ea typeface="+mj-ea"/>
                <a:cs typeface="+mj-cs"/>
              </a:rPr>
              <a:t>Systems are </a:t>
            </a:r>
            <a:r>
              <a:rPr lang="en-US" sz="5700" dirty="0">
                <a:solidFill>
                  <a:schemeClr val="tx1"/>
                </a:solidFill>
                <a:latin typeface="+mj-lt"/>
                <a:cs typeface="+mj-cs"/>
              </a:rPr>
              <a:t>essential</a:t>
            </a:r>
            <a:r>
              <a:rPr lang="en-US" sz="5700" kern="1200" dirty="0">
                <a:solidFill>
                  <a:schemeClr val="tx1"/>
                </a:solidFill>
                <a:latin typeface="+mj-lt"/>
                <a:ea typeface="+mj-ea"/>
                <a:cs typeface="+mj-cs"/>
              </a:rPr>
              <a:t>.</a:t>
            </a:r>
          </a:p>
        </p:txBody>
      </p:sp>
      <p:sp>
        <p:nvSpPr>
          <p:cNvPr id="15" name="Rectangle 14">
            <a:extLst>
              <a:ext uri="{FF2B5EF4-FFF2-40B4-BE49-F238E27FC236}">
                <a16:creationId xmlns:a16="http://schemas.microsoft.com/office/drawing/2014/main" id="{4FC2883A-A46C-4284-9FA2-5AC0504E0C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4593"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descr="Group Success">
            <a:extLst>
              <a:ext uri="{FF2B5EF4-FFF2-40B4-BE49-F238E27FC236}">
                <a16:creationId xmlns:a16="http://schemas.microsoft.com/office/drawing/2014/main" id="{7FC5D5D3-7816-4504-B660-3AF9AD16AD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45450" y="5713307"/>
            <a:ext cx="822960" cy="822960"/>
          </a:xfrm>
          <a:prstGeom prst="rect">
            <a:avLst/>
          </a:prstGeom>
        </p:spPr>
      </p:pic>
    </p:spTree>
    <p:extLst>
      <p:ext uri="{BB962C8B-B14F-4D97-AF65-F5344CB8AC3E}">
        <p14:creationId xmlns:p14="http://schemas.microsoft.com/office/powerpoint/2010/main" val="9335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3315999"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74171"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D7BD4BFB-4393-FF4B-ACE6-CDBEC41614C1}"/>
              </a:ext>
            </a:extLst>
          </p:cNvPr>
          <p:cNvSpPr>
            <a:spLocks noGrp="1"/>
          </p:cNvSpPr>
          <p:nvPr>
            <p:ph type="title"/>
          </p:nvPr>
        </p:nvSpPr>
        <p:spPr>
          <a:xfrm>
            <a:off x="603504" y="1412489"/>
            <a:ext cx="2153321" cy="2127124"/>
          </a:xfrm>
        </p:spPr>
        <p:txBody>
          <a:bodyPr anchor="t">
            <a:normAutofit fontScale="90000"/>
          </a:bodyPr>
          <a:lstStyle/>
          <a:p>
            <a:r>
              <a:rPr lang="en-US" sz="4000" dirty="0">
                <a:solidFill>
                  <a:schemeClr val="bg1"/>
                </a:solidFill>
              </a:rPr>
              <a:t>Don’t </a:t>
            </a:r>
            <a:br>
              <a:rPr lang="en-US" sz="4000" dirty="0">
                <a:solidFill>
                  <a:schemeClr val="bg1"/>
                </a:solidFill>
              </a:rPr>
            </a:br>
            <a:r>
              <a:rPr lang="en-US" sz="4000" dirty="0">
                <a:solidFill>
                  <a:schemeClr val="bg1"/>
                </a:solidFill>
              </a:rPr>
              <a:t>”</a:t>
            </a:r>
            <a:r>
              <a:rPr lang="en-US" sz="4000" i="1" dirty="0">
                <a:solidFill>
                  <a:schemeClr val="bg1"/>
                </a:solidFill>
              </a:rPr>
              <a:t>follow your passion</a:t>
            </a:r>
            <a:r>
              <a:rPr lang="en-US" sz="4000" dirty="0">
                <a:solidFill>
                  <a:schemeClr val="bg1"/>
                </a:solidFill>
              </a:rPr>
              <a:t>”</a:t>
            </a:r>
          </a:p>
        </p:txBody>
      </p:sp>
      <p:sp>
        <p:nvSpPr>
          <p:cNvPr id="6" name="Content Placeholder 5">
            <a:extLst>
              <a:ext uri="{FF2B5EF4-FFF2-40B4-BE49-F238E27FC236}">
                <a16:creationId xmlns:a16="http://schemas.microsoft.com/office/drawing/2014/main" id="{2E7B65FF-D6DE-6449-98EF-3831E2A958DA}"/>
              </a:ext>
            </a:extLst>
          </p:cNvPr>
          <p:cNvSpPr>
            <a:spLocks noGrp="1"/>
          </p:cNvSpPr>
          <p:nvPr>
            <p:ph sz="half" idx="1"/>
          </p:nvPr>
        </p:nvSpPr>
        <p:spPr>
          <a:xfrm>
            <a:off x="3899244" y="1412489"/>
            <a:ext cx="2194560" cy="4363844"/>
          </a:xfrm>
        </p:spPr>
        <p:txBody>
          <a:bodyPr>
            <a:normAutofit/>
          </a:bodyPr>
          <a:lstStyle/>
          <a:p>
            <a:pPr marL="0" indent="0">
              <a:buNone/>
            </a:pPr>
            <a:r>
              <a:rPr lang="en-US" sz="4000" dirty="0"/>
              <a:t>Play to your strengths</a:t>
            </a:r>
          </a:p>
        </p:txBody>
      </p:sp>
      <p:sp>
        <p:nvSpPr>
          <p:cNvPr id="7" name="Text Placeholder 6">
            <a:extLst>
              <a:ext uri="{FF2B5EF4-FFF2-40B4-BE49-F238E27FC236}">
                <a16:creationId xmlns:a16="http://schemas.microsoft.com/office/drawing/2014/main" id="{C94D55B3-467B-C24A-BC86-68DFAE97C9A9}"/>
              </a:ext>
            </a:extLst>
          </p:cNvPr>
          <p:cNvSpPr>
            <a:spLocks noGrp="1"/>
          </p:cNvSpPr>
          <p:nvPr>
            <p:ph sz="half" idx="2"/>
          </p:nvPr>
        </p:nvSpPr>
        <p:spPr>
          <a:xfrm>
            <a:off x="6338702" y="1412489"/>
            <a:ext cx="2366385" cy="4363844"/>
          </a:xfrm>
        </p:spPr>
        <p:txBody>
          <a:bodyPr>
            <a:normAutofit/>
          </a:bodyPr>
          <a:lstStyle/>
          <a:p>
            <a:pPr marL="0" indent="0">
              <a:buNone/>
            </a:pPr>
            <a:r>
              <a:rPr lang="en-US" sz="4000" dirty="0"/>
              <a:t>You need simple systems that improve your odds</a:t>
            </a:r>
          </a:p>
        </p:txBody>
      </p:sp>
    </p:spTree>
    <p:extLst>
      <p:ext uri="{BB962C8B-B14F-4D97-AF65-F5344CB8AC3E}">
        <p14:creationId xmlns:p14="http://schemas.microsoft.com/office/powerpoint/2010/main" val="4149225254"/>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42F3679-2309-1349-B60D-FCBE09301A5C}"/>
              </a:ext>
            </a:extLst>
          </p:cNvPr>
          <p:cNvSpPr>
            <a:spLocks noGrp="1"/>
          </p:cNvSpPr>
          <p:nvPr>
            <p:ph sz="quarter" idx="13"/>
          </p:nvPr>
        </p:nvSpPr>
        <p:spPr/>
        <p:txBody>
          <a:bodyPr/>
          <a:lstStyle/>
          <a:p>
            <a:r>
              <a:rPr lang="en-US" dirty="0"/>
              <a:t>Putting on gym gear</a:t>
            </a:r>
          </a:p>
          <a:p>
            <a:r>
              <a:rPr lang="en-US" dirty="0"/>
              <a:t>Enrolling in courses</a:t>
            </a:r>
          </a:p>
          <a:p>
            <a:r>
              <a:rPr lang="en-US" dirty="0"/>
              <a:t>Getting up early</a:t>
            </a:r>
          </a:p>
          <a:p>
            <a:r>
              <a:rPr lang="en-US" dirty="0"/>
              <a:t>Setting a schedule</a:t>
            </a:r>
          </a:p>
          <a:p>
            <a:r>
              <a:rPr lang="en-US" dirty="0"/>
              <a:t>Read one hour per day</a:t>
            </a:r>
          </a:p>
          <a:p>
            <a:endParaRPr lang="en-US" dirty="0"/>
          </a:p>
        </p:txBody>
      </p:sp>
      <p:sp>
        <p:nvSpPr>
          <p:cNvPr id="5" name="Text Placeholder 4">
            <a:extLst>
              <a:ext uri="{FF2B5EF4-FFF2-40B4-BE49-F238E27FC236}">
                <a16:creationId xmlns:a16="http://schemas.microsoft.com/office/drawing/2014/main" id="{1ACF8601-353A-AD4F-8E61-7F4AA47A8560}"/>
              </a:ext>
            </a:extLst>
          </p:cNvPr>
          <p:cNvSpPr>
            <a:spLocks noGrp="1"/>
          </p:cNvSpPr>
          <p:nvPr>
            <p:ph type="body" sz="half" idx="2"/>
          </p:nvPr>
        </p:nvSpPr>
        <p:spPr/>
        <p:txBody>
          <a:bodyPr>
            <a:normAutofit/>
          </a:bodyPr>
          <a:lstStyle/>
          <a:p>
            <a:r>
              <a:rPr lang="en-US" i="1" dirty="0"/>
              <a:t>“Systems improve your odds of success (however you define success) over time.”</a:t>
            </a:r>
          </a:p>
        </p:txBody>
      </p:sp>
      <p:sp>
        <p:nvSpPr>
          <p:cNvPr id="4" name="Title 3">
            <a:extLst>
              <a:ext uri="{FF2B5EF4-FFF2-40B4-BE49-F238E27FC236}">
                <a16:creationId xmlns:a16="http://schemas.microsoft.com/office/drawing/2014/main" id="{76E27F2B-8074-654F-BF7C-0F56D6EA32E8}"/>
              </a:ext>
            </a:extLst>
          </p:cNvPr>
          <p:cNvSpPr>
            <a:spLocks noGrp="1"/>
          </p:cNvSpPr>
          <p:nvPr>
            <p:ph type="title"/>
          </p:nvPr>
        </p:nvSpPr>
        <p:spPr/>
        <p:txBody>
          <a:bodyPr/>
          <a:lstStyle/>
          <a:p>
            <a:r>
              <a:rPr lang="en-US" dirty="0"/>
              <a:t>Examples of systems</a:t>
            </a:r>
          </a:p>
        </p:txBody>
      </p:sp>
    </p:spTree>
    <p:extLst>
      <p:ext uri="{BB962C8B-B14F-4D97-AF65-F5344CB8AC3E}">
        <p14:creationId xmlns:p14="http://schemas.microsoft.com/office/powerpoint/2010/main" val="164437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7E0BC8-FB37-2E46-A3AC-8E9FCF7415A1}"/>
              </a:ext>
            </a:extLst>
          </p:cNvPr>
          <p:cNvSpPr>
            <a:spLocks noGrp="1"/>
          </p:cNvSpPr>
          <p:nvPr>
            <p:ph sz="quarter" idx="13"/>
          </p:nvPr>
        </p:nvSpPr>
        <p:spPr>
          <a:xfrm>
            <a:off x="2916456" y="1627632"/>
            <a:ext cx="5692968" cy="4258320"/>
          </a:xfrm>
        </p:spPr>
        <p:txBody>
          <a:bodyPr/>
          <a:lstStyle/>
          <a:p>
            <a:r>
              <a:rPr lang="en-US" dirty="0"/>
              <a:t>Public speaking</a:t>
            </a:r>
          </a:p>
          <a:p>
            <a:r>
              <a:rPr lang="en-US" dirty="0"/>
              <a:t>Qualifications</a:t>
            </a:r>
          </a:p>
          <a:p>
            <a:r>
              <a:rPr lang="en-US" dirty="0"/>
              <a:t>Second language</a:t>
            </a:r>
          </a:p>
          <a:p>
            <a:r>
              <a:rPr lang="en-US" dirty="0"/>
              <a:t>Business communication</a:t>
            </a:r>
          </a:p>
          <a:p>
            <a:r>
              <a:rPr lang="en-US" dirty="0"/>
              <a:t>Technology</a:t>
            </a:r>
          </a:p>
        </p:txBody>
      </p:sp>
      <p:sp>
        <p:nvSpPr>
          <p:cNvPr id="3" name="Text Placeholder 2">
            <a:extLst>
              <a:ext uri="{FF2B5EF4-FFF2-40B4-BE49-F238E27FC236}">
                <a16:creationId xmlns:a16="http://schemas.microsoft.com/office/drawing/2014/main" id="{57612191-D599-D34F-99A6-D8916B9DF178}"/>
              </a:ext>
            </a:extLst>
          </p:cNvPr>
          <p:cNvSpPr>
            <a:spLocks noGrp="1"/>
          </p:cNvSpPr>
          <p:nvPr>
            <p:ph type="body" sz="half" idx="2"/>
          </p:nvPr>
        </p:nvSpPr>
        <p:spPr/>
        <p:txBody>
          <a:bodyPr>
            <a:normAutofit/>
          </a:bodyPr>
          <a:lstStyle/>
          <a:p>
            <a:endParaRPr lang="en-US" sz="2800" dirty="0"/>
          </a:p>
          <a:p>
            <a:endParaRPr lang="en-US" sz="2800" dirty="0"/>
          </a:p>
          <a:p>
            <a:endParaRPr lang="en-US" sz="2800" dirty="0"/>
          </a:p>
          <a:p>
            <a:endParaRPr lang="en-US" sz="2800" dirty="0"/>
          </a:p>
          <a:p>
            <a:r>
              <a:rPr lang="en-US" sz="2800" dirty="0"/>
              <a:t>Aiming for your boss’s job is a goal</a:t>
            </a:r>
          </a:p>
        </p:txBody>
      </p:sp>
      <p:sp>
        <p:nvSpPr>
          <p:cNvPr id="4" name="Title 3">
            <a:extLst>
              <a:ext uri="{FF2B5EF4-FFF2-40B4-BE49-F238E27FC236}">
                <a16:creationId xmlns:a16="http://schemas.microsoft.com/office/drawing/2014/main" id="{D9EFF5EA-EC8C-244A-BC7B-31A24D46BB35}"/>
              </a:ext>
            </a:extLst>
          </p:cNvPr>
          <p:cNvSpPr>
            <a:spLocks noGrp="1"/>
          </p:cNvSpPr>
          <p:nvPr>
            <p:ph type="title"/>
          </p:nvPr>
        </p:nvSpPr>
        <p:spPr/>
        <p:txBody>
          <a:bodyPr>
            <a:normAutofit fontScale="90000"/>
          </a:bodyPr>
          <a:lstStyle/>
          <a:p>
            <a:r>
              <a:rPr lang="en-US" dirty="0"/>
              <a:t>Making yourself more valuable is a system</a:t>
            </a:r>
          </a:p>
        </p:txBody>
      </p:sp>
    </p:spTree>
    <p:extLst>
      <p:ext uri="{BB962C8B-B14F-4D97-AF65-F5344CB8AC3E}">
        <p14:creationId xmlns:p14="http://schemas.microsoft.com/office/powerpoint/2010/main" val="45742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7E0BC8-FB37-2E46-A3AC-8E9FCF7415A1}"/>
              </a:ext>
            </a:extLst>
          </p:cNvPr>
          <p:cNvSpPr>
            <a:spLocks noGrp="1"/>
          </p:cNvSpPr>
          <p:nvPr>
            <p:ph sz="quarter" idx="13"/>
          </p:nvPr>
        </p:nvSpPr>
        <p:spPr>
          <a:xfrm>
            <a:off x="2916456" y="1627632"/>
            <a:ext cx="5692968" cy="4258320"/>
          </a:xfrm>
        </p:spPr>
        <p:txBody>
          <a:bodyPr/>
          <a:lstStyle/>
          <a:p>
            <a:r>
              <a:rPr lang="en-US" dirty="0"/>
              <a:t>Write 1,000 words/day</a:t>
            </a:r>
          </a:p>
          <a:p>
            <a:r>
              <a:rPr lang="en-US" dirty="0"/>
              <a:t>Start the day by writing</a:t>
            </a:r>
          </a:p>
          <a:p>
            <a:r>
              <a:rPr lang="en-US" dirty="0"/>
              <a:t>Allocate 6-day blocks (away from home) to write</a:t>
            </a:r>
          </a:p>
          <a:p>
            <a:r>
              <a:rPr lang="en-US" dirty="0"/>
              <a:t>Write in cafes</a:t>
            </a:r>
          </a:p>
          <a:p>
            <a:r>
              <a:rPr lang="en-US" dirty="0"/>
              <a:t>Use a system to copy, categorize, and store references (</a:t>
            </a:r>
            <a:r>
              <a:rPr lang="en-US" dirty="0" err="1"/>
              <a:t>Eg</a:t>
            </a:r>
            <a:r>
              <a:rPr lang="en-US" dirty="0"/>
              <a:t>: Evernote)</a:t>
            </a:r>
          </a:p>
        </p:txBody>
      </p:sp>
      <p:sp>
        <p:nvSpPr>
          <p:cNvPr id="3" name="Text Placeholder 2">
            <a:extLst>
              <a:ext uri="{FF2B5EF4-FFF2-40B4-BE49-F238E27FC236}">
                <a16:creationId xmlns:a16="http://schemas.microsoft.com/office/drawing/2014/main" id="{57612191-D599-D34F-99A6-D8916B9DF178}"/>
              </a:ext>
            </a:extLst>
          </p:cNvPr>
          <p:cNvSpPr>
            <a:spLocks noGrp="1"/>
          </p:cNvSpPr>
          <p:nvPr>
            <p:ph type="body" sz="half" idx="2"/>
          </p:nvPr>
        </p:nvSpPr>
        <p:spPr/>
        <p:txBody>
          <a:bodyPr>
            <a:normAutofit/>
          </a:bodyPr>
          <a:lstStyle/>
          <a:p>
            <a:endParaRPr lang="en-US" sz="2800" dirty="0"/>
          </a:p>
          <a:p>
            <a:endParaRPr lang="en-US" sz="2800" dirty="0"/>
          </a:p>
          <a:p>
            <a:endParaRPr lang="en-US" sz="2800" dirty="0"/>
          </a:p>
          <a:p>
            <a:endParaRPr lang="en-US" sz="2800" dirty="0"/>
          </a:p>
          <a:p>
            <a:r>
              <a:rPr lang="en-US" sz="2800" dirty="0"/>
              <a:t>Goal: </a:t>
            </a:r>
          </a:p>
          <a:p>
            <a:r>
              <a:rPr lang="en-US" sz="2800" dirty="0"/>
              <a:t>Write a book</a:t>
            </a:r>
          </a:p>
        </p:txBody>
      </p:sp>
      <p:sp>
        <p:nvSpPr>
          <p:cNvPr id="4" name="Title 3">
            <a:extLst>
              <a:ext uri="{FF2B5EF4-FFF2-40B4-BE49-F238E27FC236}">
                <a16:creationId xmlns:a16="http://schemas.microsoft.com/office/drawing/2014/main" id="{D9EFF5EA-EC8C-244A-BC7B-31A24D46BB35}"/>
              </a:ext>
            </a:extLst>
          </p:cNvPr>
          <p:cNvSpPr>
            <a:spLocks noGrp="1"/>
          </p:cNvSpPr>
          <p:nvPr>
            <p:ph type="title"/>
          </p:nvPr>
        </p:nvSpPr>
        <p:spPr/>
        <p:txBody>
          <a:bodyPr>
            <a:normAutofit/>
          </a:bodyPr>
          <a:lstStyle/>
          <a:p>
            <a:r>
              <a:rPr lang="en-US" dirty="0"/>
              <a:t>Systems:</a:t>
            </a:r>
          </a:p>
        </p:txBody>
      </p:sp>
    </p:spTree>
    <p:extLst>
      <p:ext uri="{BB962C8B-B14F-4D97-AF65-F5344CB8AC3E}">
        <p14:creationId xmlns:p14="http://schemas.microsoft.com/office/powerpoint/2010/main" val="262140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92500" lnSpcReduction="20000"/>
          </a:bodyPr>
          <a:lstStyle/>
          <a:p>
            <a:pPr marL="0" indent="0">
              <a:buNone/>
            </a:pPr>
            <a:r>
              <a:rPr lang="en-AU" i="1" dirty="0"/>
              <a:t>“Your success in life and work will be determined by the kinds of habits that you develop over time. The habit of setting priorities, overcoming procrastination, and getting on with your most important task is a mental and physical skill. As such, this habit is learnable through practice and repetition, over and over again, until it locks into your </a:t>
            </a:r>
            <a:r>
              <a:rPr lang="en-AU" i="1" dirty="0" err="1"/>
              <a:t>subsconscious</a:t>
            </a:r>
            <a:r>
              <a:rPr lang="en-AU" i="1" dirty="0"/>
              <a:t> mind and becomes a permanent part of your behaviour.”</a:t>
            </a:r>
          </a:p>
          <a:p>
            <a:pPr marL="0" indent="0">
              <a:buNone/>
            </a:pPr>
            <a:endParaRPr lang="en-AU" dirty="0"/>
          </a:p>
          <a:p>
            <a:pPr marL="0" indent="0" algn="r">
              <a:buNone/>
            </a:pPr>
            <a:r>
              <a:rPr lang="en-AU" dirty="0"/>
              <a:t>Brian Tracy</a:t>
            </a:r>
          </a:p>
        </p:txBody>
      </p:sp>
      <p:sp>
        <p:nvSpPr>
          <p:cNvPr id="3" name="Text Placeholder 2"/>
          <p:cNvSpPr>
            <a:spLocks noGrp="1"/>
          </p:cNvSpPr>
          <p:nvPr>
            <p:ph type="body" sz="half" idx="2"/>
          </p:nvPr>
        </p:nvSpPr>
        <p:spPr/>
        <p:txBody>
          <a:bodyPr/>
          <a:lstStyle/>
          <a:p>
            <a:r>
              <a:rPr lang="en-AU" i="1" dirty="0"/>
              <a:t>“Successful people are simply those with successful habits.”</a:t>
            </a:r>
          </a:p>
          <a:p>
            <a:endParaRPr lang="en-AU" dirty="0"/>
          </a:p>
          <a:p>
            <a:r>
              <a:rPr lang="en-AU" dirty="0"/>
              <a:t>Brian Tracy</a:t>
            </a:r>
          </a:p>
        </p:txBody>
      </p:sp>
      <p:sp>
        <p:nvSpPr>
          <p:cNvPr id="4" name="Title 3"/>
          <p:cNvSpPr>
            <a:spLocks noGrp="1"/>
          </p:cNvSpPr>
          <p:nvPr>
            <p:ph type="title"/>
          </p:nvPr>
        </p:nvSpPr>
        <p:spPr/>
        <p:txBody>
          <a:bodyPr/>
          <a:lstStyle/>
          <a:p>
            <a:r>
              <a:rPr lang="en-AU" dirty="0"/>
              <a:t>Habits = Systems</a:t>
            </a:r>
          </a:p>
        </p:txBody>
      </p:sp>
    </p:spTree>
    <p:extLst>
      <p:ext uri="{BB962C8B-B14F-4D97-AF65-F5344CB8AC3E}">
        <p14:creationId xmlns:p14="http://schemas.microsoft.com/office/powerpoint/2010/main" val="306245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58669" y="3809084"/>
            <a:ext cx="4415397" cy="518926"/>
          </a:xfrm>
          <a:solidFill>
            <a:schemeClr val="bg2"/>
          </a:solidFill>
        </p:spPr>
        <p:txBody>
          <a:bodyPr>
            <a:noAutofit/>
          </a:bodyPr>
          <a:lstStyle/>
          <a:p>
            <a:r>
              <a:rPr lang="en-US" sz="1600" i="1" dirty="0">
                <a:solidFill>
                  <a:schemeClr val="tx1">
                    <a:lumMod val="65000"/>
                    <a:lumOff val="35000"/>
                  </a:schemeClr>
                </a:solidFill>
              </a:rPr>
              <a:t>You won’t know if you are successful unless you know what you set out to achieve.</a:t>
            </a:r>
          </a:p>
        </p:txBody>
      </p:sp>
      <p:sp>
        <p:nvSpPr>
          <p:cNvPr id="24" name="Freeform 538"/>
          <p:cNvSpPr>
            <a:spLocks/>
          </p:cNvSpPr>
          <p:nvPr/>
        </p:nvSpPr>
        <p:spPr bwMode="auto">
          <a:xfrm>
            <a:off x="7549011" y="1979780"/>
            <a:ext cx="786391" cy="1431090"/>
          </a:xfrm>
          <a:custGeom>
            <a:avLst/>
            <a:gdLst>
              <a:gd name="T0" fmla="*/ 110 w 110"/>
              <a:gd name="T1" fmla="*/ 0 h 198"/>
              <a:gd name="T2" fmla="*/ 18 w 110"/>
              <a:gd name="T3" fmla="*/ 198 h 198"/>
              <a:gd name="T4" fmla="*/ 0 w 110"/>
              <a:gd name="T5" fmla="*/ 198 h 198"/>
              <a:gd name="T6" fmla="*/ 88 w 110"/>
              <a:gd name="T7" fmla="*/ 0 h 198"/>
              <a:gd name="T8" fmla="*/ 105 w 110"/>
              <a:gd name="T9" fmla="*/ 0 h 198"/>
              <a:gd name="T10" fmla="*/ 110 w 110"/>
              <a:gd name="T11" fmla="*/ 0 h 198"/>
            </a:gdLst>
            <a:ahLst/>
            <a:cxnLst>
              <a:cxn ang="0">
                <a:pos x="T0" y="T1"/>
              </a:cxn>
              <a:cxn ang="0">
                <a:pos x="T2" y="T3"/>
              </a:cxn>
              <a:cxn ang="0">
                <a:pos x="T4" y="T5"/>
              </a:cxn>
              <a:cxn ang="0">
                <a:pos x="T6" y="T7"/>
              </a:cxn>
              <a:cxn ang="0">
                <a:pos x="T8" y="T9"/>
              </a:cxn>
              <a:cxn ang="0">
                <a:pos x="T10" y="T11"/>
              </a:cxn>
            </a:cxnLst>
            <a:rect l="0" t="0" r="r" b="b"/>
            <a:pathLst>
              <a:path w="110" h="198">
                <a:moveTo>
                  <a:pt x="110" y="0"/>
                </a:moveTo>
                <a:cubicBezTo>
                  <a:pt x="59" y="0"/>
                  <a:pt x="18" y="88"/>
                  <a:pt x="18" y="198"/>
                </a:cubicBezTo>
                <a:cubicBezTo>
                  <a:pt x="12" y="198"/>
                  <a:pt x="6" y="198"/>
                  <a:pt x="0" y="198"/>
                </a:cubicBezTo>
                <a:cubicBezTo>
                  <a:pt x="1" y="91"/>
                  <a:pt x="39" y="5"/>
                  <a:pt x="88" y="0"/>
                </a:cubicBezTo>
                <a:cubicBezTo>
                  <a:pt x="96" y="0"/>
                  <a:pt x="103" y="0"/>
                  <a:pt x="105" y="0"/>
                </a:cubicBezTo>
                <a:cubicBezTo>
                  <a:pt x="107" y="0"/>
                  <a:pt x="108" y="0"/>
                  <a:pt x="110" y="0"/>
                </a:cubicBezTo>
                <a:close/>
              </a:path>
            </a:pathLst>
          </a:custGeom>
          <a:solidFill>
            <a:srgbClr val="7BC1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a:p>
        </p:txBody>
      </p:sp>
      <p:sp>
        <p:nvSpPr>
          <p:cNvPr id="25" name="Freeform 539"/>
          <p:cNvSpPr>
            <a:spLocks/>
          </p:cNvSpPr>
          <p:nvPr/>
        </p:nvSpPr>
        <p:spPr bwMode="auto">
          <a:xfrm>
            <a:off x="7549011" y="3410870"/>
            <a:ext cx="786391" cy="1480683"/>
          </a:xfrm>
          <a:custGeom>
            <a:avLst/>
            <a:gdLst>
              <a:gd name="T0" fmla="*/ 18 w 110"/>
              <a:gd name="T1" fmla="*/ 0 h 205"/>
              <a:gd name="T2" fmla="*/ 110 w 110"/>
              <a:gd name="T3" fmla="*/ 204 h 205"/>
              <a:gd name="T4" fmla="*/ 92 w 110"/>
              <a:gd name="T5" fmla="*/ 205 h 205"/>
              <a:gd name="T6" fmla="*/ 0 w 110"/>
              <a:gd name="T7" fmla="*/ 0 h 205"/>
              <a:gd name="T8" fmla="*/ 18 w 110"/>
              <a:gd name="T9" fmla="*/ 0 h 205"/>
            </a:gdLst>
            <a:ahLst/>
            <a:cxnLst>
              <a:cxn ang="0">
                <a:pos x="T0" y="T1"/>
              </a:cxn>
              <a:cxn ang="0">
                <a:pos x="T2" y="T3"/>
              </a:cxn>
              <a:cxn ang="0">
                <a:pos x="T4" y="T5"/>
              </a:cxn>
              <a:cxn ang="0">
                <a:pos x="T6" y="T7"/>
              </a:cxn>
              <a:cxn ang="0">
                <a:pos x="T8" y="T9"/>
              </a:cxn>
            </a:cxnLst>
            <a:rect l="0" t="0" r="r" b="b"/>
            <a:pathLst>
              <a:path w="110" h="205">
                <a:moveTo>
                  <a:pt x="18" y="0"/>
                </a:moveTo>
                <a:cubicBezTo>
                  <a:pt x="17" y="111"/>
                  <a:pt x="59" y="203"/>
                  <a:pt x="110" y="204"/>
                </a:cubicBezTo>
                <a:cubicBezTo>
                  <a:pt x="92" y="205"/>
                  <a:pt x="92" y="205"/>
                  <a:pt x="92" y="205"/>
                </a:cubicBezTo>
                <a:cubicBezTo>
                  <a:pt x="41" y="203"/>
                  <a:pt x="0" y="111"/>
                  <a:pt x="0" y="0"/>
                </a:cubicBezTo>
                <a:cubicBezTo>
                  <a:pt x="6" y="0"/>
                  <a:pt x="12" y="0"/>
                  <a:pt x="18" y="0"/>
                </a:cubicBezTo>
                <a:close/>
              </a:path>
            </a:pathLst>
          </a:custGeom>
          <a:solidFill>
            <a:srgbClr val="7BC1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a:p>
        </p:txBody>
      </p:sp>
      <p:sp>
        <p:nvSpPr>
          <p:cNvPr id="26" name="Freeform 540"/>
          <p:cNvSpPr>
            <a:spLocks/>
          </p:cNvSpPr>
          <p:nvPr/>
        </p:nvSpPr>
        <p:spPr bwMode="auto">
          <a:xfrm>
            <a:off x="7775718" y="2479246"/>
            <a:ext cx="559684" cy="1912844"/>
          </a:xfrm>
          <a:custGeom>
            <a:avLst/>
            <a:gdLst>
              <a:gd name="T0" fmla="*/ 18 w 78"/>
              <a:gd name="T1" fmla="*/ 130 h 265"/>
              <a:gd name="T2" fmla="*/ 78 w 78"/>
              <a:gd name="T3" fmla="*/ 264 h 265"/>
              <a:gd name="T4" fmla="*/ 60 w 78"/>
              <a:gd name="T5" fmla="*/ 265 h 265"/>
              <a:gd name="T6" fmla="*/ 0 w 78"/>
              <a:gd name="T7" fmla="*/ 130 h 265"/>
              <a:gd name="T8" fmla="*/ 52 w 78"/>
              <a:gd name="T9" fmla="*/ 1 h 265"/>
              <a:gd name="T10" fmla="*/ 76 w 78"/>
              <a:gd name="T11" fmla="*/ 0 h 265"/>
              <a:gd name="T12" fmla="*/ 78 w 78"/>
              <a:gd name="T13" fmla="*/ 0 h 265"/>
              <a:gd name="T14" fmla="*/ 18 w 78"/>
              <a:gd name="T15" fmla="*/ 130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265">
                <a:moveTo>
                  <a:pt x="18" y="130"/>
                </a:moveTo>
                <a:cubicBezTo>
                  <a:pt x="17" y="203"/>
                  <a:pt x="44" y="263"/>
                  <a:pt x="78" y="264"/>
                </a:cubicBezTo>
                <a:cubicBezTo>
                  <a:pt x="60" y="265"/>
                  <a:pt x="60" y="265"/>
                  <a:pt x="60" y="265"/>
                </a:cubicBezTo>
                <a:cubicBezTo>
                  <a:pt x="27" y="263"/>
                  <a:pt x="0" y="203"/>
                  <a:pt x="0" y="130"/>
                </a:cubicBezTo>
                <a:cubicBezTo>
                  <a:pt x="0" y="64"/>
                  <a:pt x="23" y="10"/>
                  <a:pt x="52" y="1"/>
                </a:cubicBezTo>
                <a:cubicBezTo>
                  <a:pt x="61" y="0"/>
                  <a:pt x="68" y="0"/>
                  <a:pt x="76" y="0"/>
                </a:cubicBezTo>
                <a:cubicBezTo>
                  <a:pt x="78" y="0"/>
                  <a:pt x="78" y="0"/>
                  <a:pt x="78" y="0"/>
                </a:cubicBezTo>
                <a:cubicBezTo>
                  <a:pt x="45" y="0"/>
                  <a:pt x="18" y="58"/>
                  <a:pt x="18" y="130"/>
                </a:cubicBezTo>
                <a:close/>
              </a:path>
            </a:pathLst>
          </a:custGeom>
          <a:solidFill>
            <a:srgbClr val="D63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a:p>
        </p:txBody>
      </p:sp>
      <p:sp>
        <p:nvSpPr>
          <p:cNvPr id="27" name="Freeform 541"/>
          <p:cNvSpPr>
            <a:spLocks noEditPoints="1"/>
          </p:cNvSpPr>
          <p:nvPr/>
        </p:nvSpPr>
        <p:spPr bwMode="auto">
          <a:xfrm>
            <a:off x="7991800" y="3237299"/>
            <a:ext cx="343605" cy="687207"/>
          </a:xfrm>
          <a:custGeom>
            <a:avLst/>
            <a:gdLst>
              <a:gd name="T0" fmla="*/ 31 w 48"/>
              <a:gd name="T1" fmla="*/ 95 h 95"/>
              <a:gd name="T2" fmla="*/ 20 w 48"/>
              <a:gd name="T3" fmla="*/ 0 h 95"/>
              <a:gd name="T4" fmla="*/ 9 w 48"/>
              <a:gd name="T5" fmla="*/ 74 h 95"/>
              <a:gd name="T6" fmla="*/ 12 w 48"/>
              <a:gd name="T7" fmla="*/ 74 h 95"/>
              <a:gd name="T8" fmla="*/ 15 w 48"/>
              <a:gd name="T9" fmla="*/ 74 h 95"/>
              <a:gd name="T10" fmla="*/ 18 w 48"/>
              <a:gd name="T11" fmla="*/ 73 h 95"/>
              <a:gd name="T12" fmla="*/ 22 w 48"/>
              <a:gd name="T13" fmla="*/ 73 h 95"/>
              <a:gd name="T14" fmla="*/ 25 w 48"/>
              <a:gd name="T15" fmla="*/ 73 h 95"/>
              <a:gd name="T16" fmla="*/ 24 w 48"/>
              <a:gd name="T17" fmla="*/ 73 h 95"/>
              <a:gd name="T18" fmla="*/ 21 w 48"/>
              <a:gd name="T19" fmla="*/ 73 h 95"/>
              <a:gd name="T20" fmla="*/ 17 w 48"/>
              <a:gd name="T21" fmla="*/ 73 h 95"/>
              <a:gd name="T22" fmla="*/ 14 w 48"/>
              <a:gd name="T23" fmla="*/ 74 h 95"/>
              <a:gd name="T24" fmla="*/ 11 w 48"/>
              <a:gd name="T25" fmla="*/ 74 h 95"/>
              <a:gd name="T26" fmla="*/ 9 w 48"/>
              <a:gd name="T27" fmla="*/ 73 h 95"/>
              <a:gd name="T28" fmla="*/ 7 w 48"/>
              <a:gd name="T29" fmla="*/ 69 h 95"/>
              <a:gd name="T30" fmla="*/ 6 w 48"/>
              <a:gd name="T31" fmla="*/ 65 h 95"/>
              <a:gd name="T32" fmla="*/ 5 w 48"/>
              <a:gd name="T33" fmla="*/ 62 h 95"/>
              <a:gd name="T34" fmla="*/ 4 w 48"/>
              <a:gd name="T35" fmla="*/ 57 h 95"/>
              <a:gd name="T36" fmla="*/ 3 w 48"/>
              <a:gd name="T37" fmla="*/ 54 h 95"/>
              <a:gd name="T38" fmla="*/ 4 w 48"/>
              <a:gd name="T39" fmla="*/ 57 h 95"/>
              <a:gd name="T40" fmla="*/ 5 w 48"/>
              <a:gd name="T41" fmla="*/ 62 h 95"/>
              <a:gd name="T42" fmla="*/ 6 w 48"/>
              <a:gd name="T43" fmla="*/ 65 h 95"/>
              <a:gd name="T44" fmla="*/ 7 w 48"/>
              <a:gd name="T45" fmla="*/ 69 h 95"/>
              <a:gd name="T46" fmla="*/ 9 w 48"/>
              <a:gd name="T47" fmla="*/ 73 h 95"/>
              <a:gd name="T48" fmla="*/ 19 w 48"/>
              <a:gd name="T49" fmla="*/ 55 h 95"/>
              <a:gd name="T50" fmla="*/ 20 w 48"/>
              <a:gd name="T51" fmla="*/ 59 h 95"/>
              <a:gd name="T52" fmla="*/ 22 w 48"/>
              <a:gd name="T53" fmla="*/ 63 h 95"/>
              <a:gd name="T54" fmla="*/ 23 w 48"/>
              <a:gd name="T55" fmla="*/ 67 h 95"/>
              <a:gd name="T56" fmla="*/ 24 w 48"/>
              <a:gd name="T57" fmla="*/ 70 h 95"/>
              <a:gd name="T58" fmla="*/ 26 w 48"/>
              <a:gd name="T59" fmla="*/ 73 h 95"/>
              <a:gd name="T60" fmla="*/ 24 w 48"/>
              <a:gd name="T61" fmla="*/ 70 h 95"/>
              <a:gd name="T62" fmla="*/ 23 w 48"/>
              <a:gd name="T63" fmla="*/ 67 h 95"/>
              <a:gd name="T64" fmla="*/ 22 w 48"/>
              <a:gd name="T65" fmla="*/ 63 h 95"/>
              <a:gd name="T66" fmla="*/ 20 w 48"/>
              <a:gd name="T67" fmla="*/ 59 h 95"/>
              <a:gd name="T68" fmla="*/ 19 w 48"/>
              <a:gd name="T69" fmla="*/ 55 h 95"/>
              <a:gd name="T70" fmla="*/ 17 w 48"/>
              <a:gd name="T71" fmla="*/ 54 h 95"/>
              <a:gd name="T72" fmla="*/ 14 w 48"/>
              <a:gd name="T73" fmla="*/ 54 h 95"/>
              <a:gd name="T74" fmla="*/ 11 w 48"/>
              <a:gd name="T75" fmla="*/ 54 h 95"/>
              <a:gd name="T76" fmla="*/ 8 w 48"/>
              <a:gd name="T77" fmla="*/ 54 h 95"/>
              <a:gd name="T78" fmla="*/ 5 w 48"/>
              <a:gd name="T79" fmla="*/ 54 h 95"/>
              <a:gd name="T80" fmla="*/ 4 w 48"/>
              <a:gd name="T81" fmla="*/ 54 h 95"/>
              <a:gd name="T82" fmla="*/ 7 w 48"/>
              <a:gd name="T83" fmla="*/ 54 h 95"/>
              <a:gd name="T84" fmla="*/ 10 w 48"/>
              <a:gd name="T85" fmla="*/ 54 h 95"/>
              <a:gd name="T86" fmla="*/ 13 w 48"/>
              <a:gd name="T87" fmla="*/ 54 h 95"/>
              <a:gd name="T88" fmla="*/ 16 w 48"/>
              <a:gd name="T89" fmla="*/ 54 h 95"/>
              <a:gd name="T90" fmla="*/ 19 w 48"/>
              <a:gd name="T91" fmla="*/ 5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95">
                <a:moveTo>
                  <a:pt x="48" y="95"/>
                </a:moveTo>
                <a:cubicBezTo>
                  <a:pt x="42" y="95"/>
                  <a:pt x="37" y="95"/>
                  <a:pt x="31" y="95"/>
                </a:cubicBezTo>
                <a:cubicBezTo>
                  <a:pt x="31" y="95"/>
                  <a:pt x="31" y="95"/>
                  <a:pt x="31" y="95"/>
                </a:cubicBezTo>
                <a:cubicBezTo>
                  <a:pt x="13" y="94"/>
                  <a:pt x="0" y="63"/>
                  <a:pt x="0" y="26"/>
                </a:cubicBezTo>
                <a:cubicBezTo>
                  <a:pt x="0" y="17"/>
                  <a:pt x="1" y="8"/>
                  <a:pt x="2" y="0"/>
                </a:cubicBezTo>
                <a:cubicBezTo>
                  <a:pt x="8" y="0"/>
                  <a:pt x="14" y="0"/>
                  <a:pt x="20" y="0"/>
                </a:cubicBezTo>
                <a:cubicBezTo>
                  <a:pt x="18" y="8"/>
                  <a:pt x="18" y="17"/>
                  <a:pt x="18" y="26"/>
                </a:cubicBezTo>
                <a:cubicBezTo>
                  <a:pt x="17" y="63"/>
                  <a:pt x="31" y="94"/>
                  <a:pt x="48" y="95"/>
                </a:cubicBezTo>
                <a:close/>
                <a:moveTo>
                  <a:pt x="9" y="74"/>
                </a:moveTo>
                <a:cubicBezTo>
                  <a:pt x="10" y="74"/>
                  <a:pt x="10" y="74"/>
                  <a:pt x="10" y="74"/>
                </a:cubicBezTo>
                <a:cubicBezTo>
                  <a:pt x="11" y="74"/>
                  <a:pt x="11" y="74"/>
                  <a:pt x="11" y="74"/>
                </a:cubicBezTo>
                <a:cubicBezTo>
                  <a:pt x="12" y="74"/>
                  <a:pt x="12" y="74"/>
                  <a:pt x="12" y="74"/>
                </a:cubicBezTo>
                <a:cubicBezTo>
                  <a:pt x="13" y="74"/>
                  <a:pt x="13" y="74"/>
                  <a:pt x="13" y="74"/>
                </a:cubicBezTo>
                <a:cubicBezTo>
                  <a:pt x="14" y="74"/>
                  <a:pt x="14" y="74"/>
                  <a:pt x="14" y="74"/>
                </a:cubicBezTo>
                <a:cubicBezTo>
                  <a:pt x="15" y="74"/>
                  <a:pt x="15" y="74"/>
                  <a:pt x="15" y="74"/>
                </a:cubicBezTo>
                <a:cubicBezTo>
                  <a:pt x="16" y="73"/>
                  <a:pt x="16" y="73"/>
                  <a:pt x="16" y="73"/>
                </a:cubicBezTo>
                <a:cubicBezTo>
                  <a:pt x="17" y="73"/>
                  <a:pt x="17" y="73"/>
                  <a:pt x="17" y="73"/>
                </a:cubicBezTo>
                <a:cubicBezTo>
                  <a:pt x="18" y="73"/>
                  <a:pt x="18" y="73"/>
                  <a:pt x="18" y="73"/>
                </a:cubicBezTo>
                <a:cubicBezTo>
                  <a:pt x="19" y="73"/>
                  <a:pt x="19" y="73"/>
                  <a:pt x="19" y="73"/>
                </a:cubicBezTo>
                <a:cubicBezTo>
                  <a:pt x="21" y="73"/>
                  <a:pt x="21" y="73"/>
                  <a:pt x="21" y="73"/>
                </a:cubicBezTo>
                <a:cubicBezTo>
                  <a:pt x="22" y="73"/>
                  <a:pt x="22" y="73"/>
                  <a:pt x="22" y="73"/>
                </a:cubicBezTo>
                <a:cubicBezTo>
                  <a:pt x="23" y="73"/>
                  <a:pt x="23" y="73"/>
                  <a:pt x="23" y="73"/>
                </a:cubicBezTo>
                <a:cubicBezTo>
                  <a:pt x="24" y="73"/>
                  <a:pt x="24" y="73"/>
                  <a:pt x="24" y="73"/>
                </a:cubicBezTo>
                <a:cubicBezTo>
                  <a:pt x="25" y="73"/>
                  <a:pt x="25" y="73"/>
                  <a:pt x="25" y="73"/>
                </a:cubicBezTo>
                <a:cubicBezTo>
                  <a:pt x="26" y="73"/>
                  <a:pt x="26" y="73"/>
                  <a:pt x="26" y="73"/>
                </a:cubicBezTo>
                <a:cubicBezTo>
                  <a:pt x="25" y="73"/>
                  <a:pt x="25" y="73"/>
                  <a:pt x="25" y="73"/>
                </a:cubicBezTo>
                <a:cubicBezTo>
                  <a:pt x="24" y="73"/>
                  <a:pt x="24" y="73"/>
                  <a:pt x="24" y="73"/>
                </a:cubicBezTo>
                <a:cubicBezTo>
                  <a:pt x="23" y="73"/>
                  <a:pt x="23" y="73"/>
                  <a:pt x="23" y="73"/>
                </a:cubicBezTo>
                <a:cubicBezTo>
                  <a:pt x="22" y="73"/>
                  <a:pt x="22" y="73"/>
                  <a:pt x="22" y="73"/>
                </a:cubicBezTo>
                <a:cubicBezTo>
                  <a:pt x="21" y="73"/>
                  <a:pt x="21" y="73"/>
                  <a:pt x="21" y="73"/>
                </a:cubicBezTo>
                <a:cubicBezTo>
                  <a:pt x="19" y="73"/>
                  <a:pt x="19" y="73"/>
                  <a:pt x="19" y="73"/>
                </a:cubicBezTo>
                <a:cubicBezTo>
                  <a:pt x="18" y="73"/>
                  <a:pt x="18" y="73"/>
                  <a:pt x="18" y="73"/>
                </a:cubicBezTo>
                <a:cubicBezTo>
                  <a:pt x="17" y="73"/>
                  <a:pt x="17" y="73"/>
                  <a:pt x="17" y="73"/>
                </a:cubicBezTo>
                <a:cubicBezTo>
                  <a:pt x="16" y="73"/>
                  <a:pt x="16" y="73"/>
                  <a:pt x="16" y="73"/>
                </a:cubicBezTo>
                <a:cubicBezTo>
                  <a:pt x="15" y="74"/>
                  <a:pt x="15" y="74"/>
                  <a:pt x="15" y="74"/>
                </a:cubicBezTo>
                <a:cubicBezTo>
                  <a:pt x="14" y="74"/>
                  <a:pt x="14" y="74"/>
                  <a:pt x="14" y="74"/>
                </a:cubicBezTo>
                <a:cubicBezTo>
                  <a:pt x="13" y="74"/>
                  <a:pt x="13" y="74"/>
                  <a:pt x="13" y="74"/>
                </a:cubicBezTo>
                <a:cubicBezTo>
                  <a:pt x="12" y="74"/>
                  <a:pt x="12" y="74"/>
                  <a:pt x="12" y="74"/>
                </a:cubicBezTo>
                <a:cubicBezTo>
                  <a:pt x="11" y="74"/>
                  <a:pt x="11" y="74"/>
                  <a:pt x="11" y="74"/>
                </a:cubicBezTo>
                <a:cubicBezTo>
                  <a:pt x="10" y="74"/>
                  <a:pt x="10" y="74"/>
                  <a:pt x="10" y="74"/>
                </a:cubicBezTo>
                <a:cubicBezTo>
                  <a:pt x="9" y="74"/>
                  <a:pt x="9" y="74"/>
                  <a:pt x="9" y="74"/>
                </a:cubicBezTo>
                <a:cubicBezTo>
                  <a:pt x="9" y="73"/>
                  <a:pt x="9" y="73"/>
                  <a:pt x="9" y="73"/>
                </a:cubicBezTo>
                <a:cubicBezTo>
                  <a:pt x="8" y="71"/>
                  <a:pt x="8" y="71"/>
                  <a:pt x="8" y="71"/>
                </a:cubicBezTo>
                <a:cubicBezTo>
                  <a:pt x="8" y="70"/>
                  <a:pt x="8" y="70"/>
                  <a:pt x="8" y="70"/>
                </a:cubicBezTo>
                <a:cubicBezTo>
                  <a:pt x="7" y="69"/>
                  <a:pt x="7" y="69"/>
                  <a:pt x="7" y="69"/>
                </a:cubicBezTo>
                <a:cubicBezTo>
                  <a:pt x="7" y="68"/>
                  <a:pt x="7" y="68"/>
                  <a:pt x="7" y="68"/>
                </a:cubicBezTo>
                <a:cubicBezTo>
                  <a:pt x="6" y="67"/>
                  <a:pt x="6" y="67"/>
                  <a:pt x="6" y="67"/>
                </a:cubicBezTo>
                <a:cubicBezTo>
                  <a:pt x="6" y="65"/>
                  <a:pt x="6" y="65"/>
                  <a:pt x="6" y="65"/>
                </a:cubicBezTo>
                <a:cubicBezTo>
                  <a:pt x="6" y="64"/>
                  <a:pt x="6" y="64"/>
                  <a:pt x="6" y="64"/>
                </a:cubicBezTo>
                <a:cubicBezTo>
                  <a:pt x="5" y="63"/>
                  <a:pt x="5" y="63"/>
                  <a:pt x="5" y="63"/>
                </a:cubicBezTo>
                <a:cubicBezTo>
                  <a:pt x="5" y="62"/>
                  <a:pt x="5" y="62"/>
                  <a:pt x="5" y="62"/>
                </a:cubicBezTo>
                <a:cubicBezTo>
                  <a:pt x="5" y="60"/>
                  <a:pt x="5" y="60"/>
                  <a:pt x="5" y="60"/>
                </a:cubicBezTo>
                <a:cubicBezTo>
                  <a:pt x="4" y="59"/>
                  <a:pt x="4" y="59"/>
                  <a:pt x="4" y="59"/>
                </a:cubicBezTo>
                <a:cubicBezTo>
                  <a:pt x="4" y="57"/>
                  <a:pt x="4" y="57"/>
                  <a:pt x="4" y="57"/>
                </a:cubicBezTo>
                <a:cubicBezTo>
                  <a:pt x="4" y="56"/>
                  <a:pt x="4" y="56"/>
                  <a:pt x="4" y="56"/>
                </a:cubicBezTo>
                <a:cubicBezTo>
                  <a:pt x="3" y="55"/>
                  <a:pt x="3" y="55"/>
                  <a:pt x="3" y="55"/>
                </a:cubicBezTo>
                <a:cubicBezTo>
                  <a:pt x="3" y="54"/>
                  <a:pt x="3" y="54"/>
                  <a:pt x="3" y="54"/>
                </a:cubicBezTo>
                <a:cubicBezTo>
                  <a:pt x="3" y="55"/>
                  <a:pt x="3" y="55"/>
                  <a:pt x="3" y="55"/>
                </a:cubicBezTo>
                <a:cubicBezTo>
                  <a:pt x="4" y="56"/>
                  <a:pt x="4" y="56"/>
                  <a:pt x="4" y="56"/>
                </a:cubicBezTo>
                <a:cubicBezTo>
                  <a:pt x="4" y="57"/>
                  <a:pt x="4" y="57"/>
                  <a:pt x="4" y="57"/>
                </a:cubicBezTo>
                <a:cubicBezTo>
                  <a:pt x="4" y="59"/>
                  <a:pt x="4" y="59"/>
                  <a:pt x="4" y="59"/>
                </a:cubicBezTo>
                <a:cubicBezTo>
                  <a:pt x="5" y="60"/>
                  <a:pt x="5" y="60"/>
                  <a:pt x="5" y="60"/>
                </a:cubicBezTo>
                <a:cubicBezTo>
                  <a:pt x="5" y="62"/>
                  <a:pt x="5" y="62"/>
                  <a:pt x="5" y="62"/>
                </a:cubicBezTo>
                <a:cubicBezTo>
                  <a:pt x="5" y="63"/>
                  <a:pt x="5" y="63"/>
                  <a:pt x="5" y="63"/>
                </a:cubicBezTo>
                <a:cubicBezTo>
                  <a:pt x="6" y="64"/>
                  <a:pt x="6" y="64"/>
                  <a:pt x="6" y="64"/>
                </a:cubicBezTo>
                <a:cubicBezTo>
                  <a:pt x="6" y="65"/>
                  <a:pt x="6" y="65"/>
                  <a:pt x="6" y="65"/>
                </a:cubicBezTo>
                <a:cubicBezTo>
                  <a:pt x="6" y="67"/>
                  <a:pt x="6" y="67"/>
                  <a:pt x="6" y="67"/>
                </a:cubicBezTo>
                <a:cubicBezTo>
                  <a:pt x="7" y="68"/>
                  <a:pt x="7" y="68"/>
                  <a:pt x="7" y="68"/>
                </a:cubicBezTo>
                <a:cubicBezTo>
                  <a:pt x="7" y="69"/>
                  <a:pt x="7" y="69"/>
                  <a:pt x="7" y="69"/>
                </a:cubicBezTo>
                <a:cubicBezTo>
                  <a:pt x="8" y="70"/>
                  <a:pt x="8" y="70"/>
                  <a:pt x="8" y="70"/>
                </a:cubicBezTo>
                <a:cubicBezTo>
                  <a:pt x="8" y="71"/>
                  <a:pt x="8" y="71"/>
                  <a:pt x="8" y="71"/>
                </a:cubicBezTo>
                <a:cubicBezTo>
                  <a:pt x="9" y="73"/>
                  <a:pt x="9" y="73"/>
                  <a:pt x="9" y="73"/>
                </a:cubicBezTo>
                <a:cubicBezTo>
                  <a:pt x="9" y="74"/>
                  <a:pt x="9" y="74"/>
                  <a:pt x="9" y="74"/>
                </a:cubicBezTo>
                <a:moveTo>
                  <a:pt x="19" y="54"/>
                </a:moveTo>
                <a:cubicBezTo>
                  <a:pt x="19" y="55"/>
                  <a:pt x="19" y="55"/>
                  <a:pt x="19" y="55"/>
                </a:cubicBezTo>
                <a:cubicBezTo>
                  <a:pt x="20" y="56"/>
                  <a:pt x="20" y="56"/>
                  <a:pt x="20" y="56"/>
                </a:cubicBezTo>
                <a:cubicBezTo>
                  <a:pt x="20" y="58"/>
                  <a:pt x="20" y="58"/>
                  <a:pt x="20" y="58"/>
                </a:cubicBezTo>
                <a:cubicBezTo>
                  <a:pt x="20" y="59"/>
                  <a:pt x="20" y="59"/>
                  <a:pt x="20" y="59"/>
                </a:cubicBezTo>
                <a:cubicBezTo>
                  <a:pt x="21" y="60"/>
                  <a:pt x="21" y="60"/>
                  <a:pt x="21" y="60"/>
                </a:cubicBezTo>
                <a:cubicBezTo>
                  <a:pt x="21" y="62"/>
                  <a:pt x="21" y="62"/>
                  <a:pt x="21" y="62"/>
                </a:cubicBezTo>
                <a:cubicBezTo>
                  <a:pt x="22" y="63"/>
                  <a:pt x="22" y="63"/>
                  <a:pt x="22" y="63"/>
                </a:cubicBezTo>
                <a:cubicBezTo>
                  <a:pt x="22" y="64"/>
                  <a:pt x="22" y="64"/>
                  <a:pt x="22" y="64"/>
                </a:cubicBezTo>
                <a:cubicBezTo>
                  <a:pt x="22" y="65"/>
                  <a:pt x="22" y="65"/>
                  <a:pt x="22" y="65"/>
                </a:cubicBezTo>
                <a:cubicBezTo>
                  <a:pt x="23" y="67"/>
                  <a:pt x="23" y="67"/>
                  <a:pt x="23" y="67"/>
                </a:cubicBezTo>
                <a:cubicBezTo>
                  <a:pt x="23" y="68"/>
                  <a:pt x="23" y="68"/>
                  <a:pt x="23" y="68"/>
                </a:cubicBezTo>
                <a:cubicBezTo>
                  <a:pt x="24" y="69"/>
                  <a:pt x="24" y="69"/>
                  <a:pt x="24" y="69"/>
                </a:cubicBezTo>
                <a:cubicBezTo>
                  <a:pt x="24" y="70"/>
                  <a:pt x="24" y="70"/>
                  <a:pt x="24" y="70"/>
                </a:cubicBezTo>
                <a:cubicBezTo>
                  <a:pt x="25" y="71"/>
                  <a:pt x="25" y="71"/>
                  <a:pt x="25" y="71"/>
                </a:cubicBezTo>
                <a:cubicBezTo>
                  <a:pt x="25" y="72"/>
                  <a:pt x="25" y="72"/>
                  <a:pt x="25" y="72"/>
                </a:cubicBezTo>
                <a:cubicBezTo>
                  <a:pt x="26" y="73"/>
                  <a:pt x="26" y="73"/>
                  <a:pt x="26" y="73"/>
                </a:cubicBezTo>
                <a:cubicBezTo>
                  <a:pt x="25" y="72"/>
                  <a:pt x="25" y="72"/>
                  <a:pt x="25" y="72"/>
                </a:cubicBezTo>
                <a:cubicBezTo>
                  <a:pt x="25" y="71"/>
                  <a:pt x="25" y="71"/>
                  <a:pt x="25" y="71"/>
                </a:cubicBezTo>
                <a:cubicBezTo>
                  <a:pt x="24" y="70"/>
                  <a:pt x="24" y="70"/>
                  <a:pt x="24" y="70"/>
                </a:cubicBezTo>
                <a:cubicBezTo>
                  <a:pt x="24" y="69"/>
                  <a:pt x="24" y="69"/>
                  <a:pt x="24" y="69"/>
                </a:cubicBezTo>
                <a:cubicBezTo>
                  <a:pt x="23" y="68"/>
                  <a:pt x="23" y="68"/>
                  <a:pt x="23" y="68"/>
                </a:cubicBezTo>
                <a:cubicBezTo>
                  <a:pt x="23" y="67"/>
                  <a:pt x="23" y="67"/>
                  <a:pt x="23" y="67"/>
                </a:cubicBezTo>
                <a:cubicBezTo>
                  <a:pt x="22" y="65"/>
                  <a:pt x="22" y="65"/>
                  <a:pt x="22" y="65"/>
                </a:cubicBezTo>
                <a:cubicBezTo>
                  <a:pt x="22" y="64"/>
                  <a:pt x="22" y="64"/>
                  <a:pt x="22" y="64"/>
                </a:cubicBezTo>
                <a:cubicBezTo>
                  <a:pt x="22" y="63"/>
                  <a:pt x="22" y="63"/>
                  <a:pt x="22" y="63"/>
                </a:cubicBezTo>
                <a:cubicBezTo>
                  <a:pt x="21" y="62"/>
                  <a:pt x="21" y="62"/>
                  <a:pt x="21" y="62"/>
                </a:cubicBezTo>
                <a:cubicBezTo>
                  <a:pt x="21" y="60"/>
                  <a:pt x="21" y="60"/>
                  <a:pt x="21" y="60"/>
                </a:cubicBezTo>
                <a:cubicBezTo>
                  <a:pt x="20" y="59"/>
                  <a:pt x="20" y="59"/>
                  <a:pt x="20" y="59"/>
                </a:cubicBezTo>
                <a:cubicBezTo>
                  <a:pt x="20" y="58"/>
                  <a:pt x="20" y="58"/>
                  <a:pt x="20" y="58"/>
                </a:cubicBezTo>
                <a:cubicBezTo>
                  <a:pt x="20" y="56"/>
                  <a:pt x="20" y="56"/>
                  <a:pt x="20" y="56"/>
                </a:cubicBezTo>
                <a:cubicBezTo>
                  <a:pt x="19" y="55"/>
                  <a:pt x="19" y="55"/>
                  <a:pt x="19" y="55"/>
                </a:cubicBezTo>
                <a:cubicBezTo>
                  <a:pt x="19" y="54"/>
                  <a:pt x="19" y="54"/>
                  <a:pt x="19" y="54"/>
                </a:cubicBezTo>
                <a:cubicBezTo>
                  <a:pt x="18" y="54"/>
                  <a:pt x="18" y="54"/>
                  <a:pt x="18" y="54"/>
                </a:cubicBezTo>
                <a:cubicBezTo>
                  <a:pt x="17" y="54"/>
                  <a:pt x="17" y="54"/>
                  <a:pt x="17" y="54"/>
                </a:cubicBezTo>
                <a:cubicBezTo>
                  <a:pt x="16" y="54"/>
                  <a:pt x="16" y="54"/>
                  <a:pt x="16" y="54"/>
                </a:cubicBezTo>
                <a:cubicBezTo>
                  <a:pt x="15" y="54"/>
                  <a:pt x="15" y="54"/>
                  <a:pt x="15" y="54"/>
                </a:cubicBezTo>
                <a:cubicBezTo>
                  <a:pt x="14" y="54"/>
                  <a:pt x="14" y="54"/>
                  <a:pt x="14" y="54"/>
                </a:cubicBezTo>
                <a:cubicBezTo>
                  <a:pt x="13" y="54"/>
                  <a:pt x="13" y="54"/>
                  <a:pt x="13" y="54"/>
                </a:cubicBezTo>
                <a:cubicBezTo>
                  <a:pt x="12" y="54"/>
                  <a:pt x="12" y="54"/>
                  <a:pt x="12" y="54"/>
                </a:cubicBezTo>
                <a:cubicBezTo>
                  <a:pt x="11" y="54"/>
                  <a:pt x="11" y="54"/>
                  <a:pt x="11" y="54"/>
                </a:cubicBezTo>
                <a:cubicBezTo>
                  <a:pt x="10" y="54"/>
                  <a:pt x="10" y="54"/>
                  <a:pt x="10" y="54"/>
                </a:cubicBezTo>
                <a:cubicBezTo>
                  <a:pt x="9" y="54"/>
                  <a:pt x="9" y="54"/>
                  <a:pt x="9" y="54"/>
                </a:cubicBezTo>
                <a:cubicBezTo>
                  <a:pt x="8" y="54"/>
                  <a:pt x="8" y="54"/>
                  <a:pt x="8" y="54"/>
                </a:cubicBezTo>
                <a:cubicBezTo>
                  <a:pt x="7" y="54"/>
                  <a:pt x="7" y="54"/>
                  <a:pt x="7" y="54"/>
                </a:cubicBezTo>
                <a:cubicBezTo>
                  <a:pt x="6" y="54"/>
                  <a:pt x="6" y="54"/>
                  <a:pt x="6" y="54"/>
                </a:cubicBezTo>
                <a:cubicBezTo>
                  <a:pt x="5" y="54"/>
                  <a:pt x="5" y="54"/>
                  <a:pt x="5" y="54"/>
                </a:cubicBezTo>
                <a:cubicBezTo>
                  <a:pt x="4" y="54"/>
                  <a:pt x="4" y="54"/>
                  <a:pt x="4" y="54"/>
                </a:cubicBezTo>
                <a:cubicBezTo>
                  <a:pt x="3" y="54"/>
                  <a:pt x="3" y="54"/>
                  <a:pt x="3" y="54"/>
                </a:cubicBezTo>
                <a:cubicBezTo>
                  <a:pt x="4" y="54"/>
                  <a:pt x="4" y="54"/>
                  <a:pt x="4" y="54"/>
                </a:cubicBezTo>
                <a:cubicBezTo>
                  <a:pt x="5" y="54"/>
                  <a:pt x="5" y="54"/>
                  <a:pt x="5" y="54"/>
                </a:cubicBezTo>
                <a:cubicBezTo>
                  <a:pt x="6" y="54"/>
                  <a:pt x="6" y="54"/>
                  <a:pt x="6" y="54"/>
                </a:cubicBezTo>
                <a:cubicBezTo>
                  <a:pt x="7" y="54"/>
                  <a:pt x="7" y="54"/>
                  <a:pt x="7" y="54"/>
                </a:cubicBezTo>
                <a:cubicBezTo>
                  <a:pt x="8" y="54"/>
                  <a:pt x="8" y="54"/>
                  <a:pt x="8" y="54"/>
                </a:cubicBezTo>
                <a:cubicBezTo>
                  <a:pt x="9" y="54"/>
                  <a:pt x="9" y="54"/>
                  <a:pt x="9" y="54"/>
                </a:cubicBezTo>
                <a:cubicBezTo>
                  <a:pt x="10" y="54"/>
                  <a:pt x="10" y="54"/>
                  <a:pt x="10" y="54"/>
                </a:cubicBezTo>
                <a:cubicBezTo>
                  <a:pt x="11" y="54"/>
                  <a:pt x="11" y="54"/>
                  <a:pt x="11" y="54"/>
                </a:cubicBezTo>
                <a:cubicBezTo>
                  <a:pt x="12" y="54"/>
                  <a:pt x="12" y="54"/>
                  <a:pt x="12" y="54"/>
                </a:cubicBezTo>
                <a:cubicBezTo>
                  <a:pt x="13" y="54"/>
                  <a:pt x="13" y="54"/>
                  <a:pt x="13" y="54"/>
                </a:cubicBezTo>
                <a:cubicBezTo>
                  <a:pt x="14" y="54"/>
                  <a:pt x="14" y="54"/>
                  <a:pt x="14" y="54"/>
                </a:cubicBezTo>
                <a:cubicBezTo>
                  <a:pt x="15" y="54"/>
                  <a:pt x="15" y="54"/>
                  <a:pt x="15" y="54"/>
                </a:cubicBezTo>
                <a:cubicBezTo>
                  <a:pt x="16" y="54"/>
                  <a:pt x="16" y="54"/>
                  <a:pt x="16" y="54"/>
                </a:cubicBezTo>
                <a:cubicBezTo>
                  <a:pt x="17" y="54"/>
                  <a:pt x="17" y="54"/>
                  <a:pt x="17" y="54"/>
                </a:cubicBezTo>
                <a:cubicBezTo>
                  <a:pt x="18" y="54"/>
                  <a:pt x="18" y="54"/>
                  <a:pt x="18" y="54"/>
                </a:cubicBezTo>
                <a:cubicBezTo>
                  <a:pt x="19" y="54"/>
                  <a:pt x="19" y="54"/>
                  <a:pt x="19" y="54"/>
                </a:cubicBezTo>
              </a:path>
            </a:pathLst>
          </a:custGeom>
          <a:solidFill>
            <a:srgbClr val="2E40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a:p>
        </p:txBody>
      </p:sp>
      <p:sp>
        <p:nvSpPr>
          <p:cNvPr id="28" name="Freeform 542"/>
          <p:cNvSpPr>
            <a:spLocks/>
          </p:cNvSpPr>
          <p:nvPr/>
        </p:nvSpPr>
        <p:spPr bwMode="auto">
          <a:xfrm>
            <a:off x="8179541" y="1979780"/>
            <a:ext cx="120438" cy="0"/>
          </a:xfrm>
          <a:custGeom>
            <a:avLst/>
            <a:gdLst>
              <a:gd name="T0" fmla="*/ 4 w 17"/>
              <a:gd name="T1" fmla="*/ 17 w 17"/>
              <a:gd name="T2" fmla="*/ 0 w 17"/>
              <a:gd name="T3" fmla="*/ 4 w 17"/>
            </a:gdLst>
            <a:ahLst/>
            <a:cxnLst>
              <a:cxn ang="0">
                <a:pos x="T0" y="0"/>
              </a:cxn>
              <a:cxn ang="0">
                <a:pos x="T1" y="0"/>
              </a:cxn>
              <a:cxn ang="0">
                <a:pos x="T2" y="0"/>
              </a:cxn>
              <a:cxn ang="0">
                <a:pos x="T3" y="0"/>
              </a:cxn>
            </a:cxnLst>
            <a:rect l="0" t="0" r="r" b="b"/>
            <a:pathLst>
              <a:path w="17">
                <a:moveTo>
                  <a:pt x="4" y="0"/>
                </a:moveTo>
                <a:cubicBezTo>
                  <a:pt x="8" y="0"/>
                  <a:pt x="13" y="0"/>
                  <a:pt x="17" y="0"/>
                </a:cubicBezTo>
                <a:cubicBezTo>
                  <a:pt x="15" y="0"/>
                  <a:pt x="8" y="0"/>
                  <a:pt x="0" y="0"/>
                </a:cubicBezTo>
                <a:cubicBezTo>
                  <a:pt x="1" y="0"/>
                  <a:pt x="3" y="0"/>
                  <a:pt x="4" y="0"/>
                </a:cubicBezTo>
                <a:close/>
              </a:path>
            </a:pathLst>
          </a:custGeom>
          <a:solidFill>
            <a:srgbClr val="7BC1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29" name="Freeform 543"/>
          <p:cNvSpPr>
            <a:spLocks noEditPoints="1"/>
          </p:cNvSpPr>
          <p:nvPr/>
        </p:nvSpPr>
        <p:spPr bwMode="auto">
          <a:xfrm>
            <a:off x="7219578" y="1260694"/>
            <a:ext cx="1115827" cy="4342863"/>
          </a:xfrm>
          <a:custGeom>
            <a:avLst/>
            <a:gdLst>
              <a:gd name="T0" fmla="*/ 18 w 156"/>
              <a:gd name="T1" fmla="*/ 296 h 602"/>
              <a:gd name="T2" fmla="*/ 32 w 156"/>
              <a:gd name="T3" fmla="*/ 440 h 602"/>
              <a:gd name="T4" fmla="*/ 33 w 156"/>
              <a:gd name="T5" fmla="*/ 442 h 602"/>
              <a:gd name="T6" fmla="*/ 33 w 156"/>
              <a:gd name="T7" fmla="*/ 442 h 602"/>
              <a:gd name="T8" fmla="*/ 32 w 156"/>
              <a:gd name="T9" fmla="*/ 440 h 602"/>
              <a:gd name="T10" fmla="*/ 33 w 156"/>
              <a:gd name="T11" fmla="*/ 440 h 602"/>
              <a:gd name="T12" fmla="*/ 33 w 156"/>
              <a:gd name="T13" fmla="*/ 440 h 602"/>
              <a:gd name="T14" fmla="*/ 33 w 156"/>
              <a:gd name="T15" fmla="*/ 439 h 602"/>
              <a:gd name="T16" fmla="*/ 33 w 156"/>
              <a:gd name="T17" fmla="*/ 439 h 602"/>
              <a:gd name="T18" fmla="*/ 33 w 156"/>
              <a:gd name="T19" fmla="*/ 440 h 602"/>
              <a:gd name="T20" fmla="*/ 33 w 156"/>
              <a:gd name="T21" fmla="*/ 440 h 602"/>
              <a:gd name="T22" fmla="*/ 32 w 156"/>
              <a:gd name="T23" fmla="*/ 440 h 602"/>
              <a:gd name="T24" fmla="*/ 32 w 156"/>
              <a:gd name="T25" fmla="*/ 440 h 602"/>
              <a:gd name="T26" fmla="*/ 32 w 156"/>
              <a:gd name="T27" fmla="*/ 440 h 602"/>
              <a:gd name="T28" fmla="*/ 38 w 156"/>
              <a:gd name="T29" fmla="*/ 461 h 602"/>
              <a:gd name="T30" fmla="*/ 35 w 156"/>
              <a:gd name="T31" fmla="*/ 449 h 602"/>
              <a:gd name="T32" fmla="*/ 35 w 156"/>
              <a:gd name="T33" fmla="*/ 449 h 602"/>
              <a:gd name="T34" fmla="*/ 38 w 156"/>
              <a:gd name="T35" fmla="*/ 461 h 602"/>
              <a:gd name="T36" fmla="*/ 39 w 156"/>
              <a:gd name="T37" fmla="*/ 467 h 602"/>
              <a:gd name="T38" fmla="*/ 39 w 156"/>
              <a:gd name="T39" fmla="*/ 468 h 602"/>
              <a:gd name="T40" fmla="*/ 39 w 156"/>
              <a:gd name="T41" fmla="*/ 466 h 602"/>
              <a:gd name="T42" fmla="*/ 39 w 156"/>
              <a:gd name="T43" fmla="*/ 465 h 602"/>
              <a:gd name="T44" fmla="*/ 39 w 156"/>
              <a:gd name="T45" fmla="*/ 465 h 602"/>
              <a:gd name="T46" fmla="*/ 39 w 156"/>
              <a:gd name="T47" fmla="*/ 463 h 602"/>
              <a:gd name="T48" fmla="*/ 39 w 156"/>
              <a:gd name="T49" fmla="*/ 463 h 602"/>
              <a:gd name="T50" fmla="*/ 39 w 156"/>
              <a:gd name="T51" fmla="*/ 465 h 602"/>
              <a:gd name="T52" fmla="*/ 39 w 156"/>
              <a:gd name="T53" fmla="*/ 465 h 602"/>
              <a:gd name="T54" fmla="*/ 38 w 156"/>
              <a:gd name="T55" fmla="*/ 465 h 602"/>
              <a:gd name="T56" fmla="*/ 38 w 156"/>
              <a:gd name="T57" fmla="*/ 465 h 602"/>
              <a:gd name="T58" fmla="*/ 38 w 156"/>
              <a:gd name="T59" fmla="*/ 465 h 602"/>
              <a:gd name="T60" fmla="*/ 38 w 156"/>
              <a:gd name="T61" fmla="*/ 465 h 602"/>
              <a:gd name="T62" fmla="*/ 42 w 156"/>
              <a:gd name="T63" fmla="*/ 476 h 602"/>
              <a:gd name="T64" fmla="*/ 40 w 156"/>
              <a:gd name="T65" fmla="*/ 472 h 602"/>
              <a:gd name="T66" fmla="*/ 44 w 156"/>
              <a:gd name="T67" fmla="*/ 482 h 602"/>
              <a:gd name="T68" fmla="*/ 44 w 156"/>
              <a:gd name="T69" fmla="*/ 487 h 602"/>
              <a:gd name="T70" fmla="*/ 45 w 156"/>
              <a:gd name="T71" fmla="*/ 485 h 602"/>
              <a:gd name="T72" fmla="*/ 44 w 156"/>
              <a:gd name="T73" fmla="*/ 487 h 602"/>
              <a:gd name="T74" fmla="*/ 42 w 156"/>
              <a:gd name="T75" fmla="*/ 490 h 602"/>
              <a:gd name="T76" fmla="*/ 44 w 156"/>
              <a:gd name="T77" fmla="*/ 496 h 602"/>
              <a:gd name="T78" fmla="*/ 43 w 156"/>
              <a:gd name="T79" fmla="*/ 494 h 602"/>
              <a:gd name="T80" fmla="*/ 42 w 156"/>
              <a:gd name="T81" fmla="*/ 489 h 602"/>
              <a:gd name="T82" fmla="*/ 43 w 156"/>
              <a:gd name="T83" fmla="*/ 489 h 602"/>
              <a:gd name="T84" fmla="*/ 43 w 156"/>
              <a:gd name="T85" fmla="*/ 489 h 602"/>
              <a:gd name="T86" fmla="*/ 42 w 156"/>
              <a:gd name="T87" fmla="*/ 489 h 602"/>
              <a:gd name="T88" fmla="*/ 46 w 156"/>
              <a:gd name="T89" fmla="*/ 500 h 602"/>
              <a:gd name="T90" fmla="*/ 46 w 156"/>
              <a:gd name="T91" fmla="*/ 501 h 602"/>
              <a:gd name="T92" fmla="*/ 45 w 156"/>
              <a:gd name="T93" fmla="*/ 499 h 602"/>
              <a:gd name="T94" fmla="*/ 49 w 156"/>
              <a:gd name="T95" fmla="*/ 513 h 602"/>
              <a:gd name="T96" fmla="*/ 52 w 156"/>
              <a:gd name="T97" fmla="*/ 519 h 602"/>
              <a:gd name="T98" fmla="*/ 50 w 156"/>
              <a:gd name="T99" fmla="*/ 514 h 602"/>
              <a:gd name="T100" fmla="*/ 48 w 156"/>
              <a:gd name="T101" fmla="*/ 510 h 602"/>
              <a:gd name="T102" fmla="*/ 50 w 156"/>
              <a:gd name="T103" fmla="*/ 510 h 602"/>
              <a:gd name="T104" fmla="*/ 48 w 156"/>
              <a:gd name="T105" fmla="*/ 506 h 602"/>
              <a:gd name="T106" fmla="*/ 47 w 156"/>
              <a:gd name="T107" fmla="*/ 502 h 602"/>
              <a:gd name="T108" fmla="*/ 49 w 156"/>
              <a:gd name="T109" fmla="*/ 508 h 602"/>
              <a:gd name="T110" fmla="*/ 49 w 156"/>
              <a:gd name="T111" fmla="*/ 510 h 602"/>
              <a:gd name="T112" fmla="*/ 48 w 156"/>
              <a:gd name="T113" fmla="*/ 510 h 602"/>
              <a:gd name="T114" fmla="*/ 48 w 156"/>
              <a:gd name="T115" fmla="*/ 510 h 602"/>
              <a:gd name="T116" fmla="*/ 48 w 156"/>
              <a:gd name="T117" fmla="*/ 510 h 602"/>
              <a:gd name="T118" fmla="*/ 48 w 156"/>
              <a:gd name="T119" fmla="*/ 51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6" h="602">
                <a:moveTo>
                  <a:pt x="24" y="386"/>
                </a:moveTo>
                <a:cubicBezTo>
                  <a:pt x="41" y="509"/>
                  <a:pt x="93" y="600"/>
                  <a:pt x="155" y="602"/>
                </a:cubicBezTo>
                <a:cubicBezTo>
                  <a:pt x="138" y="602"/>
                  <a:pt x="138" y="602"/>
                  <a:pt x="138" y="602"/>
                </a:cubicBezTo>
                <a:cubicBezTo>
                  <a:pt x="101" y="601"/>
                  <a:pt x="69" y="569"/>
                  <a:pt x="44" y="520"/>
                </a:cubicBezTo>
                <a:cubicBezTo>
                  <a:pt x="47" y="520"/>
                  <a:pt x="50" y="520"/>
                  <a:pt x="53" y="520"/>
                </a:cubicBezTo>
                <a:cubicBezTo>
                  <a:pt x="50" y="520"/>
                  <a:pt x="47" y="520"/>
                  <a:pt x="44" y="520"/>
                </a:cubicBezTo>
                <a:cubicBezTo>
                  <a:pt x="17" y="464"/>
                  <a:pt x="0" y="384"/>
                  <a:pt x="0" y="296"/>
                </a:cubicBezTo>
                <a:cubicBezTo>
                  <a:pt x="1" y="132"/>
                  <a:pt x="62" y="1"/>
                  <a:pt x="138" y="0"/>
                </a:cubicBezTo>
                <a:cubicBezTo>
                  <a:pt x="156" y="0"/>
                  <a:pt x="156" y="0"/>
                  <a:pt x="156" y="0"/>
                </a:cubicBezTo>
                <a:cubicBezTo>
                  <a:pt x="80" y="1"/>
                  <a:pt x="19" y="132"/>
                  <a:pt x="18" y="296"/>
                </a:cubicBezTo>
                <a:cubicBezTo>
                  <a:pt x="18" y="327"/>
                  <a:pt x="20" y="357"/>
                  <a:pt x="24" y="386"/>
                </a:cubicBezTo>
                <a:cubicBezTo>
                  <a:pt x="24" y="386"/>
                  <a:pt x="24" y="386"/>
                  <a:pt x="24" y="386"/>
                </a:cubicBezTo>
                <a:cubicBezTo>
                  <a:pt x="25" y="396"/>
                  <a:pt x="26" y="404"/>
                  <a:pt x="28" y="414"/>
                </a:cubicBezTo>
                <a:cubicBezTo>
                  <a:pt x="28" y="414"/>
                  <a:pt x="28" y="414"/>
                  <a:pt x="27" y="414"/>
                </a:cubicBezTo>
                <a:cubicBezTo>
                  <a:pt x="29" y="422"/>
                  <a:pt x="31" y="429"/>
                  <a:pt x="33" y="439"/>
                </a:cubicBezTo>
                <a:cubicBezTo>
                  <a:pt x="31" y="429"/>
                  <a:pt x="29" y="422"/>
                  <a:pt x="27" y="414"/>
                </a:cubicBezTo>
                <a:cubicBezTo>
                  <a:pt x="28" y="414"/>
                  <a:pt x="28" y="414"/>
                  <a:pt x="28" y="414"/>
                </a:cubicBezTo>
                <a:cubicBezTo>
                  <a:pt x="26" y="404"/>
                  <a:pt x="25" y="396"/>
                  <a:pt x="24" y="386"/>
                </a:cubicBezTo>
                <a:cubicBezTo>
                  <a:pt x="24" y="386"/>
                  <a:pt x="24" y="386"/>
                  <a:pt x="24" y="386"/>
                </a:cubicBezTo>
                <a:close/>
                <a:moveTo>
                  <a:pt x="32" y="440"/>
                </a:moveTo>
                <a:cubicBezTo>
                  <a:pt x="32" y="440"/>
                  <a:pt x="32" y="440"/>
                  <a:pt x="32" y="440"/>
                </a:cubicBezTo>
                <a:cubicBezTo>
                  <a:pt x="32" y="440"/>
                  <a:pt x="32" y="440"/>
                  <a:pt x="32" y="440"/>
                </a:cubicBezTo>
                <a:cubicBezTo>
                  <a:pt x="32" y="441"/>
                  <a:pt x="32" y="441"/>
                  <a:pt x="32" y="441"/>
                </a:cubicBezTo>
                <a:cubicBezTo>
                  <a:pt x="33" y="441"/>
                  <a:pt x="33" y="441"/>
                  <a:pt x="33" y="441"/>
                </a:cubicBezTo>
                <a:cubicBezTo>
                  <a:pt x="33" y="441"/>
                  <a:pt x="33" y="441"/>
                  <a:pt x="33" y="441"/>
                </a:cubicBezTo>
                <a:cubicBezTo>
                  <a:pt x="33" y="441"/>
                  <a:pt x="33" y="441"/>
                  <a:pt x="33" y="441"/>
                </a:cubicBezTo>
                <a:cubicBezTo>
                  <a:pt x="33" y="441"/>
                  <a:pt x="33" y="441"/>
                  <a:pt x="33" y="441"/>
                </a:cubicBezTo>
                <a:cubicBezTo>
                  <a:pt x="33" y="441"/>
                  <a:pt x="33" y="441"/>
                  <a:pt x="33" y="441"/>
                </a:cubicBezTo>
                <a:cubicBezTo>
                  <a:pt x="33" y="442"/>
                  <a:pt x="33" y="442"/>
                  <a:pt x="33" y="442"/>
                </a:cubicBezTo>
                <a:cubicBezTo>
                  <a:pt x="33" y="442"/>
                  <a:pt x="33" y="442"/>
                  <a:pt x="33" y="442"/>
                </a:cubicBezTo>
                <a:cubicBezTo>
                  <a:pt x="33" y="442"/>
                  <a:pt x="33" y="442"/>
                  <a:pt x="33" y="442"/>
                </a:cubicBezTo>
                <a:cubicBezTo>
                  <a:pt x="33" y="442"/>
                  <a:pt x="33" y="442"/>
                  <a:pt x="33" y="442"/>
                </a:cubicBezTo>
                <a:cubicBezTo>
                  <a:pt x="33" y="442"/>
                  <a:pt x="33" y="442"/>
                  <a:pt x="33" y="442"/>
                </a:cubicBezTo>
                <a:cubicBezTo>
                  <a:pt x="33" y="442"/>
                  <a:pt x="33" y="442"/>
                  <a:pt x="33" y="442"/>
                </a:cubicBezTo>
                <a:cubicBezTo>
                  <a:pt x="33" y="443"/>
                  <a:pt x="33" y="443"/>
                  <a:pt x="33" y="443"/>
                </a:cubicBezTo>
                <a:cubicBezTo>
                  <a:pt x="33" y="443"/>
                  <a:pt x="33" y="443"/>
                  <a:pt x="33" y="443"/>
                </a:cubicBezTo>
                <a:cubicBezTo>
                  <a:pt x="33" y="443"/>
                  <a:pt x="33" y="443"/>
                  <a:pt x="33" y="443"/>
                </a:cubicBezTo>
                <a:cubicBezTo>
                  <a:pt x="33" y="442"/>
                  <a:pt x="33" y="442"/>
                  <a:pt x="33" y="442"/>
                </a:cubicBezTo>
                <a:cubicBezTo>
                  <a:pt x="33" y="442"/>
                  <a:pt x="33" y="442"/>
                  <a:pt x="33" y="442"/>
                </a:cubicBezTo>
                <a:cubicBezTo>
                  <a:pt x="33" y="442"/>
                  <a:pt x="33" y="442"/>
                  <a:pt x="33" y="442"/>
                </a:cubicBezTo>
                <a:cubicBezTo>
                  <a:pt x="33" y="442"/>
                  <a:pt x="33" y="442"/>
                  <a:pt x="33" y="442"/>
                </a:cubicBezTo>
                <a:cubicBezTo>
                  <a:pt x="33" y="442"/>
                  <a:pt x="33" y="442"/>
                  <a:pt x="33" y="442"/>
                </a:cubicBezTo>
                <a:cubicBezTo>
                  <a:pt x="33" y="442"/>
                  <a:pt x="33" y="442"/>
                  <a:pt x="33" y="442"/>
                </a:cubicBezTo>
                <a:cubicBezTo>
                  <a:pt x="33" y="441"/>
                  <a:pt x="33" y="441"/>
                  <a:pt x="33" y="441"/>
                </a:cubicBezTo>
                <a:cubicBezTo>
                  <a:pt x="33" y="441"/>
                  <a:pt x="33" y="441"/>
                  <a:pt x="33" y="441"/>
                </a:cubicBezTo>
                <a:cubicBezTo>
                  <a:pt x="33" y="441"/>
                  <a:pt x="33" y="441"/>
                  <a:pt x="33" y="441"/>
                </a:cubicBezTo>
                <a:cubicBezTo>
                  <a:pt x="33" y="441"/>
                  <a:pt x="33" y="441"/>
                  <a:pt x="33" y="441"/>
                </a:cubicBezTo>
                <a:cubicBezTo>
                  <a:pt x="33" y="441"/>
                  <a:pt x="33" y="441"/>
                  <a:pt x="33" y="441"/>
                </a:cubicBezTo>
                <a:cubicBezTo>
                  <a:pt x="32" y="441"/>
                  <a:pt x="32" y="441"/>
                  <a:pt x="32" y="441"/>
                </a:cubicBezTo>
                <a:cubicBezTo>
                  <a:pt x="32" y="440"/>
                  <a:pt x="32" y="440"/>
                  <a:pt x="32" y="440"/>
                </a:cubicBezTo>
                <a:cubicBezTo>
                  <a:pt x="32" y="440"/>
                  <a:pt x="32" y="440"/>
                  <a:pt x="32" y="440"/>
                </a:cubicBezTo>
                <a:cubicBezTo>
                  <a:pt x="32" y="440"/>
                  <a:pt x="32" y="440"/>
                  <a:pt x="32" y="440"/>
                </a:cubicBezTo>
                <a:cubicBezTo>
                  <a:pt x="32" y="440"/>
                  <a:pt x="32" y="440"/>
                  <a:pt x="32" y="440"/>
                </a:cubicBezTo>
                <a:cubicBezTo>
                  <a:pt x="32" y="440"/>
                  <a:pt x="32" y="440"/>
                  <a:pt x="32" y="440"/>
                </a:cubicBezTo>
                <a:cubicBezTo>
                  <a:pt x="33" y="440"/>
                  <a:pt x="33" y="440"/>
                  <a:pt x="33" y="440"/>
                </a:cubicBezTo>
                <a:cubicBezTo>
                  <a:pt x="33" y="440"/>
                  <a:pt x="33" y="440"/>
                  <a:pt x="33" y="440"/>
                </a:cubicBezTo>
                <a:cubicBezTo>
                  <a:pt x="33" y="440"/>
                  <a:pt x="33" y="440"/>
                  <a:pt x="33" y="440"/>
                </a:cubicBezTo>
                <a:cubicBezTo>
                  <a:pt x="33" y="440"/>
                  <a:pt x="33" y="440"/>
                  <a:pt x="33" y="440"/>
                </a:cubicBezTo>
                <a:cubicBezTo>
                  <a:pt x="33" y="440"/>
                  <a:pt x="33" y="440"/>
                  <a:pt x="33" y="440"/>
                </a:cubicBezTo>
                <a:cubicBezTo>
                  <a:pt x="33" y="440"/>
                  <a:pt x="33" y="440"/>
                  <a:pt x="33" y="440"/>
                </a:cubicBezTo>
                <a:cubicBezTo>
                  <a:pt x="33" y="440"/>
                  <a:pt x="33" y="440"/>
                  <a:pt x="33" y="440"/>
                </a:cubicBezTo>
                <a:cubicBezTo>
                  <a:pt x="33" y="440"/>
                  <a:pt x="33" y="440"/>
                  <a:pt x="33" y="440"/>
                </a:cubicBezTo>
                <a:cubicBezTo>
                  <a:pt x="33" y="440"/>
                  <a:pt x="33" y="440"/>
                  <a:pt x="33" y="440"/>
                </a:cubicBezTo>
                <a:cubicBezTo>
                  <a:pt x="33" y="440"/>
                  <a:pt x="33" y="440"/>
                  <a:pt x="33" y="440"/>
                </a:cubicBezTo>
                <a:cubicBezTo>
                  <a:pt x="33" y="440"/>
                  <a:pt x="33" y="440"/>
                  <a:pt x="33" y="440"/>
                </a:cubicBezTo>
                <a:cubicBezTo>
                  <a:pt x="33" y="440"/>
                  <a:pt x="33" y="440"/>
                  <a:pt x="33" y="440"/>
                </a:cubicBezTo>
                <a:cubicBezTo>
                  <a:pt x="33" y="440"/>
                  <a:pt x="33" y="440"/>
                  <a:pt x="33" y="440"/>
                </a:cubicBezTo>
                <a:cubicBezTo>
                  <a:pt x="33" y="440"/>
                  <a:pt x="33" y="440"/>
                  <a:pt x="33" y="440"/>
                </a:cubicBezTo>
                <a:cubicBezTo>
                  <a:pt x="33" y="440"/>
                  <a:pt x="33" y="440"/>
                  <a:pt x="33" y="440"/>
                </a:cubicBezTo>
                <a:cubicBezTo>
                  <a:pt x="33" y="440"/>
                  <a:pt x="33" y="440"/>
                  <a:pt x="33" y="440"/>
                </a:cubicBezTo>
                <a:cubicBezTo>
                  <a:pt x="33" y="440"/>
                  <a:pt x="33" y="440"/>
                  <a:pt x="33" y="440"/>
                </a:cubicBezTo>
                <a:cubicBezTo>
                  <a:pt x="33" y="440"/>
                  <a:pt x="33" y="440"/>
                  <a:pt x="33" y="440"/>
                </a:cubicBezTo>
                <a:cubicBezTo>
                  <a:pt x="33" y="440"/>
                  <a:pt x="33" y="440"/>
                  <a:pt x="33" y="440"/>
                </a:cubicBezTo>
                <a:cubicBezTo>
                  <a:pt x="33" y="440"/>
                  <a:pt x="33" y="440"/>
                  <a:pt x="33" y="440"/>
                </a:cubicBezTo>
                <a:cubicBezTo>
                  <a:pt x="33" y="439"/>
                  <a:pt x="33" y="439"/>
                  <a:pt x="33" y="439"/>
                </a:cubicBezTo>
                <a:cubicBezTo>
                  <a:pt x="33" y="439"/>
                  <a:pt x="33" y="439"/>
                  <a:pt x="33" y="439"/>
                </a:cubicBezTo>
                <a:cubicBezTo>
                  <a:pt x="33" y="439"/>
                  <a:pt x="33" y="439"/>
                  <a:pt x="33" y="439"/>
                </a:cubicBezTo>
                <a:cubicBezTo>
                  <a:pt x="33" y="439"/>
                  <a:pt x="33" y="439"/>
                  <a:pt x="33" y="439"/>
                </a:cubicBezTo>
                <a:cubicBezTo>
                  <a:pt x="33" y="439"/>
                  <a:pt x="33" y="439"/>
                  <a:pt x="33" y="439"/>
                </a:cubicBezTo>
                <a:cubicBezTo>
                  <a:pt x="33" y="439"/>
                  <a:pt x="33" y="439"/>
                  <a:pt x="33" y="439"/>
                </a:cubicBezTo>
                <a:cubicBezTo>
                  <a:pt x="33" y="439"/>
                  <a:pt x="33" y="439"/>
                  <a:pt x="33" y="439"/>
                </a:cubicBezTo>
                <a:cubicBezTo>
                  <a:pt x="33" y="439"/>
                  <a:pt x="33" y="439"/>
                  <a:pt x="33" y="439"/>
                </a:cubicBezTo>
                <a:cubicBezTo>
                  <a:pt x="33" y="439"/>
                  <a:pt x="33" y="439"/>
                  <a:pt x="33" y="439"/>
                </a:cubicBezTo>
                <a:cubicBezTo>
                  <a:pt x="33" y="439"/>
                  <a:pt x="33" y="439"/>
                  <a:pt x="33" y="439"/>
                </a:cubicBezTo>
                <a:cubicBezTo>
                  <a:pt x="33" y="439"/>
                  <a:pt x="33" y="439"/>
                  <a:pt x="33" y="439"/>
                </a:cubicBezTo>
                <a:cubicBezTo>
                  <a:pt x="33" y="439"/>
                  <a:pt x="33" y="439"/>
                  <a:pt x="33" y="439"/>
                </a:cubicBezTo>
                <a:cubicBezTo>
                  <a:pt x="33" y="439"/>
                  <a:pt x="33" y="439"/>
                  <a:pt x="33" y="439"/>
                </a:cubicBezTo>
                <a:cubicBezTo>
                  <a:pt x="33" y="439"/>
                  <a:pt x="33" y="439"/>
                  <a:pt x="33" y="439"/>
                </a:cubicBezTo>
                <a:cubicBezTo>
                  <a:pt x="33" y="439"/>
                  <a:pt x="33" y="439"/>
                  <a:pt x="33" y="439"/>
                </a:cubicBezTo>
                <a:cubicBezTo>
                  <a:pt x="33" y="439"/>
                  <a:pt x="33" y="439"/>
                  <a:pt x="33" y="439"/>
                </a:cubicBezTo>
                <a:cubicBezTo>
                  <a:pt x="33" y="439"/>
                  <a:pt x="33" y="439"/>
                  <a:pt x="33" y="439"/>
                </a:cubicBezTo>
                <a:cubicBezTo>
                  <a:pt x="33" y="439"/>
                  <a:pt x="33" y="439"/>
                  <a:pt x="33" y="439"/>
                </a:cubicBezTo>
                <a:cubicBezTo>
                  <a:pt x="33" y="439"/>
                  <a:pt x="33" y="439"/>
                  <a:pt x="33" y="439"/>
                </a:cubicBezTo>
                <a:cubicBezTo>
                  <a:pt x="33" y="440"/>
                  <a:pt x="33" y="440"/>
                  <a:pt x="33" y="440"/>
                </a:cubicBezTo>
                <a:cubicBezTo>
                  <a:pt x="33" y="440"/>
                  <a:pt x="33" y="440"/>
                  <a:pt x="33" y="440"/>
                </a:cubicBezTo>
                <a:cubicBezTo>
                  <a:pt x="33" y="440"/>
                  <a:pt x="33" y="440"/>
                  <a:pt x="33" y="440"/>
                </a:cubicBezTo>
                <a:cubicBezTo>
                  <a:pt x="33" y="440"/>
                  <a:pt x="33" y="440"/>
                  <a:pt x="33" y="440"/>
                </a:cubicBezTo>
                <a:cubicBezTo>
                  <a:pt x="33" y="440"/>
                  <a:pt x="33" y="440"/>
                  <a:pt x="33" y="440"/>
                </a:cubicBezTo>
                <a:cubicBezTo>
                  <a:pt x="33" y="440"/>
                  <a:pt x="33" y="440"/>
                  <a:pt x="33" y="440"/>
                </a:cubicBezTo>
                <a:cubicBezTo>
                  <a:pt x="33" y="440"/>
                  <a:pt x="33" y="440"/>
                  <a:pt x="33" y="440"/>
                </a:cubicBezTo>
                <a:cubicBezTo>
                  <a:pt x="33" y="440"/>
                  <a:pt x="33" y="440"/>
                  <a:pt x="33" y="440"/>
                </a:cubicBezTo>
                <a:cubicBezTo>
                  <a:pt x="33" y="440"/>
                  <a:pt x="33" y="440"/>
                  <a:pt x="33" y="440"/>
                </a:cubicBezTo>
                <a:cubicBezTo>
                  <a:pt x="33" y="440"/>
                  <a:pt x="33" y="440"/>
                  <a:pt x="33" y="440"/>
                </a:cubicBezTo>
                <a:cubicBezTo>
                  <a:pt x="33" y="440"/>
                  <a:pt x="33" y="440"/>
                  <a:pt x="33" y="440"/>
                </a:cubicBezTo>
                <a:cubicBezTo>
                  <a:pt x="33" y="440"/>
                  <a:pt x="33" y="440"/>
                  <a:pt x="33" y="440"/>
                </a:cubicBezTo>
                <a:cubicBezTo>
                  <a:pt x="33" y="440"/>
                  <a:pt x="33" y="440"/>
                  <a:pt x="33" y="440"/>
                </a:cubicBezTo>
                <a:cubicBezTo>
                  <a:pt x="33" y="440"/>
                  <a:pt x="33" y="440"/>
                  <a:pt x="33" y="440"/>
                </a:cubicBezTo>
                <a:cubicBezTo>
                  <a:pt x="33" y="440"/>
                  <a:pt x="33" y="440"/>
                  <a:pt x="33" y="440"/>
                </a:cubicBezTo>
                <a:cubicBezTo>
                  <a:pt x="33" y="440"/>
                  <a:pt x="33" y="440"/>
                  <a:pt x="33" y="440"/>
                </a:cubicBezTo>
                <a:cubicBezTo>
                  <a:pt x="33" y="440"/>
                  <a:pt x="33" y="440"/>
                  <a:pt x="33" y="440"/>
                </a:cubicBezTo>
                <a:cubicBezTo>
                  <a:pt x="33" y="440"/>
                  <a:pt x="33" y="440"/>
                  <a:pt x="33" y="440"/>
                </a:cubicBezTo>
                <a:cubicBezTo>
                  <a:pt x="33" y="440"/>
                  <a:pt x="33" y="440"/>
                  <a:pt x="33" y="440"/>
                </a:cubicBezTo>
                <a:cubicBezTo>
                  <a:pt x="33" y="440"/>
                  <a:pt x="33" y="440"/>
                  <a:pt x="33" y="440"/>
                </a:cubicBezTo>
                <a:cubicBezTo>
                  <a:pt x="32" y="440"/>
                  <a:pt x="32" y="440"/>
                  <a:pt x="32" y="440"/>
                </a:cubicBezTo>
                <a:cubicBezTo>
                  <a:pt x="32" y="440"/>
                  <a:pt x="32" y="440"/>
                  <a:pt x="32" y="440"/>
                </a:cubicBezTo>
                <a:cubicBezTo>
                  <a:pt x="32" y="440"/>
                  <a:pt x="32" y="440"/>
                  <a:pt x="32" y="440"/>
                </a:cubicBezTo>
                <a:cubicBezTo>
                  <a:pt x="32" y="440"/>
                  <a:pt x="32" y="440"/>
                  <a:pt x="32" y="440"/>
                </a:cubicBezTo>
                <a:cubicBezTo>
                  <a:pt x="32" y="440"/>
                  <a:pt x="32" y="440"/>
                  <a:pt x="32" y="440"/>
                </a:cubicBezTo>
                <a:cubicBezTo>
                  <a:pt x="32" y="440"/>
                  <a:pt x="32" y="440"/>
                  <a:pt x="32" y="440"/>
                </a:cubicBezTo>
                <a:cubicBezTo>
                  <a:pt x="32" y="440"/>
                  <a:pt x="32" y="440"/>
                  <a:pt x="32" y="440"/>
                </a:cubicBezTo>
                <a:cubicBezTo>
                  <a:pt x="32" y="440"/>
                  <a:pt x="32" y="440"/>
                  <a:pt x="32" y="440"/>
                </a:cubicBezTo>
                <a:cubicBezTo>
                  <a:pt x="32" y="440"/>
                  <a:pt x="32" y="440"/>
                  <a:pt x="32" y="440"/>
                </a:cubicBezTo>
                <a:cubicBezTo>
                  <a:pt x="32" y="440"/>
                  <a:pt x="32" y="440"/>
                  <a:pt x="32" y="440"/>
                </a:cubicBezTo>
                <a:cubicBezTo>
                  <a:pt x="32" y="440"/>
                  <a:pt x="32" y="440"/>
                  <a:pt x="32" y="440"/>
                </a:cubicBezTo>
                <a:cubicBezTo>
                  <a:pt x="32" y="440"/>
                  <a:pt x="32" y="440"/>
                  <a:pt x="32" y="440"/>
                </a:cubicBezTo>
                <a:cubicBezTo>
                  <a:pt x="32" y="440"/>
                  <a:pt x="32" y="440"/>
                  <a:pt x="32" y="440"/>
                </a:cubicBezTo>
                <a:cubicBezTo>
                  <a:pt x="32" y="440"/>
                  <a:pt x="32" y="440"/>
                  <a:pt x="32" y="440"/>
                </a:cubicBezTo>
                <a:cubicBezTo>
                  <a:pt x="32" y="440"/>
                  <a:pt x="32" y="440"/>
                  <a:pt x="32" y="440"/>
                </a:cubicBezTo>
                <a:cubicBezTo>
                  <a:pt x="32" y="440"/>
                  <a:pt x="32" y="440"/>
                  <a:pt x="32" y="440"/>
                </a:cubicBezTo>
                <a:cubicBezTo>
                  <a:pt x="32" y="440"/>
                  <a:pt x="32" y="440"/>
                  <a:pt x="32" y="440"/>
                </a:cubicBezTo>
                <a:cubicBezTo>
                  <a:pt x="32" y="440"/>
                  <a:pt x="32" y="440"/>
                  <a:pt x="32" y="440"/>
                </a:cubicBezTo>
                <a:cubicBezTo>
                  <a:pt x="32" y="440"/>
                  <a:pt x="32" y="440"/>
                  <a:pt x="32" y="440"/>
                </a:cubicBezTo>
                <a:cubicBezTo>
                  <a:pt x="32" y="440"/>
                  <a:pt x="32" y="440"/>
                  <a:pt x="32" y="440"/>
                </a:cubicBezTo>
                <a:cubicBezTo>
                  <a:pt x="32" y="440"/>
                  <a:pt x="32" y="440"/>
                  <a:pt x="32" y="440"/>
                </a:cubicBezTo>
                <a:cubicBezTo>
                  <a:pt x="32" y="440"/>
                  <a:pt x="32" y="440"/>
                  <a:pt x="32" y="440"/>
                </a:cubicBezTo>
                <a:cubicBezTo>
                  <a:pt x="32" y="440"/>
                  <a:pt x="32" y="440"/>
                  <a:pt x="32" y="440"/>
                </a:cubicBezTo>
                <a:cubicBezTo>
                  <a:pt x="32" y="440"/>
                  <a:pt x="32" y="440"/>
                  <a:pt x="32" y="440"/>
                </a:cubicBezTo>
                <a:cubicBezTo>
                  <a:pt x="32" y="440"/>
                  <a:pt x="32" y="440"/>
                  <a:pt x="32" y="440"/>
                </a:cubicBezTo>
                <a:cubicBezTo>
                  <a:pt x="32" y="440"/>
                  <a:pt x="32" y="440"/>
                  <a:pt x="32" y="440"/>
                </a:cubicBezTo>
                <a:cubicBezTo>
                  <a:pt x="32" y="440"/>
                  <a:pt x="32" y="440"/>
                  <a:pt x="32" y="440"/>
                </a:cubicBezTo>
                <a:cubicBezTo>
                  <a:pt x="32" y="440"/>
                  <a:pt x="32" y="440"/>
                  <a:pt x="32" y="440"/>
                </a:cubicBezTo>
                <a:cubicBezTo>
                  <a:pt x="32" y="440"/>
                  <a:pt x="32" y="440"/>
                  <a:pt x="32" y="440"/>
                </a:cubicBezTo>
                <a:cubicBezTo>
                  <a:pt x="32" y="440"/>
                  <a:pt x="32" y="440"/>
                  <a:pt x="32" y="440"/>
                </a:cubicBezTo>
                <a:cubicBezTo>
                  <a:pt x="32" y="440"/>
                  <a:pt x="32" y="440"/>
                  <a:pt x="32" y="440"/>
                </a:cubicBezTo>
                <a:cubicBezTo>
                  <a:pt x="32" y="440"/>
                  <a:pt x="32" y="440"/>
                  <a:pt x="32" y="440"/>
                </a:cubicBezTo>
                <a:cubicBezTo>
                  <a:pt x="32" y="440"/>
                  <a:pt x="32" y="440"/>
                  <a:pt x="32" y="440"/>
                </a:cubicBezTo>
                <a:cubicBezTo>
                  <a:pt x="32" y="440"/>
                  <a:pt x="32" y="440"/>
                  <a:pt x="32" y="440"/>
                </a:cubicBezTo>
                <a:cubicBezTo>
                  <a:pt x="32" y="440"/>
                  <a:pt x="32" y="440"/>
                  <a:pt x="32" y="440"/>
                </a:cubicBezTo>
                <a:moveTo>
                  <a:pt x="38" y="463"/>
                </a:moveTo>
                <a:cubicBezTo>
                  <a:pt x="38" y="461"/>
                  <a:pt x="38" y="461"/>
                  <a:pt x="38" y="461"/>
                </a:cubicBezTo>
                <a:cubicBezTo>
                  <a:pt x="38" y="460"/>
                  <a:pt x="38" y="460"/>
                  <a:pt x="38" y="460"/>
                </a:cubicBezTo>
                <a:cubicBezTo>
                  <a:pt x="37" y="459"/>
                  <a:pt x="37" y="459"/>
                  <a:pt x="37" y="459"/>
                </a:cubicBezTo>
                <a:cubicBezTo>
                  <a:pt x="37" y="458"/>
                  <a:pt x="37" y="458"/>
                  <a:pt x="37" y="458"/>
                </a:cubicBezTo>
                <a:cubicBezTo>
                  <a:pt x="37" y="457"/>
                  <a:pt x="37" y="457"/>
                  <a:pt x="37" y="457"/>
                </a:cubicBezTo>
                <a:cubicBezTo>
                  <a:pt x="36" y="455"/>
                  <a:pt x="36" y="455"/>
                  <a:pt x="36" y="455"/>
                </a:cubicBezTo>
                <a:cubicBezTo>
                  <a:pt x="36" y="454"/>
                  <a:pt x="36" y="454"/>
                  <a:pt x="36" y="454"/>
                </a:cubicBezTo>
                <a:cubicBezTo>
                  <a:pt x="36" y="453"/>
                  <a:pt x="36" y="453"/>
                  <a:pt x="36" y="453"/>
                </a:cubicBezTo>
                <a:cubicBezTo>
                  <a:pt x="35" y="451"/>
                  <a:pt x="35" y="451"/>
                  <a:pt x="35" y="451"/>
                </a:cubicBezTo>
                <a:cubicBezTo>
                  <a:pt x="35" y="450"/>
                  <a:pt x="35" y="450"/>
                  <a:pt x="35" y="450"/>
                </a:cubicBezTo>
                <a:cubicBezTo>
                  <a:pt x="35" y="449"/>
                  <a:pt x="35" y="449"/>
                  <a:pt x="35" y="449"/>
                </a:cubicBezTo>
                <a:cubicBezTo>
                  <a:pt x="34" y="448"/>
                  <a:pt x="34" y="448"/>
                  <a:pt x="34" y="448"/>
                </a:cubicBezTo>
                <a:cubicBezTo>
                  <a:pt x="34" y="446"/>
                  <a:pt x="34" y="446"/>
                  <a:pt x="34" y="446"/>
                </a:cubicBezTo>
                <a:cubicBezTo>
                  <a:pt x="34" y="445"/>
                  <a:pt x="34" y="445"/>
                  <a:pt x="34" y="445"/>
                </a:cubicBezTo>
                <a:cubicBezTo>
                  <a:pt x="33" y="444"/>
                  <a:pt x="33" y="444"/>
                  <a:pt x="33" y="444"/>
                </a:cubicBezTo>
                <a:cubicBezTo>
                  <a:pt x="33" y="443"/>
                  <a:pt x="33" y="443"/>
                  <a:pt x="33" y="443"/>
                </a:cubicBezTo>
                <a:cubicBezTo>
                  <a:pt x="33" y="444"/>
                  <a:pt x="33" y="444"/>
                  <a:pt x="33" y="444"/>
                </a:cubicBezTo>
                <a:cubicBezTo>
                  <a:pt x="34" y="445"/>
                  <a:pt x="34" y="445"/>
                  <a:pt x="34" y="445"/>
                </a:cubicBezTo>
                <a:cubicBezTo>
                  <a:pt x="34" y="446"/>
                  <a:pt x="34" y="446"/>
                  <a:pt x="34" y="446"/>
                </a:cubicBezTo>
                <a:cubicBezTo>
                  <a:pt x="34" y="448"/>
                  <a:pt x="34" y="448"/>
                  <a:pt x="34" y="448"/>
                </a:cubicBezTo>
                <a:cubicBezTo>
                  <a:pt x="35" y="449"/>
                  <a:pt x="35" y="449"/>
                  <a:pt x="35" y="449"/>
                </a:cubicBezTo>
                <a:cubicBezTo>
                  <a:pt x="35" y="450"/>
                  <a:pt x="35" y="450"/>
                  <a:pt x="35" y="450"/>
                </a:cubicBezTo>
                <a:cubicBezTo>
                  <a:pt x="35" y="451"/>
                  <a:pt x="35" y="451"/>
                  <a:pt x="35" y="451"/>
                </a:cubicBezTo>
                <a:cubicBezTo>
                  <a:pt x="36" y="453"/>
                  <a:pt x="36" y="453"/>
                  <a:pt x="36" y="453"/>
                </a:cubicBezTo>
                <a:cubicBezTo>
                  <a:pt x="36" y="454"/>
                  <a:pt x="36" y="454"/>
                  <a:pt x="36" y="454"/>
                </a:cubicBezTo>
                <a:cubicBezTo>
                  <a:pt x="36" y="455"/>
                  <a:pt x="36" y="455"/>
                  <a:pt x="36" y="455"/>
                </a:cubicBezTo>
                <a:cubicBezTo>
                  <a:pt x="37" y="457"/>
                  <a:pt x="37" y="457"/>
                  <a:pt x="37" y="457"/>
                </a:cubicBezTo>
                <a:cubicBezTo>
                  <a:pt x="37" y="458"/>
                  <a:pt x="37" y="458"/>
                  <a:pt x="37" y="458"/>
                </a:cubicBezTo>
                <a:cubicBezTo>
                  <a:pt x="37" y="459"/>
                  <a:pt x="37" y="459"/>
                  <a:pt x="37" y="459"/>
                </a:cubicBezTo>
                <a:cubicBezTo>
                  <a:pt x="38" y="460"/>
                  <a:pt x="38" y="460"/>
                  <a:pt x="38" y="460"/>
                </a:cubicBezTo>
                <a:cubicBezTo>
                  <a:pt x="38" y="461"/>
                  <a:pt x="38" y="461"/>
                  <a:pt x="38" y="461"/>
                </a:cubicBezTo>
                <a:cubicBezTo>
                  <a:pt x="38" y="463"/>
                  <a:pt x="38" y="463"/>
                  <a:pt x="38" y="463"/>
                </a:cubicBezTo>
                <a:moveTo>
                  <a:pt x="38" y="465"/>
                </a:moveTo>
                <a:cubicBezTo>
                  <a:pt x="38" y="465"/>
                  <a:pt x="38" y="465"/>
                  <a:pt x="38" y="465"/>
                </a:cubicBezTo>
                <a:cubicBezTo>
                  <a:pt x="38" y="466"/>
                  <a:pt x="38" y="466"/>
                  <a:pt x="38" y="466"/>
                </a:cubicBezTo>
                <a:cubicBezTo>
                  <a:pt x="38" y="466"/>
                  <a:pt x="38" y="466"/>
                  <a:pt x="38" y="466"/>
                </a:cubicBezTo>
                <a:cubicBezTo>
                  <a:pt x="39" y="466"/>
                  <a:pt x="39" y="466"/>
                  <a:pt x="39" y="466"/>
                </a:cubicBezTo>
                <a:cubicBezTo>
                  <a:pt x="39" y="466"/>
                  <a:pt x="39" y="466"/>
                  <a:pt x="39" y="466"/>
                </a:cubicBezTo>
                <a:cubicBezTo>
                  <a:pt x="39" y="466"/>
                  <a:pt x="39" y="466"/>
                  <a:pt x="39" y="466"/>
                </a:cubicBezTo>
                <a:cubicBezTo>
                  <a:pt x="39" y="467"/>
                  <a:pt x="39" y="467"/>
                  <a:pt x="39" y="467"/>
                </a:cubicBezTo>
                <a:cubicBezTo>
                  <a:pt x="39" y="467"/>
                  <a:pt x="39" y="467"/>
                  <a:pt x="39" y="467"/>
                </a:cubicBezTo>
                <a:cubicBezTo>
                  <a:pt x="39" y="467"/>
                  <a:pt x="39" y="467"/>
                  <a:pt x="39" y="467"/>
                </a:cubicBezTo>
                <a:cubicBezTo>
                  <a:pt x="39" y="467"/>
                  <a:pt x="39" y="467"/>
                  <a:pt x="39" y="467"/>
                </a:cubicBezTo>
                <a:cubicBezTo>
                  <a:pt x="39" y="468"/>
                  <a:pt x="39" y="468"/>
                  <a:pt x="39" y="468"/>
                </a:cubicBezTo>
                <a:cubicBezTo>
                  <a:pt x="39" y="468"/>
                  <a:pt x="39" y="468"/>
                  <a:pt x="39" y="468"/>
                </a:cubicBezTo>
                <a:cubicBezTo>
                  <a:pt x="39" y="468"/>
                  <a:pt x="39" y="468"/>
                  <a:pt x="39" y="468"/>
                </a:cubicBezTo>
                <a:cubicBezTo>
                  <a:pt x="39" y="468"/>
                  <a:pt x="39" y="468"/>
                  <a:pt x="39" y="468"/>
                </a:cubicBezTo>
                <a:cubicBezTo>
                  <a:pt x="39" y="469"/>
                  <a:pt x="39" y="469"/>
                  <a:pt x="39" y="469"/>
                </a:cubicBezTo>
                <a:cubicBezTo>
                  <a:pt x="39" y="469"/>
                  <a:pt x="39" y="469"/>
                  <a:pt x="39" y="469"/>
                </a:cubicBezTo>
                <a:cubicBezTo>
                  <a:pt x="39" y="469"/>
                  <a:pt x="39" y="469"/>
                  <a:pt x="39" y="469"/>
                </a:cubicBezTo>
                <a:cubicBezTo>
                  <a:pt x="39" y="468"/>
                  <a:pt x="39" y="468"/>
                  <a:pt x="39" y="468"/>
                </a:cubicBezTo>
                <a:cubicBezTo>
                  <a:pt x="39" y="468"/>
                  <a:pt x="39" y="468"/>
                  <a:pt x="39" y="468"/>
                </a:cubicBezTo>
                <a:cubicBezTo>
                  <a:pt x="39" y="468"/>
                  <a:pt x="39" y="468"/>
                  <a:pt x="39" y="468"/>
                </a:cubicBezTo>
                <a:cubicBezTo>
                  <a:pt x="39" y="468"/>
                  <a:pt x="39" y="468"/>
                  <a:pt x="39" y="468"/>
                </a:cubicBezTo>
                <a:cubicBezTo>
                  <a:pt x="39" y="467"/>
                  <a:pt x="39" y="467"/>
                  <a:pt x="39" y="467"/>
                </a:cubicBezTo>
                <a:cubicBezTo>
                  <a:pt x="39" y="467"/>
                  <a:pt x="39" y="467"/>
                  <a:pt x="39" y="467"/>
                </a:cubicBezTo>
                <a:cubicBezTo>
                  <a:pt x="39" y="467"/>
                  <a:pt x="39" y="467"/>
                  <a:pt x="39" y="467"/>
                </a:cubicBezTo>
                <a:cubicBezTo>
                  <a:pt x="39" y="467"/>
                  <a:pt x="39" y="467"/>
                  <a:pt x="39" y="467"/>
                </a:cubicBezTo>
                <a:cubicBezTo>
                  <a:pt x="39" y="466"/>
                  <a:pt x="39" y="466"/>
                  <a:pt x="39" y="466"/>
                </a:cubicBezTo>
                <a:cubicBezTo>
                  <a:pt x="39" y="466"/>
                  <a:pt x="39" y="466"/>
                  <a:pt x="39" y="466"/>
                </a:cubicBezTo>
                <a:cubicBezTo>
                  <a:pt x="39" y="466"/>
                  <a:pt x="39" y="466"/>
                  <a:pt x="39" y="466"/>
                </a:cubicBezTo>
                <a:cubicBezTo>
                  <a:pt x="38" y="466"/>
                  <a:pt x="38" y="466"/>
                  <a:pt x="38" y="466"/>
                </a:cubicBezTo>
                <a:cubicBezTo>
                  <a:pt x="38" y="466"/>
                  <a:pt x="38" y="466"/>
                  <a:pt x="38" y="466"/>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9" y="465"/>
                  <a:pt x="39" y="465"/>
                  <a:pt x="39" y="465"/>
                </a:cubicBezTo>
                <a:cubicBezTo>
                  <a:pt x="39" y="465"/>
                  <a:pt x="39" y="465"/>
                  <a:pt x="39" y="465"/>
                </a:cubicBezTo>
                <a:cubicBezTo>
                  <a:pt x="39" y="465"/>
                  <a:pt x="39" y="465"/>
                  <a:pt x="39" y="465"/>
                </a:cubicBezTo>
                <a:cubicBezTo>
                  <a:pt x="39" y="465"/>
                  <a:pt x="39" y="465"/>
                  <a:pt x="39" y="465"/>
                </a:cubicBezTo>
                <a:cubicBezTo>
                  <a:pt x="39" y="465"/>
                  <a:pt x="39" y="465"/>
                  <a:pt x="39" y="465"/>
                </a:cubicBezTo>
                <a:cubicBezTo>
                  <a:pt x="39" y="465"/>
                  <a:pt x="39" y="465"/>
                  <a:pt x="39" y="465"/>
                </a:cubicBezTo>
                <a:cubicBezTo>
                  <a:pt x="39" y="465"/>
                  <a:pt x="39" y="465"/>
                  <a:pt x="39" y="465"/>
                </a:cubicBezTo>
                <a:cubicBezTo>
                  <a:pt x="39" y="465"/>
                  <a:pt x="39" y="465"/>
                  <a:pt x="39" y="465"/>
                </a:cubicBezTo>
                <a:cubicBezTo>
                  <a:pt x="39" y="465"/>
                  <a:pt x="39" y="465"/>
                  <a:pt x="39" y="465"/>
                </a:cubicBezTo>
                <a:cubicBezTo>
                  <a:pt x="39" y="465"/>
                  <a:pt x="39" y="465"/>
                  <a:pt x="39" y="465"/>
                </a:cubicBezTo>
                <a:cubicBezTo>
                  <a:pt x="39" y="465"/>
                  <a:pt x="39" y="465"/>
                  <a:pt x="39" y="465"/>
                </a:cubicBezTo>
                <a:cubicBezTo>
                  <a:pt x="39" y="465"/>
                  <a:pt x="39" y="465"/>
                  <a:pt x="39" y="465"/>
                </a:cubicBezTo>
                <a:cubicBezTo>
                  <a:pt x="39" y="465"/>
                  <a:pt x="39" y="465"/>
                  <a:pt x="39" y="465"/>
                </a:cubicBezTo>
                <a:cubicBezTo>
                  <a:pt x="39" y="465"/>
                  <a:pt x="39" y="465"/>
                  <a:pt x="39" y="465"/>
                </a:cubicBezTo>
                <a:cubicBezTo>
                  <a:pt x="39" y="465"/>
                  <a:pt x="39" y="465"/>
                  <a:pt x="39" y="465"/>
                </a:cubicBezTo>
                <a:cubicBezTo>
                  <a:pt x="39" y="464"/>
                  <a:pt x="39" y="464"/>
                  <a:pt x="39" y="464"/>
                </a:cubicBezTo>
                <a:cubicBezTo>
                  <a:pt x="39" y="464"/>
                  <a:pt x="39" y="464"/>
                  <a:pt x="39" y="464"/>
                </a:cubicBezTo>
                <a:cubicBezTo>
                  <a:pt x="39" y="464"/>
                  <a:pt x="39" y="464"/>
                  <a:pt x="39" y="464"/>
                </a:cubicBezTo>
                <a:cubicBezTo>
                  <a:pt x="39" y="464"/>
                  <a:pt x="39" y="464"/>
                  <a:pt x="39" y="464"/>
                </a:cubicBezTo>
                <a:cubicBezTo>
                  <a:pt x="39" y="464"/>
                  <a:pt x="39" y="464"/>
                  <a:pt x="39" y="464"/>
                </a:cubicBezTo>
                <a:cubicBezTo>
                  <a:pt x="39" y="464"/>
                  <a:pt x="39" y="464"/>
                  <a:pt x="39" y="464"/>
                </a:cubicBezTo>
                <a:cubicBezTo>
                  <a:pt x="39" y="463"/>
                  <a:pt x="39" y="463"/>
                  <a:pt x="39" y="463"/>
                </a:cubicBezTo>
                <a:cubicBezTo>
                  <a:pt x="39" y="463"/>
                  <a:pt x="39" y="463"/>
                  <a:pt x="39" y="463"/>
                </a:cubicBezTo>
                <a:cubicBezTo>
                  <a:pt x="39" y="463"/>
                  <a:pt x="39" y="463"/>
                  <a:pt x="39" y="463"/>
                </a:cubicBezTo>
                <a:cubicBezTo>
                  <a:pt x="38" y="463"/>
                  <a:pt x="38" y="463"/>
                  <a:pt x="38" y="463"/>
                </a:cubicBezTo>
                <a:cubicBezTo>
                  <a:pt x="38" y="463"/>
                  <a:pt x="38" y="463"/>
                  <a:pt x="38" y="463"/>
                </a:cubicBezTo>
                <a:cubicBezTo>
                  <a:pt x="38" y="463"/>
                  <a:pt x="38" y="463"/>
                  <a:pt x="38" y="463"/>
                </a:cubicBezTo>
                <a:cubicBezTo>
                  <a:pt x="38" y="462"/>
                  <a:pt x="38" y="462"/>
                  <a:pt x="38" y="462"/>
                </a:cubicBezTo>
                <a:cubicBezTo>
                  <a:pt x="38" y="463"/>
                  <a:pt x="38" y="463"/>
                  <a:pt x="38" y="463"/>
                </a:cubicBezTo>
                <a:cubicBezTo>
                  <a:pt x="38" y="463"/>
                  <a:pt x="38" y="463"/>
                  <a:pt x="38" y="463"/>
                </a:cubicBezTo>
                <a:cubicBezTo>
                  <a:pt x="38" y="463"/>
                  <a:pt x="38" y="463"/>
                  <a:pt x="38" y="463"/>
                </a:cubicBezTo>
                <a:cubicBezTo>
                  <a:pt x="39" y="463"/>
                  <a:pt x="39" y="463"/>
                  <a:pt x="39" y="463"/>
                </a:cubicBezTo>
                <a:cubicBezTo>
                  <a:pt x="39" y="463"/>
                  <a:pt x="39" y="463"/>
                  <a:pt x="39" y="463"/>
                </a:cubicBezTo>
                <a:cubicBezTo>
                  <a:pt x="39" y="463"/>
                  <a:pt x="39" y="463"/>
                  <a:pt x="39" y="463"/>
                </a:cubicBezTo>
                <a:cubicBezTo>
                  <a:pt x="39" y="464"/>
                  <a:pt x="39" y="464"/>
                  <a:pt x="39" y="464"/>
                </a:cubicBezTo>
                <a:cubicBezTo>
                  <a:pt x="39" y="464"/>
                  <a:pt x="39" y="464"/>
                  <a:pt x="39" y="464"/>
                </a:cubicBezTo>
                <a:cubicBezTo>
                  <a:pt x="39" y="464"/>
                  <a:pt x="39" y="464"/>
                  <a:pt x="39" y="464"/>
                </a:cubicBezTo>
                <a:cubicBezTo>
                  <a:pt x="39" y="464"/>
                  <a:pt x="39" y="464"/>
                  <a:pt x="39" y="464"/>
                </a:cubicBezTo>
                <a:cubicBezTo>
                  <a:pt x="39" y="464"/>
                  <a:pt x="39" y="464"/>
                  <a:pt x="39" y="464"/>
                </a:cubicBezTo>
                <a:cubicBezTo>
                  <a:pt x="39" y="464"/>
                  <a:pt x="39" y="464"/>
                  <a:pt x="39" y="464"/>
                </a:cubicBezTo>
                <a:cubicBezTo>
                  <a:pt x="39" y="465"/>
                  <a:pt x="39" y="465"/>
                  <a:pt x="39" y="465"/>
                </a:cubicBezTo>
                <a:cubicBezTo>
                  <a:pt x="39" y="465"/>
                  <a:pt x="39" y="465"/>
                  <a:pt x="39" y="465"/>
                </a:cubicBezTo>
                <a:cubicBezTo>
                  <a:pt x="39" y="465"/>
                  <a:pt x="39" y="465"/>
                  <a:pt x="39" y="465"/>
                </a:cubicBezTo>
                <a:cubicBezTo>
                  <a:pt x="39" y="465"/>
                  <a:pt x="39" y="465"/>
                  <a:pt x="39" y="465"/>
                </a:cubicBezTo>
                <a:cubicBezTo>
                  <a:pt x="39" y="465"/>
                  <a:pt x="39" y="465"/>
                  <a:pt x="39" y="465"/>
                </a:cubicBezTo>
                <a:cubicBezTo>
                  <a:pt x="39" y="465"/>
                  <a:pt x="39" y="465"/>
                  <a:pt x="39" y="465"/>
                </a:cubicBezTo>
                <a:cubicBezTo>
                  <a:pt x="39" y="465"/>
                  <a:pt x="39" y="465"/>
                  <a:pt x="39" y="465"/>
                </a:cubicBezTo>
                <a:cubicBezTo>
                  <a:pt x="39" y="465"/>
                  <a:pt x="39" y="465"/>
                  <a:pt x="39" y="465"/>
                </a:cubicBezTo>
                <a:cubicBezTo>
                  <a:pt x="39" y="465"/>
                  <a:pt x="39" y="465"/>
                  <a:pt x="39" y="465"/>
                </a:cubicBezTo>
                <a:cubicBezTo>
                  <a:pt x="39" y="465"/>
                  <a:pt x="39" y="465"/>
                  <a:pt x="39" y="465"/>
                </a:cubicBezTo>
                <a:cubicBezTo>
                  <a:pt x="39" y="465"/>
                  <a:pt x="39" y="465"/>
                  <a:pt x="39" y="465"/>
                </a:cubicBezTo>
                <a:cubicBezTo>
                  <a:pt x="39" y="465"/>
                  <a:pt x="39" y="465"/>
                  <a:pt x="39" y="465"/>
                </a:cubicBezTo>
                <a:cubicBezTo>
                  <a:pt x="39" y="465"/>
                  <a:pt x="39" y="465"/>
                  <a:pt x="39" y="465"/>
                </a:cubicBezTo>
                <a:cubicBezTo>
                  <a:pt x="39" y="465"/>
                  <a:pt x="39" y="465"/>
                  <a:pt x="39" y="465"/>
                </a:cubicBezTo>
                <a:cubicBezTo>
                  <a:pt x="39" y="465"/>
                  <a:pt x="39" y="465"/>
                  <a:pt x="39"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cubicBezTo>
                  <a:pt x="38" y="465"/>
                  <a:pt x="38" y="465"/>
                  <a:pt x="38" y="465"/>
                </a:cubicBezTo>
                <a:moveTo>
                  <a:pt x="45" y="485"/>
                </a:moveTo>
                <a:cubicBezTo>
                  <a:pt x="44" y="484"/>
                  <a:pt x="44" y="484"/>
                  <a:pt x="44" y="484"/>
                </a:cubicBezTo>
                <a:cubicBezTo>
                  <a:pt x="44" y="483"/>
                  <a:pt x="44" y="483"/>
                  <a:pt x="44" y="483"/>
                </a:cubicBezTo>
                <a:cubicBezTo>
                  <a:pt x="44" y="482"/>
                  <a:pt x="44" y="482"/>
                  <a:pt x="44" y="482"/>
                </a:cubicBezTo>
                <a:cubicBezTo>
                  <a:pt x="43" y="481"/>
                  <a:pt x="43" y="481"/>
                  <a:pt x="43" y="481"/>
                </a:cubicBezTo>
                <a:cubicBezTo>
                  <a:pt x="43" y="480"/>
                  <a:pt x="43" y="480"/>
                  <a:pt x="43" y="480"/>
                </a:cubicBezTo>
                <a:cubicBezTo>
                  <a:pt x="43" y="479"/>
                  <a:pt x="43" y="479"/>
                  <a:pt x="43" y="479"/>
                </a:cubicBezTo>
                <a:cubicBezTo>
                  <a:pt x="42" y="478"/>
                  <a:pt x="42" y="478"/>
                  <a:pt x="42" y="478"/>
                </a:cubicBezTo>
                <a:cubicBezTo>
                  <a:pt x="42" y="477"/>
                  <a:pt x="42" y="477"/>
                  <a:pt x="42" y="477"/>
                </a:cubicBezTo>
                <a:cubicBezTo>
                  <a:pt x="42" y="476"/>
                  <a:pt x="42" y="476"/>
                  <a:pt x="42" y="476"/>
                </a:cubicBezTo>
                <a:cubicBezTo>
                  <a:pt x="41" y="475"/>
                  <a:pt x="41" y="475"/>
                  <a:pt x="41" y="475"/>
                </a:cubicBezTo>
                <a:cubicBezTo>
                  <a:pt x="41" y="474"/>
                  <a:pt x="41" y="474"/>
                  <a:pt x="41" y="474"/>
                </a:cubicBezTo>
                <a:cubicBezTo>
                  <a:pt x="41" y="473"/>
                  <a:pt x="41" y="473"/>
                  <a:pt x="41" y="473"/>
                </a:cubicBezTo>
                <a:cubicBezTo>
                  <a:pt x="40" y="472"/>
                  <a:pt x="40" y="472"/>
                  <a:pt x="40" y="472"/>
                </a:cubicBezTo>
                <a:cubicBezTo>
                  <a:pt x="40" y="471"/>
                  <a:pt x="40" y="471"/>
                  <a:pt x="40" y="471"/>
                </a:cubicBezTo>
                <a:cubicBezTo>
                  <a:pt x="40" y="470"/>
                  <a:pt x="40" y="470"/>
                  <a:pt x="40" y="470"/>
                </a:cubicBezTo>
                <a:cubicBezTo>
                  <a:pt x="39" y="469"/>
                  <a:pt x="39" y="469"/>
                  <a:pt x="39" y="469"/>
                </a:cubicBezTo>
                <a:cubicBezTo>
                  <a:pt x="40" y="470"/>
                  <a:pt x="40" y="470"/>
                  <a:pt x="40" y="470"/>
                </a:cubicBezTo>
                <a:cubicBezTo>
                  <a:pt x="40" y="471"/>
                  <a:pt x="40" y="471"/>
                  <a:pt x="40" y="471"/>
                </a:cubicBezTo>
                <a:cubicBezTo>
                  <a:pt x="40" y="472"/>
                  <a:pt x="40" y="472"/>
                  <a:pt x="40" y="472"/>
                </a:cubicBezTo>
                <a:cubicBezTo>
                  <a:pt x="41" y="473"/>
                  <a:pt x="41" y="473"/>
                  <a:pt x="41" y="473"/>
                </a:cubicBezTo>
                <a:cubicBezTo>
                  <a:pt x="41" y="474"/>
                  <a:pt x="41" y="474"/>
                  <a:pt x="41" y="474"/>
                </a:cubicBezTo>
                <a:cubicBezTo>
                  <a:pt x="41" y="475"/>
                  <a:pt x="41" y="475"/>
                  <a:pt x="41" y="475"/>
                </a:cubicBezTo>
                <a:cubicBezTo>
                  <a:pt x="42" y="476"/>
                  <a:pt x="42" y="476"/>
                  <a:pt x="42" y="476"/>
                </a:cubicBezTo>
                <a:cubicBezTo>
                  <a:pt x="42" y="477"/>
                  <a:pt x="42" y="477"/>
                  <a:pt x="42" y="477"/>
                </a:cubicBezTo>
                <a:cubicBezTo>
                  <a:pt x="42" y="478"/>
                  <a:pt x="42" y="478"/>
                  <a:pt x="42" y="478"/>
                </a:cubicBezTo>
                <a:cubicBezTo>
                  <a:pt x="43" y="479"/>
                  <a:pt x="43" y="479"/>
                  <a:pt x="43" y="479"/>
                </a:cubicBezTo>
                <a:cubicBezTo>
                  <a:pt x="43" y="480"/>
                  <a:pt x="43" y="480"/>
                  <a:pt x="43" y="480"/>
                </a:cubicBezTo>
                <a:cubicBezTo>
                  <a:pt x="43" y="481"/>
                  <a:pt x="43" y="481"/>
                  <a:pt x="43" y="481"/>
                </a:cubicBezTo>
                <a:cubicBezTo>
                  <a:pt x="44" y="482"/>
                  <a:pt x="44" y="482"/>
                  <a:pt x="44" y="482"/>
                </a:cubicBezTo>
                <a:cubicBezTo>
                  <a:pt x="44" y="483"/>
                  <a:pt x="44" y="483"/>
                  <a:pt x="44" y="483"/>
                </a:cubicBezTo>
                <a:cubicBezTo>
                  <a:pt x="44" y="484"/>
                  <a:pt x="44" y="484"/>
                  <a:pt x="44" y="484"/>
                </a:cubicBezTo>
                <a:cubicBezTo>
                  <a:pt x="45" y="485"/>
                  <a:pt x="45" y="485"/>
                  <a:pt x="45" y="485"/>
                </a:cubicBezTo>
                <a:moveTo>
                  <a:pt x="43" y="489"/>
                </a:moveTo>
                <a:cubicBezTo>
                  <a:pt x="43" y="488"/>
                  <a:pt x="43" y="488"/>
                  <a:pt x="43" y="488"/>
                </a:cubicBezTo>
                <a:cubicBezTo>
                  <a:pt x="44" y="488"/>
                  <a:pt x="44" y="488"/>
                  <a:pt x="44" y="488"/>
                </a:cubicBezTo>
                <a:cubicBezTo>
                  <a:pt x="44" y="488"/>
                  <a:pt x="44" y="488"/>
                  <a:pt x="44" y="488"/>
                </a:cubicBezTo>
                <a:cubicBezTo>
                  <a:pt x="44" y="488"/>
                  <a:pt x="44" y="488"/>
                  <a:pt x="44" y="488"/>
                </a:cubicBezTo>
                <a:cubicBezTo>
                  <a:pt x="44" y="487"/>
                  <a:pt x="44" y="487"/>
                  <a:pt x="44" y="487"/>
                </a:cubicBezTo>
                <a:cubicBezTo>
                  <a:pt x="44" y="487"/>
                  <a:pt x="44" y="487"/>
                  <a:pt x="44" y="487"/>
                </a:cubicBezTo>
                <a:cubicBezTo>
                  <a:pt x="44" y="487"/>
                  <a:pt x="44" y="487"/>
                  <a:pt x="44" y="487"/>
                </a:cubicBezTo>
                <a:cubicBezTo>
                  <a:pt x="44" y="487"/>
                  <a:pt x="44" y="487"/>
                  <a:pt x="44" y="487"/>
                </a:cubicBezTo>
                <a:cubicBezTo>
                  <a:pt x="44" y="486"/>
                  <a:pt x="44" y="486"/>
                  <a:pt x="44" y="486"/>
                </a:cubicBezTo>
                <a:cubicBezTo>
                  <a:pt x="44" y="486"/>
                  <a:pt x="44" y="486"/>
                  <a:pt x="44" y="486"/>
                </a:cubicBezTo>
                <a:cubicBezTo>
                  <a:pt x="44" y="486"/>
                  <a:pt x="44" y="486"/>
                  <a:pt x="44" y="486"/>
                </a:cubicBezTo>
                <a:cubicBezTo>
                  <a:pt x="44" y="486"/>
                  <a:pt x="44" y="486"/>
                  <a:pt x="44" y="486"/>
                </a:cubicBezTo>
                <a:cubicBezTo>
                  <a:pt x="45" y="486"/>
                  <a:pt x="45" y="486"/>
                  <a:pt x="45" y="486"/>
                </a:cubicBezTo>
                <a:cubicBezTo>
                  <a:pt x="45" y="485"/>
                  <a:pt x="45" y="485"/>
                  <a:pt x="45" y="485"/>
                </a:cubicBezTo>
                <a:cubicBezTo>
                  <a:pt x="45" y="485"/>
                  <a:pt x="45" y="485"/>
                  <a:pt x="45" y="485"/>
                </a:cubicBezTo>
                <a:cubicBezTo>
                  <a:pt x="45" y="485"/>
                  <a:pt x="45" y="485"/>
                  <a:pt x="45" y="485"/>
                </a:cubicBezTo>
                <a:cubicBezTo>
                  <a:pt x="45" y="485"/>
                  <a:pt x="45" y="485"/>
                  <a:pt x="45" y="485"/>
                </a:cubicBezTo>
                <a:cubicBezTo>
                  <a:pt x="45" y="485"/>
                  <a:pt x="45" y="485"/>
                  <a:pt x="45" y="485"/>
                </a:cubicBezTo>
                <a:cubicBezTo>
                  <a:pt x="45" y="486"/>
                  <a:pt x="45" y="486"/>
                  <a:pt x="45" y="486"/>
                </a:cubicBezTo>
                <a:cubicBezTo>
                  <a:pt x="44" y="486"/>
                  <a:pt x="44" y="486"/>
                  <a:pt x="44" y="486"/>
                </a:cubicBezTo>
                <a:cubicBezTo>
                  <a:pt x="44" y="486"/>
                  <a:pt x="44" y="486"/>
                  <a:pt x="44" y="486"/>
                </a:cubicBezTo>
                <a:cubicBezTo>
                  <a:pt x="44" y="486"/>
                  <a:pt x="44" y="486"/>
                  <a:pt x="44" y="486"/>
                </a:cubicBezTo>
                <a:cubicBezTo>
                  <a:pt x="44" y="486"/>
                  <a:pt x="44" y="486"/>
                  <a:pt x="44" y="486"/>
                </a:cubicBezTo>
                <a:cubicBezTo>
                  <a:pt x="44" y="487"/>
                  <a:pt x="44" y="487"/>
                  <a:pt x="44" y="487"/>
                </a:cubicBezTo>
                <a:cubicBezTo>
                  <a:pt x="44" y="487"/>
                  <a:pt x="44" y="487"/>
                  <a:pt x="44" y="487"/>
                </a:cubicBezTo>
                <a:cubicBezTo>
                  <a:pt x="44" y="487"/>
                  <a:pt x="44" y="487"/>
                  <a:pt x="44" y="487"/>
                </a:cubicBezTo>
                <a:cubicBezTo>
                  <a:pt x="44" y="487"/>
                  <a:pt x="44" y="487"/>
                  <a:pt x="44" y="487"/>
                </a:cubicBezTo>
                <a:cubicBezTo>
                  <a:pt x="44" y="488"/>
                  <a:pt x="44" y="488"/>
                  <a:pt x="44" y="488"/>
                </a:cubicBezTo>
                <a:cubicBezTo>
                  <a:pt x="44" y="488"/>
                  <a:pt x="44" y="488"/>
                  <a:pt x="44" y="488"/>
                </a:cubicBezTo>
                <a:cubicBezTo>
                  <a:pt x="44" y="488"/>
                  <a:pt x="44" y="488"/>
                  <a:pt x="44" y="488"/>
                </a:cubicBezTo>
                <a:cubicBezTo>
                  <a:pt x="43" y="488"/>
                  <a:pt x="43" y="488"/>
                  <a:pt x="43" y="488"/>
                </a:cubicBezTo>
                <a:cubicBezTo>
                  <a:pt x="43" y="489"/>
                  <a:pt x="43" y="489"/>
                  <a:pt x="43" y="489"/>
                </a:cubicBezTo>
                <a:moveTo>
                  <a:pt x="41" y="489"/>
                </a:moveTo>
                <a:cubicBezTo>
                  <a:pt x="42" y="489"/>
                  <a:pt x="42" y="489"/>
                  <a:pt x="42" y="489"/>
                </a:cubicBezTo>
                <a:cubicBezTo>
                  <a:pt x="42" y="490"/>
                  <a:pt x="42" y="490"/>
                  <a:pt x="42" y="490"/>
                </a:cubicBezTo>
                <a:cubicBezTo>
                  <a:pt x="42" y="490"/>
                  <a:pt x="42" y="490"/>
                  <a:pt x="42" y="490"/>
                </a:cubicBezTo>
                <a:cubicBezTo>
                  <a:pt x="42" y="491"/>
                  <a:pt x="42" y="491"/>
                  <a:pt x="42" y="491"/>
                </a:cubicBezTo>
                <a:cubicBezTo>
                  <a:pt x="42" y="491"/>
                  <a:pt x="42" y="491"/>
                  <a:pt x="42" y="491"/>
                </a:cubicBezTo>
                <a:cubicBezTo>
                  <a:pt x="43" y="492"/>
                  <a:pt x="43" y="492"/>
                  <a:pt x="43" y="492"/>
                </a:cubicBezTo>
                <a:cubicBezTo>
                  <a:pt x="43" y="493"/>
                  <a:pt x="43" y="493"/>
                  <a:pt x="43" y="493"/>
                </a:cubicBezTo>
                <a:cubicBezTo>
                  <a:pt x="43" y="493"/>
                  <a:pt x="43" y="493"/>
                  <a:pt x="43" y="493"/>
                </a:cubicBezTo>
                <a:cubicBezTo>
                  <a:pt x="43" y="494"/>
                  <a:pt x="43" y="494"/>
                  <a:pt x="43" y="494"/>
                </a:cubicBezTo>
                <a:cubicBezTo>
                  <a:pt x="44" y="494"/>
                  <a:pt x="44" y="494"/>
                  <a:pt x="44" y="494"/>
                </a:cubicBezTo>
                <a:cubicBezTo>
                  <a:pt x="44" y="495"/>
                  <a:pt x="44" y="495"/>
                  <a:pt x="44" y="495"/>
                </a:cubicBezTo>
                <a:cubicBezTo>
                  <a:pt x="44" y="496"/>
                  <a:pt x="44" y="496"/>
                  <a:pt x="44" y="496"/>
                </a:cubicBezTo>
                <a:cubicBezTo>
                  <a:pt x="44" y="496"/>
                  <a:pt x="44" y="496"/>
                  <a:pt x="44" y="496"/>
                </a:cubicBezTo>
                <a:cubicBezTo>
                  <a:pt x="45" y="497"/>
                  <a:pt x="45" y="497"/>
                  <a:pt x="45" y="497"/>
                </a:cubicBezTo>
                <a:cubicBezTo>
                  <a:pt x="45" y="497"/>
                  <a:pt x="45" y="497"/>
                  <a:pt x="45" y="497"/>
                </a:cubicBezTo>
                <a:cubicBezTo>
                  <a:pt x="45" y="498"/>
                  <a:pt x="45" y="498"/>
                  <a:pt x="45" y="498"/>
                </a:cubicBezTo>
                <a:cubicBezTo>
                  <a:pt x="45" y="497"/>
                  <a:pt x="45" y="497"/>
                  <a:pt x="45" y="497"/>
                </a:cubicBezTo>
                <a:cubicBezTo>
                  <a:pt x="45" y="497"/>
                  <a:pt x="45" y="497"/>
                  <a:pt x="45" y="497"/>
                </a:cubicBezTo>
                <a:cubicBezTo>
                  <a:pt x="44" y="496"/>
                  <a:pt x="44" y="496"/>
                  <a:pt x="44" y="496"/>
                </a:cubicBezTo>
                <a:cubicBezTo>
                  <a:pt x="44" y="496"/>
                  <a:pt x="44" y="496"/>
                  <a:pt x="44" y="496"/>
                </a:cubicBezTo>
                <a:cubicBezTo>
                  <a:pt x="44" y="495"/>
                  <a:pt x="44" y="495"/>
                  <a:pt x="44" y="495"/>
                </a:cubicBezTo>
                <a:cubicBezTo>
                  <a:pt x="44" y="494"/>
                  <a:pt x="44" y="494"/>
                  <a:pt x="44" y="494"/>
                </a:cubicBezTo>
                <a:cubicBezTo>
                  <a:pt x="43" y="494"/>
                  <a:pt x="43" y="494"/>
                  <a:pt x="43" y="494"/>
                </a:cubicBezTo>
                <a:cubicBezTo>
                  <a:pt x="43" y="493"/>
                  <a:pt x="43" y="493"/>
                  <a:pt x="43" y="493"/>
                </a:cubicBezTo>
                <a:cubicBezTo>
                  <a:pt x="43" y="493"/>
                  <a:pt x="43" y="493"/>
                  <a:pt x="43" y="493"/>
                </a:cubicBezTo>
                <a:cubicBezTo>
                  <a:pt x="43" y="492"/>
                  <a:pt x="43" y="492"/>
                  <a:pt x="43" y="492"/>
                </a:cubicBezTo>
                <a:cubicBezTo>
                  <a:pt x="42" y="491"/>
                  <a:pt x="42" y="491"/>
                  <a:pt x="42" y="491"/>
                </a:cubicBezTo>
                <a:cubicBezTo>
                  <a:pt x="42" y="491"/>
                  <a:pt x="42" y="491"/>
                  <a:pt x="42" y="491"/>
                </a:cubicBezTo>
                <a:cubicBezTo>
                  <a:pt x="42" y="490"/>
                  <a:pt x="42" y="490"/>
                  <a:pt x="42" y="490"/>
                </a:cubicBezTo>
                <a:cubicBezTo>
                  <a:pt x="42" y="490"/>
                  <a:pt x="42" y="490"/>
                  <a:pt x="42" y="490"/>
                </a:cubicBezTo>
                <a:cubicBezTo>
                  <a:pt x="42" y="489"/>
                  <a:pt x="42" y="489"/>
                  <a:pt x="42" y="489"/>
                </a:cubicBezTo>
                <a:cubicBezTo>
                  <a:pt x="41" y="489"/>
                  <a:pt x="41" y="489"/>
                  <a:pt x="41" y="489"/>
                </a:cubicBezTo>
                <a:cubicBezTo>
                  <a:pt x="42" y="489"/>
                  <a:pt x="42" y="489"/>
                  <a:pt x="42" y="489"/>
                </a:cubicBezTo>
                <a:cubicBezTo>
                  <a:pt x="42" y="489"/>
                  <a:pt x="42" y="489"/>
                  <a:pt x="42" y="489"/>
                </a:cubicBezTo>
                <a:cubicBezTo>
                  <a:pt x="42" y="489"/>
                  <a:pt x="42" y="489"/>
                  <a:pt x="42" y="489"/>
                </a:cubicBezTo>
                <a:cubicBezTo>
                  <a:pt x="42" y="489"/>
                  <a:pt x="42" y="489"/>
                  <a:pt x="42" y="489"/>
                </a:cubicBezTo>
                <a:cubicBezTo>
                  <a:pt x="42" y="489"/>
                  <a:pt x="42" y="489"/>
                  <a:pt x="42" y="489"/>
                </a:cubicBezTo>
                <a:cubicBezTo>
                  <a:pt x="42" y="489"/>
                  <a:pt x="42" y="489"/>
                  <a:pt x="42" y="489"/>
                </a:cubicBezTo>
                <a:cubicBezTo>
                  <a:pt x="42" y="489"/>
                  <a:pt x="42" y="489"/>
                  <a:pt x="42" y="489"/>
                </a:cubicBezTo>
                <a:cubicBezTo>
                  <a:pt x="42" y="489"/>
                  <a:pt x="42" y="489"/>
                  <a:pt x="42" y="489"/>
                </a:cubicBezTo>
                <a:cubicBezTo>
                  <a:pt x="43" y="489"/>
                  <a:pt x="43" y="489"/>
                  <a:pt x="43" y="489"/>
                </a:cubicBezTo>
                <a:cubicBezTo>
                  <a:pt x="43" y="489"/>
                  <a:pt x="43" y="489"/>
                  <a:pt x="43" y="489"/>
                </a:cubicBezTo>
                <a:cubicBezTo>
                  <a:pt x="43" y="489"/>
                  <a:pt x="43" y="489"/>
                  <a:pt x="43" y="489"/>
                </a:cubicBezTo>
                <a:cubicBezTo>
                  <a:pt x="43" y="489"/>
                  <a:pt x="43" y="489"/>
                  <a:pt x="43" y="489"/>
                </a:cubicBezTo>
                <a:cubicBezTo>
                  <a:pt x="43" y="489"/>
                  <a:pt x="43" y="489"/>
                  <a:pt x="43" y="489"/>
                </a:cubicBezTo>
                <a:cubicBezTo>
                  <a:pt x="43" y="489"/>
                  <a:pt x="43" y="489"/>
                  <a:pt x="43" y="489"/>
                </a:cubicBezTo>
                <a:cubicBezTo>
                  <a:pt x="43" y="489"/>
                  <a:pt x="43" y="489"/>
                  <a:pt x="43" y="489"/>
                </a:cubicBezTo>
                <a:cubicBezTo>
                  <a:pt x="43" y="489"/>
                  <a:pt x="43" y="489"/>
                  <a:pt x="43" y="489"/>
                </a:cubicBezTo>
                <a:cubicBezTo>
                  <a:pt x="43" y="489"/>
                  <a:pt x="43" y="489"/>
                  <a:pt x="43" y="489"/>
                </a:cubicBezTo>
                <a:cubicBezTo>
                  <a:pt x="43" y="489"/>
                  <a:pt x="43" y="489"/>
                  <a:pt x="43" y="489"/>
                </a:cubicBezTo>
                <a:cubicBezTo>
                  <a:pt x="43" y="489"/>
                  <a:pt x="43" y="489"/>
                  <a:pt x="43" y="489"/>
                </a:cubicBezTo>
                <a:cubicBezTo>
                  <a:pt x="43" y="489"/>
                  <a:pt x="43" y="489"/>
                  <a:pt x="43" y="489"/>
                </a:cubicBezTo>
                <a:cubicBezTo>
                  <a:pt x="43" y="489"/>
                  <a:pt x="43" y="489"/>
                  <a:pt x="43" y="489"/>
                </a:cubicBezTo>
                <a:cubicBezTo>
                  <a:pt x="43" y="489"/>
                  <a:pt x="43" y="489"/>
                  <a:pt x="43" y="489"/>
                </a:cubicBezTo>
                <a:cubicBezTo>
                  <a:pt x="43" y="489"/>
                  <a:pt x="43" y="489"/>
                  <a:pt x="43" y="489"/>
                </a:cubicBezTo>
                <a:cubicBezTo>
                  <a:pt x="42" y="489"/>
                  <a:pt x="42" y="489"/>
                  <a:pt x="42" y="489"/>
                </a:cubicBezTo>
                <a:cubicBezTo>
                  <a:pt x="42" y="489"/>
                  <a:pt x="42" y="489"/>
                  <a:pt x="42" y="489"/>
                </a:cubicBezTo>
                <a:cubicBezTo>
                  <a:pt x="42" y="489"/>
                  <a:pt x="42" y="489"/>
                  <a:pt x="42" y="489"/>
                </a:cubicBezTo>
                <a:cubicBezTo>
                  <a:pt x="42" y="489"/>
                  <a:pt x="42" y="489"/>
                  <a:pt x="42" y="489"/>
                </a:cubicBezTo>
                <a:cubicBezTo>
                  <a:pt x="42" y="489"/>
                  <a:pt x="42" y="489"/>
                  <a:pt x="42" y="489"/>
                </a:cubicBezTo>
                <a:cubicBezTo>
                  <a:pt x="42" y="489"/>
                  <a:pt x="42" y="489"/>
                  <a:pt x="42" y="489"/>
                </a:cubicBezTo>
                <a:cubicBezTo>
                  <a:pt x="42" y="489"/>
                  <a:pt x="42" y="489"/>
                  <a:pt x="42" y="489"/>
                </a:cubicBezTo>
                <a:cubicBezTo>
                  <a:pt x="42" y="489"/>
                  <a:pt x="42" y="489"/>
                  <a:pt x="42" y="489"/>
                </a:cubicBezTo>
                <a:cubicBezTo>
                  <a:pt x="41" y="489"/>
                  <a:pt x="41" y="489"/>
                  <a:pt x="41" y="489"/>
                </a:cubicBezTo>
                <a:moveTo>
                  <a:pt x="45" y="498"/>
                </a:moveTo>
                <a:cubicBezTo>
                  <a:pt x="45" y="498"/>
                  <a:pt x="45" y="498"/>
                  <a:pt x="45" y="498"/>
                </a:cubicBezTo>
                <a:cubicBezTo>
                  <a:pt x="45" y="498"/>
                  <a:pt x="45" y="498"/>
                  <a:pt x="45" y="498"/>
                </a:cubicBezTo>
                <a:cubicBezTo>
                  <a:pt x="45" y="499"/>
                  <a:pt x="45" y="499"/>
                  <a:pt x="45" y="499"/>
                </a:cubicBezTo>
                <a:cubicBezTo>
                  <a:pt x="45" y="499"/>
                  <a:pt x="45" y="499"/>
                  <a:pt x="45" y="499"/>
                </a:cubicBezTo>
                <a:cubicBezTo>
                  <a:pt x="45" y="499"/>
                  <a:pt x="45" y="499"/>
                  <a:pt x="45" y="499"/>
                </a:cubicBezTo>
                <a:cubicBezTo>
                  <a:pt x="46" y="499"/>
                  <a:pt x="46" y="499"/>
                  <a:pt x="46" y="499"/>
                </a:cubicBezTo>
                <a:cubicBezTo>
                  <a:pt x="46" y="499"/>
                  <a:pt x="46" y="499"/>
                  <a:pt x="46" y="499"/>
                </a:cubicBezTo>
                <a:cubicBezTo>
                  <a:pt x="46" y="500"/>
                  <a:pt x="46" y="500"/>
                  <a:pt x="46" y="500"/>
                </a:cubicBezTo>
                <a:cubicBezTo>
                  <a:pt x="46" y="500"/>
                  <a:pt x="46" y="500"/>
                  <a:pt x="46" y="500"/>
                </a:cubicBezTo>
                <a:cubicBezTo>
                  <a:pt x="46" y="500"/>
                  <a:pt x="46" y="500"/>
                  <a:pt x="46" y="500"/>
                </a:cubicBezTo>
                <a:cubicBezTo>
                  <a:pt x="46" y="500"/>
                  <a:pt x="46" y="500"/>
                  <a:pt x="46" y="500"/>
                </a:cubicBezTo>
                <a:cubicBezTo>
                  <a:pt x="46" y="501"/>
                  <a:pt x="46" y="501"/>
                  <a:pt x="46" y="501"/>
                </a:cubicBezTo>
                <a:cubicBezTo>
                  <a:pt x="46" y="501"/>
                  <a:pt x="46" y="501"/>
                  <a:pt x="46" y="501"/>
                </a:cubicBezTo>
                <a:cubicBezTo>
                  <a:pt x="46" y="501"/>
                  <a:pt x="46" y="501"/>
                  <a:pt x="46" y="501"/>
                </a:cubicBezTo>
                <a:cubicBezTo>
                  <a:pt x="46" y="501"/>
                  <a:pt x="46" y="501"/>
                  <a:pt x="46" y="501"/>
                </a:cubicBezTo>
                <a:cubicBezTo>
                  <a:pt x="46" y="501"/>
                  <a:pt x="46" y="501"/>
                  <a:pt x="46" y="501"/>
                </a:cubicBezTo>
                <a:cubicBezTo>
                  <a:pt x="46" y="501"/>
                  <a:pt x="46" y="501"/>
                  <a:pt x="46" y="501"/>
                </a:cubicBezTo>
                <a:cubicBezTo>
                  <a:pt x="46" y="501"/>
                  <a:pt x="46" y="501"/>
                  <a:pt x="46" y="501"/>
                </a:cubicBezTo>
                <a:cubicBezTo>
                  <a:pt x="46" y="501"/>
                  <a:pt x="46" y="501"/>
                  <a:pt x="46" y="501"/>
                </a:cubicBezTo>
                <a:cubicBezTo>
                  <a:pt x="46" y="501"/>
                  <a:pt x="46" y="501"/>
                  <a:pt x="46" y="501"/>
                </a:cubicBezTo>
                <a:cubicBezTo>
                  <a:pt x="46" y="500"/>
                  <a:pt x="46" y="500"/>
                  <a:pt x="46" y="500"/>
                </a:cubicBezTo>
                <a:cubicBezTo>
                  <a:pt x="46" y="500"/>
                  <a:pt x="46" y="500"/>
                  <a:pt x="46" y="500"/>
                </a:cubicBezTo>
                <a:cubicBezTo>
                  <a:pt x="46" y="500"/>
                  <a:pt x="46" y="500"/>
                  <a:pt x="46" y="500"/>
                </a:cubicBezTo>
                <a:cubicBezTo>
                  <a:pt x="46" y="500"/>
                  <a:pt x="46" y="500"/>
                  <a:pt x="46" y="500"/>
                </a:cubicBezTo>
                <a:cubicBezTo>
                  <a:pt x="46" y="499"/>
                  <a:pt x="46" y="499"/>
                  <a:pt x="46" y="499"/>
                </a:cubicBezTo>
                <a:cubicBezTo>
                  <a:pt x="46" y="499"/>
                  <a:pt x="46" y="499"/>
                  <a:pt x="46" y="499"/>
                </a:cubicBezTo>
                <a:cubicBezTo>
                  <a:pt x="45" y="499"/>
                  <a:pt x="45" y="499"/>
                  <a:pt x="45" y="499"/>
                </a:cubicBezTo>
                <a:cubicBezTo>
                  <a:pt x="45" y="499"/>
                  <a:pt x="45" y="499"/>
                  <a:pt x="45" y="499"/>
                </a:cubicBezTo>
                <a:cubicBezTo>
                  <a:pt x="45" y="499"/>
                  <a:pt x="45" y="499"/>
                  <a:pt x="45" y="499"/>
                </a:cubicBezTo>
                <a:cubicBezTo>
                  <a:pt x="45" y="498"/>
                  <a:pt x="45" y="498"/>
                  <a:pt x="45" y="498"/>
                </a:cubicBezTo>
                <a:cubicBezTo>
                  <a:pt x="45" y="498"/>
                  <a:pt x="45" y="498"/>
                  <a:pt x="45" y="498"/>
                </a:cubicBezTo>
                <a:cubicBezTo>
                  <a:pt x="45" y="498"/>
                  <a:pt x="45" y="498"/>
                  <a:pt x="45" y="498"/>
                </a:cubicBezTo>
                <a:moveTo>
                  <a:pt x="48" y="510"/>
                </a:moveTo>
                <a:cubicBezTo>
                  <a:pt x="48" y="511"/>
                  <a:pt x="48" y="511"/>
                  <a:pt x="48" y="511"/>
                </a:cubicBezTo>
                <a:cubicBezTo>
                  <a:pt x="48" y="511"/>
                  <a:pt x="48" y="511"/>
                  <a:pt x="48" y="511"/>
                </a:cubicBezTo>
                <a:cubicBezTo>
                  <a:pt x="49" y="512"/>
                  <a:pt x="49" y="512"/>
                  <a:pt x="49" y="512"/>
                </a:cubicBezTo>
                <a:cubicBezTo>
                  <a:pt x="49" y="513"/>
                  <a:pt x="49" y="513"/>
                  <a:pt x="49" y="513"/>
                </a:cubicBezTo>
                <a:cubicBezTo>
                  <a:pt x="49" y="513"/>
                  <a:pt x="49" y="513"/>
                  <a:pt x="49" y="513"/>
                </a:cubicBezTo>
                <a:cubicBezTo>
                  <a:pt x="50" y="514"/>
                  <a:pt x="50" y="514"/>
                  <a:pt x="50" y="514"/>
                </a:cubicBezTo>
                <a:cubicBezTo>
                  <a:pt x="50" y="514"/>
                  <a:pt x="50" y="514"/>
                  <a:pt x="50" y="514"/>
                </a:cubicBezTo>
                <a:cubicBezTo>
                  <a:pt x="50" y="515"/>
                  <a:pt x="50" y="515"/>
                  <a:pt x="50" y="515"/>
                </a:cubicBezTo>
                <a:cubicBezTo>
                  <a:pt x="51" y="516"/>
                  <a:pt x="51" y="516"/>
                  <a:pt x="51" y="516"/>
                </a:cubicBezTo>
                <a:cubicBezTo>
                  <a:pt x="51" y="516"/>
                  <a:pt x="51" y="516"/>
                  <a:pt x="51" y="516"/>
                </a:cubicBezTo>
                <a:cubicBezTo>
                  <a:pt x="51" y="517"/>
                  <a:pt x="51" y="517"/>
                  <a:pt x="51" y="517"/>
                </a:cubicBezTo>
                <a:cubicBezTo>
                  <a:pt x="52" y="517"/>
                  <a:pt x="52" y="517"/>
                  <a:pt x="52" y="517"/>
                </a:cubicBezTo>
                <a:cubicBezTo>
                  <a:pt x="52" y="518"/>
                  <a:pt x="52" y="518"/>
                  <a:pt x="52" y="518"/>
                </a:cubicBezTo>
                <a:cubicBezTo>
                  <a:pt x="52" y="519"/>
                  <a:pt x="52" y="519"/>
                  <a:pt x="52" y="519"/>
                </a:cubicBezTo>
                <a:cubicBezTo>
                  <a:pt x="52" y="519"/>
                  <a:pt x="52" y="519"/>
                  <a:pt x="52" y="519"/>
                </a:cubicBezTo>
                <a:cubicBezTo>
                  <a:pt x="53" y="520"/>
                  <a:pt x="53" y="520"/>
                  <a:pt x="53" y="520"/>
                </a:cubicBezTo>
                <a:cubicBezTo>
                  <a:pt x="52" y="519"/>
                  <a:pt x="52" y="519"/>
                  <a:pt x="52" y="519"/>
                </a:cubicBezTo>
                <a:cubicBezTo>
                  <a:pt x="52" y="519"/>
                  <a:pt x="52" y="519"/>
                  <a:pt x="52" y="519"/>
                </a:cubicBezTo>
                <a:cubicBezTo>
                  <a:pt x="52" y="518"/>
                  <a:pt x="52" y="518"/>
                  <a:pt x="52" y="518"/>
                </a:cubicBezTo>
                <a:cubicBezTo>
                  <a:pt x="52" y="517"/>
                  <a:pt x="52" y="517"/>
                  <a:pt x="52" y="517"/>
                </a:cubicBezTo>
                <a:cubicBezTo>
                  <a:pt x="51" y="517"/>
                  <a:pt x="51" y="517"/>
                  <a:pt x="51" y="517"/>
                </a:cubicBezTo>
                <a:cubicBezTo>
                  <a:pt x="51" y="516"/>
                  <a:pt x="51" y="516"/>
                  <a:pt x="51" y="516"/>
                </a:cubicBezTo>
                <a:cubicBezTo>
                  <a:pt x="51" y="516"/>
                  <a:pt x="51" y="516"/>
                  <a:pt x="51" y="516"/>
                </a:cubicBezTo>
                <a:cubicBezTo>
                  <a:pt x="50" y="515"/>
                  <a:pt x="50" y="515"/>
                  <a:pt x="50" y="515"/>
                </a:cubicBezTo>
                <a:cubicBezTo>
                  <a:pt x="50" y="514"/>
                  <a:pt x="50" y="514"/>
                  <a:pt x="50" y="514"/>
                </a:cubicBezTo>
                <a:cubicBezTo>
                  <a:pt x="50" y="514"/>
                  <a:pt x="50" y="514"/>
                  <a:pt x="50" y="514"/>
                </a:cubicBezTo>
                <a:cubicBezTo>
                  <a:pt x="49" y="513"/>
                  <a:pt x="49" y="513"/>
                  <a:pt x="49" y="513"/>
                </a:cubicBezTo>
                <a:cubicBezTo>
                  <a:pt x="49" y="513"/>
                  <a:pt x="49" y="513"/>
                  <a:pt x="49" y="513"/>
                </a:cubicBezTo>
                <a:cubicBezTo>
                  <a:pt x="49" y="512"/>
                  <a:pt x="49" y="512"/>
                  <a:pt x="49" y="512"/>
                </a:cubicBezTo>
                <a:cubicBezTo>
                  <a:pt x="48" y="511"/>
                  <a:pt x="48" y="511"/>
                  <a:pt x="48" y="511"/>
                </a:cubicBezTo>
                <a:cubicBezTo>
                  <a:pt x="48" y="511"/>
                  <a:pt x="48" y="511"/>
                  <a:pt x="48" y="511"/>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9" y="510"/>
                  <a:pt x="49" y="510"/>
                  <a:pt x="49" y="510"/>
                </a:cubicBezTo>
                <a:cubicBezTo>
                  <a:pt x="49" y="510"/>
                  <a:pt x="49" y="510"/>
                  <a:pt x="49" y="510"/>
                </a:cubicBezTo>
                <a:cubicBezTo>
                  <a:pt x="49" y="510"/>
                  <a:pt x="49" y="510"/>
                  <a:pt x="49" y="510"/>
                </a:cubicBezTo>
                <a:cubicBezTo>
                  <a:pt x="49" y="510"/>
                  <a:pt x="49" y="510"/>
                  <a:pt x="49" y="510"/>
                </a:cubicBezTo>
                <a:cubicBezTo>
                  <a:pt x="49" y="510"/>
                  <a:pt x="49" y="510"/>
                  <a:pt x="49" y="510"/>
                </a:cubicBezTo>
                <a:cubicBezTo>
                  <a:pt x="49" y="510"/>
                  <a:pt x="49" y="510"/>
                  <a:pt x="49" y="510"/>
                </a:cubicBezTo>
                <a:cubicBezTo>
                  <a:pt x="49" y="510"/>
                  <a:pt x="49" y="510"/>
                  <a:pt x="49" y="510"/>
                </a:cubicBezTo>
                <a:cubicBezTo>
                  <a:pt x="50" y="510"/>
                  <a:pt x="50" y="510"/>
                  <a:pt x="50" y="510"/>
                </a:cubicBezTo>
                <a:cubicBezTo>
                  <a:pt x="50" y="510"/>
                  <a:pt x="50" y="510"/>
                  <a:pt x="50" y="510"/>
                </a:cubicBezTo>
                <a:cubicBezTo>
                  <a:pt x="50" y="510"/>
                  <a:pt x="50" y="510"/>
                  <a:pt x="50" y="510"/>
                </a:cubicBezTo>
                <a:cubicBezTo>
                  <a:pt x="50" y="510"/>
                  <a:pt x="50" y="510"/>
                  <a:pt x="50" y="510"/>
                </a:cubicBezTo>
                <a:cubicBezTo>
                  <a:pt x="50" y="510"/>
                  <a:pt x="50" y="510"/>
                  <a:pt x="50" y="510"/>
                </a:cubicBezTo>
                <a:cubicBezTo>
                  <a:pt x="50" y="510"/>
                  <a:pt x="50" y="510"/>
                  <a:pt x="50" y="510"/>
                </a:cubicBezTo>
                <a:cubicBezTo>
                  <a:pt x="50" y="509"/>
                  <a:pt x="50" y="509"/>
                  <a:pt x="50" y="509"/>
                </a:cubicBezTo>
                <a:cubicBezTo>
                  <a:pt x="49" y="509"/>
                  <a:pt x="49" y="509"/>
                  <a:pt x="49" y="509"/>
                </a:cubicBezTo>
                <a:cubicBezTo>
                  <a:pt x="49" y="508"/>
                  <a:pt x="49" y="508"/>
                  <a:pt x="49" y="508"/>
                </a:cubicBezTo>
                <a:cubicBezTo>
                  <a:pt x="49" y="508"/>
                  <a:pt x="49" y="508"/>
                  <a:pt x="49" y="508"/>
                </a:cubicBezTo>
                <a:cubicBezTo>
                  <a:pt x="49" y="507"/>
                  <a:pt x="49" y="507"/>
                  <a:pt x="49" y="507"/>
                </a:cubicBezTo>
                <a:cubicBezTo>
                  <a:pt x="48" y="506"/>
                  <a:pt x="48" y="506"/>
                  <a:pt x="48" y="506"/>
                </a:cubicBezTo>
                <a:cubicBezTo>
                  <a:pt x="48" y="506"/>
                  <a:pt x="48" y="506"/>
                  <a:pt x="48" y="506"/>
                </a:cubicBezTo>
                <a:cubicBezTo>
                  <a:pt x="48" y="505"/>
                  <a:pt x="48" y="505"/>
                  <a:pt x="48" y="505"/>
                </a:cubicBezTo>
                <a:cubicBezTo>
                  <a:pt x="48" y="505"/>
                  <a:pt x="48" y="505"/>
                  <a:pt x="48" y="505"/>
                </a:cubicBezTo>
                <a:cubicBezTo>
                  <a:pt x="48" y="504"/>
                  <a:pt x="48" y="504"/>
                  <a:pt x="48" y="504"/>
                </a:cubicBezTo>
                <a:cubicBezTo>
                  <a:pt x="47" y="503"/>
                  <a:pt x="47" y="503"/>
                  <a:pt x="47" y="503"/>
                </a:cubicBezTo>
                <a:cubicBezTo>
                  <a:pt x="47" y="503"/>
                  <a:pt x="47" y="503"/>
                  <a:pt x="47" y="503"/>
                </a:cubicBezTo>
                <a:cubicBezTo>
                  <a:pt x="47" y="502"/>
                  <a:pt x="47" y="502"/>
                  <a:pt x="47" y="502"/>
                </a:cubicBezTo>
                <a:cubicBezTo>
                  <a:pt x="47" y="502"/>
                  <a:pt x="47" y="502"/>
                  <a:pt x="47" y="502"/>
                </a:cubicBezTo>
                <a:cubicBezTo>
                  <a:pt x="46" y="501"/>
                  <a:pt x="46" y="501"/>
                  <a:pt x="46" y="501"/>
                </a:cubicBezTo>
                <a:cubicBezTo>
                  <a:pt x="47" y="502"/>
                  <a:pt x="47" y="502"/>
                  <a:pt x="47" y="502"/>
                </a:cubicBezTo>
                <a:cubicBezTo>
                  <a:pt x="47" y="502"/>
                  <a:pt x="47" y="502"/>
                  <a:pt x="47" y="502"/>
                </a:cubicBezTo>
                <a:cubicBezTo>
                  <a:pt x="47" y="503"/>
                  <a:pt x="47" y="503"/>
                  <a:pt x="47" y="503"/>
                </a:cubicBezTo>
                <a:cubicBezTo>
                  <a:pt x="47" y="503"/>
                  <a:pt x="47" y="503"/>
                  <a:pt x="47" y="503"/>
                </a:cubicBezTo>
                <a:cubicBezTo>
                  <a:pt x="48" y="504"/>
                  <a:pt x="48" y="504"/>
                  <a:pt x="48" y="504"/>
                </a:cubicBezTo>
                <a:cubicBezTo>
                  <a:pt x="48" y="505"/>
                  <a:pt x="48" y="505"/>
                  <a:pt x="48" y="505"/>
                </a:cubicBezTo>
                <a:cubicBezTo>
                  <a:pt x="48" y="505"/>
                  <a:pt x="48" y="505"/>
                  <a:pt x="48" y="505"/>
                </a:cubicBezTo>
                <a:cubicBezTo>
                  <a:pt x="48" y="506"/>
                  <a:pt x="48" y="506"/>
                  <a:pt x="48" y="506"/>
                </a:cubicBezTo>
                <a:cubicBezTo>
                  <a:pt x="48" y="506"/>
                  <a:pt x="48" y="506"/>
                  <a:pt x="48" y="506"/>
                </a:cubicBezTo>
                <a:cubicBezTo>
                  <a:pt x="49" y="507"/>
                  <a:pt x="49" y="507"/>
                  <a:pt x="49" y="507"/>
                </a:cubicBezTo>
                <a:cubicBezTo>
                  <a:pt x="49" y="508"/>
                  <a:pt x="49" y="508"/>
                  <a:pt x="49" y="508"/>
                </a:cubicBezTo>
                <a:cubicBezTo>
                  <a:pt x="49" y="508"/>
                  <a:pt x="49" y="508"/>
                  <a:pt x="49" y="508"/>
                </a:cubicBezTo>
                <a:cubicBezTo>
                  <a:pt x="49" y="509"/>
                  <a:pt x="49" y="509"/>
                  <a:pt x="49" y="509"/>
                </a:cubicBezTo>
                <a:cubicBezTo>
                  <a:pt x="50" y="509"/>
                  <a:pt x="50" y="509"/>
                  <a:pt x="50" y="509"/>
                </a:cubicBezTo>
                <a:cubicBezTo>
                  <a:pt x="50" y="510"/>
                  <a:pt x="50" y="510"/>
                  <a:pt x="50" y="510"/>
                </a:cubicBezTo>
                <a:cubicBezTo>
                  <a:pt x="50" y="510"/>
                  <a:pt x="50" y="510"/>
                  <a:pt x="50" y="510"/>
                </a:cubicBezTo>
                <a:cubicBezTo>
                  <a:pt x="50" y="510"/>
                  <a:pt x="50" y="510"/>
                  <a:pt x="50" y="510"/>
                </a:cubicBezTo>
                <a:cubicBezTo>
                  <a:pt x="50" y="510"/>
                  <a:pt x="50" y="510"/>
                  <a:pt x="50" y="510"/>
                </a:cubicBezTo>
                <a:cubicBezTo>
                  <a:pt x="50" y="510"/>
                  <a:pt x="50" y="510"/>
                  <a:pt x="50" y="510"/>
                </a:cubicBezTo>
                <a:cubicBezTo>
                  <a:pt x="50" y="510"/>
                  <a:pt x="50" y="510"/>
                  <a:pt x="50" y="510"/>
                </a:cubicBezTo>
                <a:cubicBezTo>
                  <a:pt x="49" y="510"/>
                  <a:pt x="49" y="510"/>
                  <a:pt x="49" y="510"/>
                </a:cubicBezTo>
                <a:cubicBezTo>
                  <a:pt x="49" y="510"/>
                  <a:pt x="49" y="510"/>
                  <a:pt x="49" y="510"/>
                </a:cubicBezTo>
                <a:cubicBezTo>
                  <a:pt x="49" y="510"/>
                  <a:pt x="49" y="510"/>
                  <a:pt x="49" y="510"/>
                </a:cubicBezTo>
                <a:cubicBezTo>
                  <a:pt x="49" y="510"/>
                  <a:pt x="49" y="510"/>
                  <a:pt x="49" y="510"/>
                </a:cubicBezTo>
                <a:cubicBezTo>
                  <a:pt x="49" y="510"/>
                  <a:pt x="49" y="510"/>
                  <a:pt x="49" y="510"/>
                </a:cubicBezTo>
                <a:cubicBezTo>
                  <a:pt x="49" y="510"/>
                  <a:pt x="49" y="510"/>
                  <a:pt x="49" y="510"/>
                </a:cubicBezTo>
                <a:cubicBezTo>
                  <a:pt x="49" y="510"/>
                  <a:pt x="49" y="510"/>
                  <a:pt x="49" y="510"/>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8" y="510"/>
                  <a:pt x="48" y="510"/>
                  <a:pt x="48" y="510"/>
                </a:cubicBezTo>
                <a:cubicBezTo>
                  <a:pt x="48" y="510"/>
                  <a:pt x="48" y="510"/>
                  <a:pt x="48" y="510"/>
                </a:cubicBezTo>
              </a:path>
            </a:pathLst>
          </a:custGeom>
          <a:solidFill>
            <a:srgbClr val="77B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a:p>
        </p:txBody>
      </p:sp>
      <p:sp>
        <p:nvSpPr>
          <p:cNvPr id="30" name="Freeform 544"/>
          <p:cNvSpPr>
            <a:spLocks/>
          </p:cNvSpPr>
          <p:nvPr/>
        </p:nvSpPr>
        <p:spPr bwMode="auto">
          <a:xfrm>
            <a:off x="8151202" y="2479246"/>
            <a:ext cx="170031" cy="7085"/>
          </a:xfrm>
          <a:custGeom>
            <a:avLst/>
            <a:gdLst>
              <a:gd name="T0" fmla="*/ 8 w 24"/>
              <a:gd name="T1" fmla="*/ 0 h 1"/>
              <a:gd name="T2" fmla="*/ 24 w 24"/>
              <a:gd name="T3" fmla="*/ 0 h 1"/>
              <a:gd name="T4" fmla="*/ 0 w 24"/>
              <a:gd name="T5" fmla="*/ 1 h 1"/>
              <a:gd name="T6" fmla="*/ 8 w 24"/>
              <a:gd name="T7" fmla="*/ 0 h 1"/>
            </a:gdLst>
            <a:ahLst/>
            <a:cxnLst>
              <a:cxn ang="0">
                <a:pos x="T0" y="T1"/>
              </a:cxn>
              <a:cxn ang="0">
                <a:pos x="T2" y="T3"/>
              </a:cxn>
              <a:cxn ang="0">
                <a:pos x="T4" y="T5"/>
              </a:cxn>
              <a:cxn ang="0">
                <a:pos x="T6" y="T7"/>
              </a:cxn>
            </a:cxnLst>
            <a:rect l="0" t="0" r="r" b="b"/>
            <a:pathLst>
              <a:path w="24" h="1">
                <a:moveTo>
                  <a:pt x="8" y="0"/>
                </a:moveTo>
                <a:cubicBezTo>
                  <a:pt x="13" y="0"/>
                  <a:pt x="19" y="0"/>
                  <a:pt x="24" y="0"/>
                </a:cubicBezTo>
                <a:cubicBezTo>
                  <a:pt x="16" y="0"/>
                  <a:pt x="9" y="0"/>
                  <a:pt x="0" y="1"/>
                </a:cubicBezTo>
                <a:cubicBezTo>
                  <a:pt x="3" y="0"/>
                  <a:pt x="6" y="0"/>
                  <a:pt x="8" y="0"/>
                </a:cubicBezTo>
                <a:close/>
              </a:path>
            </a:pathLst>
          </a:custGeom>
          <a:solidFill>
            <a:srgbClr val="D63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31" name="Freeform 545"/>
          <p:cNvSpPr>
            <a:spLocks/>
          </p:cNvSpPr>
          <p:nvPr/>
        </p:nvSpPr>
        <p:spPr bwMode="auto">
          <a:xfrm>
            <a:off x="8005969" y="2939745"/>
            <a:ext cx="329435" cy="297553"/>
          </a:xfrm>
          <a:custGeom>
            <a:avLst/>
            <a:gdLst>
              <a:gd name="T0" fmla="*/ 46 w 46"/>
              <a:gd name="T1" fmla="*/ 0 h 41"/>
              <a:gd name="T2" fmla="*/ 18 w 46"/>
              <a:gd name="T3" fmla="*/ 41 h 41"/>
              <a:gd name="T4" fmla="*/ 0 w 46"/>
              <a:gd name="T5" fmla="*/ 41 h 41"/>
              <a:gd name="T6" fmla="*/ 29 w 46"/>
              <a:gd name="T7" fmla="*/ 1 h 41"/>
              <a:gd name="T8" fmla="*/ 46 w 46"/>
              <a:gd name="T9" fmla="*/ 0 h 41"/>
            </a:gdLst>
            <a:ahLst/>
            <a:cxnLst>
              <a:cxn ang="0">
                <a:pos x="T0" y="T1"/>
              </a:cxn>
              <a:cxn ang="0">
                <a:pos x="T2" y="T3"/>
              </a:cxn>
              <a:cxn ang="0">
                <a:pos x="T4" y="T5"/>
              </a:cxn>
              <a:cxn ang="0">
                <a:pos x="T6" y="T7"/>
              </a:cxn>
              <a:cxn ang="0">
                <a:pos x="T8" y="T9"/>
              </a:cxn>
            </a:cxnLst>
            <a:rect l="0" t="0" r="r" b="b"/>
            <a:pathLst>
              <a:path w="46" h="41">
                <a:moveTo>
                  <a:pt x="46" y="0"/>
                </a:moveTo>
                <a:cubicBezTo>
                  <a:pt x="34" y="1"/>
                  <a:pt x="23" y="17"/>
                  <a:pt x="18" y="41"/>
                </a:cubicBezTo>
                <a:cubicBezTo>
                  <a:pt x="12" y="41"/>
                  <a:pt x="6" y="41"/>
                  <a:pt x="0" y="41"/>
                </a:cubicBezTo>
                <a:cubicBezTo>
                  <a:pt x="5" y="17"/>
                  <a:pt x="16" y="1"/>
                  <a:pt x="29" y="1"/>
                </a:cubicBezTo>
                <a:cubicBezTo>
                  <a:pt x="34" y="1"/>
                  <a:pt x="41" y="1"/>
                  <a:pt x="46" y="0"/>
                </a:cubicBezTo>
                <a:close/>
              </a:path>
            </a:pathLst>
          </a:custGeom>
          <a:solidFill>
            <a:srgbClr val="2E40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85000" lnSpcReduction="10000"/>
          </a:bodyPr>
          <a:lstStyle/>
          <a:p>
            <a:endParaRPr lang="en-US"/>
          </a:p>
        </p:txBody>
      </p:sp>
      <p:sp>
        <p:nvSpPr>
          <p:cNvPr id="32" name="Freeform 546"/>
          <p:cNvSpPr>
            <a:spLocks/>
          </p:cNvSpPr>
          <p:nvPr/>
        </p:nvSpPr>
        <p:spPr bwMode="auto">
          <a:xfrm>
            <a:off x="8214964" y="3924505"/>
            <a:ext cx="127523" cy="0"/>
          </a:xfrm>
          <a:custGeom>
            <a:avLst/>
            <a:gdLst>
              <a:gd name="T0" fmla="*/ 17 w 18"/>
              <a:gd name="T1" fmla="*/ 0 w 18"/>
              <a:gd name="T2" fmla="*/ 0 w 18"/>
              <a:gd name="T3" fmla="*/ 18 w 18"/>
              <a:gd name="T4" fmla="*/ 17 w 18"/>
            </a:gdLst>
            <a:ahLst/>
            <a:cxnLst>
              <a:cxn ang="0">
                <a:pos x="T0" y="0"/>
              </a:cxn>
              <a:cxn ang="0">
                <a:pos x="T1" y="0"/>
              </a:cxn>
              <a:cxn ang="0">
                <a:pos x="T2" y="0"/>
              </a:cxn>
              <a:cxn ang="0">
                <a:pos x="T3" y="0"/>
              </a:cxn>
              <a:cxn ang="0">
                <a:pos x="T4" y="0"/>
              </a:cxn>
            </a:cxnLst>
            <a:rect l="0" t="0" r="r" b="b"/>
            <a:pathLst>
              <a:path w="18">
                <a:moveTo>
                  <a:pt x="17" y="0"/>
                </a:moveTo>
                <a:cubicBezTo>
                  <a:pt x="0" y="0"/>
                  <a:pt x="0" y="0"/>
                  <a:pt x="0" y="0"/>
                </a:cubicBezTo>
                <a:cubicBezTo>
                  <a:pt x="0" y="0"/>
                  <a:pt x="0" y="0"/>
                  <a:pt x="0" y="0"/>
                </a:cubicBezTo>
                <a:cubicBezTo>
                  <a:pt x="18" y="0"/>
                  <a:pt x="18" y="0"/>
                  <a:pt x="18" y="0"/>
                </a:cubicBezTo>
                <a:cubicBezTo>
                  <a:pt x="18" y="0"/>
                  <a:pt x="18" y="0"/>
                  <a:pt x="17" y="0"/>
                </a:cubicBezTo>
                <a:close/>
              </a:path>
            </a:pathLst>
          </a:custGeom>
          <a:solidFill>
            <a:srgbClr val="2E40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33" name="Freeform 547"/>
          <p:cNvSpPr>
            <a:spLocks/>
          </p:cNvSpPr>
          <p:nvPr/>
        </p:nvSpPr>
        <p:spPr bwMode="auto">
          <a:xfrm>
            <a:off x="8214964" y="2479246"/>
            <a:ext cx="566769" cy="1912844"/>
          </a:xfrm>
          <a:custGeom>
            <a:avLst/>
            <a:gdLst>
              <a:gd name="T0" fmla="*/ 18 w 79"/>
              <a:gd name="T1" fmla="*/ 264 h 265"/>
              <a:gd name="T2" fmla="*/ 0 w 79"/>
              <a:gd name="T3" fmla="*/ 265 h 265"/>
              <a:gd name="T4" fmla="*/ 61 w 79"/>
              <a:gd name="T5" fmla="*/ 134 h 265"/>
              <a:gd name="T6" fmla="*/ 1 w 79"/>
              <a:gd name="T7" fmla="*/ 0 h 265"/>
              <a:gd name="T8" fmla="*/ 18 w 79"/>
              <a:gd name="T9" fmla="*/ 0 h 265"/>
              <a:gd name="T10" fmla="*/ 79 w 79"/>
              <a:gd name="T11" fmla="*/ 134 h 265"/>
              <a:gd name="T12" fmla="*/ 18 w 79"/>
              <a:gd name="T13" fmla="*/ 264 h 265"/>
            </a:gdLst>
            <a:ahLst/>
            <a:cxnLst>
              <a:cxn ang="0">
                <a:pos x="T0" y="T1"/>
              </a:cxn>
              <a:cxn ang="0">
                <a:pos x="T2" y="T3"/>
              </a:cxn>
              <a:cxn ang="0">
                <a:pos x="T4" y="T5"/>
              </a:cxn>
              <a:cxn ang="0">
                <a:pos x="T6" y="T7"/>
              </a:cxn>
              <a:cxn ang="0">
                <a:pos x="T8" y="T9"/>
              </a:cxn>
              <a:cxn ang="0">
                <a:pos x="T10" y="T11"/>
              </a:cxn>
              <a:cxn ang="0">
                <a:pos x="T12" y="T13"/>
              </a:cxn>
            </a:cxnLst>
            <a:rect l="0" t="0" r="r" b="b"/>
            <a:pathLst>
              <a:path w="79" h="265">
                <a:moveTo>
                  <a:pt x="18" y="264"/>
                </a:moveTo>
                <a:cubicBezTo>
                  <a:pt x="0" y="265"/>
                  <a:pt x="0" y="265"/>
                  <a:pt x="0" y="265"/>
                </a:cubicBezTo>
                <a:cubicBezTo>
                  <a:pt x="34" y="264"/>
                  <a:pt x="61" y="207"/>
                  <a:pt x="61" y="134"/>
                </a:cubicBezTo>
                <a:cubicBezTo>
                  <a:pt x="61" y="61"/>
                  <a:pt x="34" y="1"/>
                  <a:pt x="1" y="0"/>
                </a:cubicBezTo>
                <a:cubicBezTo>
                  <a:pt x="18" y="0"/>
                  <a:pt x="18" y="0"/>
                  <a:pt x="18" y="0"/>
                </a:cubicBezTo>
                <a:cubicBezTo>
                  <a:pt x="52" y="1"/>
                  <a:pt x="79" y="61"/>
                  <a:pt x="79" y="134"/>
                </a:cubicBezTo>
                <a:cubicBezTo>
                  <a:pt x="78" y="207"/>
                  <a:pt x="51" y="264"/>
                  <a:pt x="18" y="264"/>
                </a:cubicBezTo>
                <a:close/>
              </a:path>
            </a:pathLst>
          </a:custGeom>
          <a:solidFill>
            <a:srgbClr val="2E40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a:p>
        </p:txBody>
      </p:sp>
      <p:sp>
        <p:nvSpPr>
          <p:cNvPr id="34" name="Freeform 548"/>
          <p:cNvSpPr>
            <a:spLocks/>
          </p:cNvSpPr>
          <p:nvPr/>
        </p:nvSpPr>
        <p:spPr bwMode="auto">
          <a:xfrm>
            <a:off x="8207879" y="4385005"/>
            <a:ext cx="134608" cy="7085"/>
          </a:xfrm>
          <a:custGeom>
            <a:avLst/>
            <a:gdLst>
              <a:gd name="T0" fmla="*/ 18 w 19"/>
              <a:gd name="T1" fmla="*/ 0 h 1"/>
              <a:gd name="T2" fmla="*/ 19 w 19"/>
              <a:gd name="T3" fmla="*/ 0 h 1"/>
              <a:gd name="T4" fmla="*/ 1 w 19"/>
              <a:gd name="T5" fmla="*/ 1 h 1"/>
              <a:gd name="T6" fmla="*/ 0 w 19"/>
              <a:gd name="T7" fmla="*/ 1 h 1"/>
              <a:gd name="T8" fmla="*/ 18 w 19"/>
              <a:gd name="T9" fmla="*/ 0 h 1"/>
            </a:gdLst>
            <a:ahLst/>
            <a:cxnLst>
              <a:cxn ang="0">
                <a:pos x="T0" y="T1"/>
              </a:cxn>
              <a:cxn ang="0">
                <a:pos x="T2" y="T3"/>
              </a:cxn>
              <a:cxn ang="0">
                <a:pos x="T4" y="T5"/>
              </a:cxn>
              <a:cxn ang="0">
                <a:pos x="T6" y="T7"/>
              </a:cxn>
              <a:cxn ang="0">
                <a:pos x="T8" y="T9"/>
              </a:cxn>
            </a:cxnLst>
            <a:rect l="0" t="0" r="r" b="b"/>
            <a:pathLst>
              <a:path w="19" h="1">
                <a:moveTo>
                  <a:pt x="18" y="0"/>
                </a:moveTo>
                <a:cubicBezTo>
                  <a:pt x="18" y="0"/>
                  <a:pt x="19" y="0"/>
                  <a:pt x="19" y="0"/>
                </a:cubicBezTo>
                <a:cubicBezTo>
                  <a:pt x="1" y="1"/>
                  <a:pt x="1" y="1"/>
                  <a:pt x="1" y="1"/>
                </a:cubicBezTo>
                <a:cubicBezTo>
                  <a:pt x="1" y="1"/>
                  <a:pt x="1" y="1"/>
                  <a:pt x="0" y="1"/>
                </a:cubicBezTo>
                <a:cubicBezTo>
                  <a:pt x="6" y="1"/>
                  <a:pt x="13" y="0"/>
                  <a:pt x="18" y="0"/>
                </a:cubicBezTo>
                <a:close/>
              </a:path>
            </a:pathLst>
          </a:custGeom>
          <a:solidFill>
            <a:srgbClr val="D63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35" name="Freeform 549"/>
          <p:cNvSpPr>
            <a:spLocks/>
          </p:cNvSpPr>
          <p:nvPr/>
        </p:nvSpPr>
        <p:spPr bwMode="auto">
          <a:xfrm>
            <a:off x="8222048" y="1979780"/>
            <a:ext cx="786391" cy="2911773"/>
          </a:xfrm>
          <a:custGeom>
            <a:avLst/>
            <a:gdLst>
              <a:gd name="T0" fmla="*/ 17 w 110"/>
              <a:gd name="T1" fmla="*/ 402 h 403"/>
              <a:gd name="T2" fmla="*/ 0 w 110"/>
              <a:gd name="T3" fmla="*/ 403 h 403"/>
              <a:gd name="T4" fmla="*/ 92 w 110"/>
              <a:gd name="T5" fmla="*/ 204 h 403"/>
              <a:gd name="T6" fmla="*/ 0 w 110"/>
              <a:gd name="T7" fmla="*/ 0 h 403"/>
              <a:gd name="T8" fmla="*/ 18 w 110"/>
              <a:gd name="T9" fmla="*/ 0 h 403"/>
              <a:gd name="T10" fmla="*/ 109 w 110"/>
              <a:gd name="T11" fmla="*/ 204 h 403"/>
              <a:gd name="T12" fmla="*/ 17 w 110"/>
              <a:gd name="T13" fmla="*/ 402 h 403"/>
            </a:gdLst>
            <a:ahLst/>
            <a:cxnLst>
              <a:cxn ang="0">
                <a:pos x="T0" y="T1"/>
              </a:cxn>
              <a:cxn ang="0">
                <a:pos x="T2" y="T3"/>
              </a:cxn>
              <a:cxn ang="0">
                <a:pos x="T4" y="T5"/>
              </a:cxn>
              <a:cxn ang="0">
                <a:pos x="T6" y="T7"/>
              </a:cxn>
              <a:cxn ang="0">
                <a:pos x="T8" y="T9"/>
              </a:cxn>
              <a:cxn ang="0">
                <a:pos x="T10" y="T11"/>
              </a:cxn>
              <a:cxn ang="0">
                <a:pos x="T12" y="T13"/>
              </a:cxn>
            </a:cxnLst>
            <a:rect l="0" t="0" r="r" b="b"/>
            <a:pathLst>
              <a:path w="110" h="403">
                <a:moveTo>
                  <a:pt x="17" y="402"/>
                </a:moveTo>
                <a:cubicBezTo>
                  <a:pt x="0" y="403"/>
                  <a:pt x="0" y="403"/>
                  <a:pt x="0" y="403"/>
                </a:cubicBezTo>
                <a:cubicBezTo>
                  <a:pt x="50" y="402"/>
                  <a:pt x="91" y="314"/>
                  <a:pt x="92" y="204"/>
                </a:cubicBezTo>
                <a:cubicBezTo>
                  <a:pt x="92" y="93"/>
                  <a:pt x="51" y="2"/>
                  <a:pt x="0" y="0"/>
                </a:cubicBezTo>
                <a:cubicBezTo>
                  <a:pt x="18" y="0"/>
                  <a:pt x="18" y="0"/>
                  <a:pt x="18" y="0"/>
                </a:cubicBezTo>
                <a:cubicBezTo>
                  <a:pt x="69" y="2"/>
                  <a:pt x="110" y="93"/>
                  <a:pt x="109" y="204"/>
                </a:cubicBezTo>
                <a:cubicBezTo>
                  <a:pt x="109" y="314"/>
                  <a:pt x="68" y="402"/>
                  <a:pt x="17" y="402"/>
                </a:cubicBezTo>
                <a:close/>
              </a:path>
            </a:pathLst>
          </a:custGeom>
          <a:solidFill>
            <a:srgbClr val="D63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a:p>
        </p:txBody>
      </p:sp>
      <p:sp>
        <p:nvSpPr>
          <p:cNvPr id="36" name="Freeform 550"/>
          <p:cNvSpPr>
            <a:spLocks/>
          </p:cNvSpPr>
          <p:nvPr/>
        </p:nvSpPr>
        <p:spPr bwMode="auto">
          <a:xfrm>
            <a:off x="8207879" y="4884468"/>
            <a:ext cx="134608" cy="7085"/>
          </a:xfrm>
          <a:custGeom>
            <a:avLst/>
            <a:gdLst>
              <a:gd name="T0" fmla="*/ 18 w 19"/>
              <a:gd name="T1" fmla="*/ 0 h 1"/>
              <a:gd name="T2" fmla="*/ 19 w 19"/>
              <a:gd name="T3" fmla="*/ 0 h 1"/>
              <a:gd name="T4" fmla="*/ 2 w 19"/>
              <a:gd name="T5" fmla="*/ 1 h 1"/>
              <a:gd name="T6" fmla="*/ 0 w 19"/>
              <a:gd name="T7" fmla="*/ 1 h 1"/>
              <a:gd name="T8" fmla="*/ 18 w 19"/>
              <a:gd name="T9" fmla="*/ 0 h 1"/>
            </a:gdLst>
            <a:ahLst/>
            <a:cxnLst>
              <a:cxn ang="0">
                <a:pos x="T0" y="T1"/>
              </a:cxn>
              <a:cxn ang="0">
                <a:pos x="T2" y="T3"/>
              </a:cxn>
              <a:cxn ang="0">
                <a:pos x="T4" y="T5"/>
              </a:cxn>
              <a:cxn ang="0">
                <a:pos x="T6" y="T7"/>
              </a:cxn>
              <a:cxn ang="0">
                <a:pos x="T8" y="T9"/>
              </a:cxn>
            </a:cxnLst>
            <a:rect l="0" t="0" r="r" b="b"/>
            <a:pathLst>
              <a:path w="19" h="1">
                <a:moveTo>
                  <a:pt x="18" y="0"/>
                </a:moveTo>
                <a:cubicBezTo>
                  <a:pt x="18" y="0"/>
                  <a:pt x="19" y="0"/>
                  <a:pt x="19" y="0"/>
                </a:cubicBezTo>
                <a:cubicBezTo>
                  <a:pt x="2" y="1"/>
                  <a:pt x="2" y="1"/>
                  <a:pt x="2" y="1"/>
                </a:cubicBezTo>
                <a:cubicBezTo>
                  <a:pt x="1" y="1"/>
                  <a:pt x="1" y="1"/>
                  <a:pt x="0" y="1"/>
                </a:cubicBezTo>
                <a:cubicBezTo>
                  <a:pt x="5" y="0"/>
                  <a:pt x="12" y="0"/>
                  <a:pt x="18" y="0"/>
                </a:cubicBezTo>
                <a:close/>
              </a:path>
            </a:pathLst>
          </a:custGeom>
          <a:solidFill>
            <a:srgbClr val="7BC1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37" name="Freeform 551"/>
          <p:cNvSpPr>
            <a:spLocks/>
          </p:cNvSpPr>
          <p:nvPr/>
        </p:nvSpPr>
        <p:spPr bwMode="auto">
          <a:xfrm>
            <a:off x="8222048" y="1260694"/>
            <a:ext cx="1115827" cy="4342863"/>
          </a:xfrm>
          <a:custGeom>
            <a:avLst/>
            <a:gdLst>
              <a:gd name="T0" fmla="*/ 18 w 156"/>
              <a:gd name="T1" fmla="*/ 602 h 602"/>
              <a:gd name="T2" fmla="*/ 0 w 156"/>
              <a:gd name="T3" fmla="*/ 602 h 602"/>
              <a:gd name="T4" fmla="*/ 137 w 156"/>
              <a:gd name="T5" fmla="*/ 306 h 602"/>
              <a:gd name="T6" fmla="*/ 0 w 156"/>
              <a:gd name="T7" fmla="*/ 0 h 602"/>
              <a:gd name="T8" fmla="*/ 18 w 156"/>
              <a:gd name="T9" fmla="*/ 0 h 602"/>
              <a:gd name="T10" fmla="*/ 155 w 156"/>
              <a:gd name="T11" fmla="*/ 306 h 602"/>
              <a:gd name="T12" fmla="*/ 18 w 156"/>
              <a:gd name="T13" fmla="*/ 602 h 602"/>
            </a:gdLst>
            <a:ahLst/>
            <a:cxnLst>
              <a:cxn ang="0">
                <a:pos x="T0" y="T1"/>
              </a:cxn>
              <a:cxn ang="0">
                <a:pos x="T2" y="T3"/>
              </a:cxn>
              <a:cxn ang="0">
                <a:pos x="T4" y="T5"/>
              </a:cxn>
              <a:cxn ang="0">
                <a:pos x="T6" y="T7"/>
              </a:cxn>
              <a:cxn ang="0">
                <a:pos x="T8" y="T9"/>
              </a:cxn>
              <a:cxn ang="0">
                <a:pos x="T10" y="T11"/>
              </a:cxn>
              <a:cxn ang="0">
                <a:pos x="T12" y="T13"/>
              </a:cxn>
            </a:cxnLst>
            <a:rect l="0" t="0" r="r" b="b"/>
            <a:pathLst>
              <a:path w="156" h="602">
                <a:moveTo>
                  <a:pt x="18" y="602"/>
                </a:moveTo>
                <a:cubicBezTo>
                  <a:pt x="0" y="602"/>
                  <a:pt x="0" y="602"/>
                  <a:pt x="0" y="602"/>
                </a:cubicBezTo>
                <a:cubicBezTo>
                  <a:pt x="75" y="602"/>
                  <a:pt x="137" y="470"/>
                  <a:pt x="137" y="306"/>
                </a:cubicBezTo>
                <a:cubicBezTo>
                  <a:pt x="138" y="140"/>
                  <a:pt x="77" y="3"/>
                  <a:pt x="0" y="0"/>
                </a:cubicBezTo>
                <a:cubicBezTo>
                  <a:pt x="18" y="0"/>
                  <a:pt x="18" y="0"/>
                  <a:pt x="18" y="0"/>
                </a:cubicBezTo>
                <a:cubicBezTo>
                  <a:pt x="95" y="3"/>
                  <a:pt x="156" y="140"/>
                  <a:pt x="155" y="306"/>
                </a:cubicBezTo>
                <a:cubicBezTo>
                  <a:pt x="154" y="470"/>
                  <a:pt x="93" y="601"/>
                  <a:pt x="18" y="602"/>
                </a:cubicBezTo>
                <a:close/>
              </a:path>
            </a:pathLst>
          </a:custGeom>
          <a:solidFill>
            <a:srgbClr val="7BC1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a:p>
        </p:txBody>
      </p:sp>
      <p:sp>
        <p:nvSpPr>
          <p:cNvPr id="38" name="Freeform 552"/>
          <p:cNvSpPr>
            <a:spLocks/>
          </p:cNvSpPr>
          <p:nvPr/>
        </p:nvSpPr>
        <p:spPr bwMode="auto">
          <a:xfrm>
            <a:off x="8207879" y="5603557"/>
            <a:ext cx="141692" cy="0"/>
          </a:xfrm>
          <a:custGeom>
            <a:avLst/>
            <a:gdLst>
              <a:gd name="T0" fmla="*/ 17 w 20"/>
              <a:gd name="T1" fmla="*/ 20 w 20"/>
              <a:gd name="T2" fmla="*/ 2 w 20"/>
              <a:gd name="T3" fmla="*/ 0 w 20"/>
              <a:gd name="T4" fmla="*/ 17 w 20"/>
            </a:gdLst>
            <a:ahLst/>
            <a:cxnLst>
              <a:cxn ang="0">
                <a:pos x="T0" y="0"/>
              </a:cxn>
              <a:cxn ang="0">
                <a:pos x="T1" y="0"/>
              </a:cxn>
              <a:cxn ang="0">
                <a:pos x="T2" y="0"/>
              </a:cxn>
              <a:cxn ang="0">
                <a:pos x="T3" y="0"/>
              </a:cxn>
              <a:cxn ang="0">
                <a:pos x="T4" y="0"/>
              </a:cxn>
            </a:cxnLst>
            <a:rect l="0" t="0" r="r" b="b"/>
            <a:pathLst>
              <a:path w="20">
                <a:moveTo>
                  <a:pt x="17" y="0"/>
                </a:moveTo>
                <a:cubicBezTo>
                  <a:pt x="18" y="0"/>
                  <a:pt x="19" y="0"/>
                  <a:pt x="20" y="0"/>
                </a:cubicBezTo>
                <a:cubicBezTo>
                  <a:pt x="2" y="0"/>
                  <a:pt x="2" y="0"/>
                  <a:pt x="2" y="0"/>
                </a:cubicBezTo>
                <a:cubicBezTo>
                  <a:pt x="1" y="0"/>
                  <a:pt x="0" y="0"/>
                  <a:pt x="0" y="0"/>
                </a:cubicBezTo>
                <a:cubicBezTo>
                  <a:pt x="5" y="0"/>
                  <a:pt x="12" y="0"/>
                  <a:pt x="17" y="0"/>
                </a:cubicBezTo>
                <a:close/>
              </a:path>
            </a:pathLst>
          </a:custGeom>
          <a:solidFill>
            <a:srgbClr val="77B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39" name="Freeform 553"/>
          <p:cNvSpPr>
            <a:spLocks/>
          </p:cNvSpPr>
          <p:nvPr/>
        </p:nvSpPr>
        <p:spPr bwMode="auto">
          <a:xfrm>
            <a:off x="8214964" y="2939745"/>
            <a:ext cx="127523" cy="7085"/>
          </a:xfrm>
          <a:custGeom>
            <a:avLst/>
            <a:gdLst>
              <a:gd name="T0" fmla="*/ 0 w 18"/>
              <a:gd name="T1" fmla="*/ 1 h 1"/>
              <a:gd name="T2" fmla="*/ 17 w 18"/>
              <a:gd name="T3" fmla="*/ 0 h 1"/>
              <a:gd name="T4" fmla="*/ 18 w 18"/>
              <a:gd name="T5" fmla="*/ 0 h 1"/>
              <a:gd name="T6" fmla="*/ 0 w 18"/>
              <a:gd name="T7" fmla="*/ 1 h 1"/>
              <a:gd name="T8" fmla="*/ 0 w 18"/>
              <a:gd name="T9" fmla="*/ 1 h 1"/>
            </a:gdLst>
            <a:ahLst/>
            <a:cxnLst>
              <a:cxn ang="0">
                <a:pos x="T0" y="T1"/>
              </a:cxn>
              <a:cxn ang="0">
                <a:pos x="T2" y="T3"/>
              </a:cxn>
              <a:cxn ang="0">
                <a:pos x="T4" y="T5"/>
              </a:cxn>
              <a:cxn ang="0">
                <a:pos x="T6" y="T7"/>
              </a:cxn>
              <a:cxn ang="0">
                <a:pos x="T8" y="T9"/>
              </a:cxn>
            </a:cxnLst>
            <a:rect l="0" t="0" r="r" b="b"/>
            <a:pathLst>
              <a:path w="18" h="1">
                <a:moveTo>
                  <a:pt x="0" y="1"/>
                </a:moveTo>
                <a:cubicBezTo>
                  <a:pt x="17" y="0"/>
                  <a:pt x="17" y="0"/>
                  <a:pt x="17" y="0"/>
                </a:cubicBezTo>
                <a:cubicBezTo>
                  <a:pt x="18" y="0"/>
                  <a:pt x="18" y="0"/>
                  <a:pt x="18" y="0"/>
                </a:cubicBezTo>
                <a:cubicBezTo>
                  <a:pt x="0" y="1"/>
                  <a:pt x="0" y="1"/>
                  <a:pt x="0" y="1"/>
                </a:cubicBezTo>
                <a:cubicBezTo>
                  <a:pt x="0" y="1"/>
                  <a:pt x="0" y="1"/>
                  <a:pt x="0" y="1"/>
                </a:cubicBezTo>
                <a:close/>
              </a:path>
            </a:pathLst>
          </a:custGeom>
          <a:solidFill>
            <a:srgbClr val="D9E5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40" name="Freeform 554"/>
          <p:cNvSpPr>
            <a:spLocks/>
          </p:cNvSpPr>
          <p:nvPr/>
        </p:nvSpPr>
        <p:spPr bwMode="auto">
          <a:xfrm>
            <a:off x="8207879" y="2479246"/>
            <a:ext cx="134608" cy="0"/>
          </a:xfrm>
          <a:custGeom>
            <a:avLst/>
            <a:gdLst>
              <a:gd name="T0" fmla="*/ 0 w 19"/>
              <a:gd name="T1" fmla="*/ 18 w 19"/>
              <a:gd name="T2" fmla="*/ 19 w 19"/>
              <a:gd name="T3" fmla="*/ 2 w 19"/>
              <a:gd name="T4" fmla="*/ 0 w 19"/>
            </a:gdLst>
            <a:ahLst/>
            <a:cxnLst>
              <a:cxn ang="0">
                <a:pos x="T0" y="0"/>
              </a:cxn>
              <a:cxn ang="0">
                <a:pos x="T1" y="0"/>
              </a:cxn>
              <a:cxn ang="0">
                <a:pos x="T2" y="0"/>
              </a:cxn>
              <a:cxn ang="0">
                <a:pos x="T3" y="0"/>
              </a:cxn>
              <a:cxn ang="0">
                <a:pos x="T4" y="0"/>
              </a:cxn>
            </a:cxnLst>
            <a:rect l="0" t="0" r="r" b="b"/>
            <a:pathLst>
              <a:path w="19">
                <a:moveTo>
                  <a:pt x="0" y="0"/>
                </a:moveTo>
                <a:cubicBezTo>
                  <a:pt x="18" y="0"/>
                  <a:pt x="18" y="0"/>
                  <a:pt x="18" y="0"/>
                </a:cubicBezTo>
                <a:cubicBezTo>
                  <a:pt x="19" y="0"/>
                  <a:pt x="19" y="0"/>
                  <a:pt x="19" y="0"/>
                </a:cubicBezTo>
                <a:cubicBezTo>
                  <a:pt x="2" y="0"/>
                  <a:pt x="2" y="0"/>
                  <a:pt x="2" y="0"/>
                </a:cubicBezTo>
                <a:cubicBezTo>
                  <a:pt x="1" y="0"/>
                  <a:pt x="1" y="0"/>
                  <a:pt x="0" y="0"/>
                </a:cubicBezTo>
                <a:close/>
              </a:path>
            </a:pathLst>
          </a:custGeom>
          <a:solidFill>
            <a:srgbClr val="2E40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41" name="Freeform 555"/>
          <p:cNvSpPr>
            <a:spLocks/>
          </p:cNvSpPr>
          <p:nvPr/>
        </p:nvSpPr>
        <p:spPr bwMode="auto">
          <a:xfrm>
            <a:off x="8207879" y="1979780"/>
            <a:ext cx="141692" cy="0"/>
          </a:xfrm>
          <a:custGeom>
            <a:avLst/>
            <a:gdLst>
              <a:gd name="T0" fmla="*/ 0 w 20"/>
              <a:gd name="T1" fmla="*/ 18 w 20"/>
              <a:gd name="T2" fmla="*/ 20 w 20"/>
              <a:gd name="T3" fmla="*/ 2 w 20"/>
              <a:gd name="T4" fmla="*/ 0 w 20"/>
            </a:gdLst>
            <a:ahLst/>
            <a:cxnLst>
              <a:cxn ang="0">
                <a:pos x="T0" y="0"/>
              </a:cxn>
              <a:cxn ang="0">
                <a:pos x="T1" y="0"/>
              </a:cxn>
              <a:cxn ang="0">
                <a:pos x="T2" y="0"/>
              </a:cxn>
              <a:cxn ang="0">
                <a:pos x="T3" y="0"/>
              </a:cxn>
              <a:cxn ang="0">
                <a:pos x="T4" y="0"/>
              </a:cxn>
            </a:cxnLst>
            <a:rect l="0" t="0" r="r" b="b"/>
            <a:pathLst>
              <a:path w="20">
                <a:moveTo>
                  <a:pt x="0" y="0"/>
                </a:moveTo>
                <a:cubicBezTo>
                  <a:pt x="18" y="0"/>
                  <a:pt x="18" y="0"/>
                  <a:pt x="18" y="0"/>
                </a:cubicBezTo>
                <a:cubicBezTo>
                  <a:pt x="18" y="0"/>
                  <a:pt x="19" y="0"/>
                  <a:pt x="20" y="0"/>
                </a:cubicBezTo>
                <a:cubicBezTo>
                  <a:pt x="2" y="0"/>
                  <a:pt x="2" y="0"/>
                  <a:pt x="2" y="0"/>
                </a:cubicBezTo>
                <a:cubicBezTo>
                  <a:pt x="1" y="0"/>
                  <a:pt x="1" y="0"/>
                  <a:pt x="0" y="0"/>
                </a:cubicBezTo>
                <a:close/>
              </a:path>
            </a:pathLst>
          </a:custGeom>
          <a:solidFill>
            <a:srgbClr val="D63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42" name="Freeform 556"/>
          <p:cNvSpPr>
            <a:spLocks/>
          </p:cNvSpPr>
          <p:nvPr/>
        </p:nvSpPr>
        <p:spPr bwMode="auto">
          <a:xfrm>
            <a:off x="8207879" y="1260694"/>
            <a:ext cx="141692" cy="0"/>
          </a:xfrm>
          <a:custGeom>
            <a:avLst/>
            <a:gdLst>
              <a:gd name="T0" fmla="*/ 0 w 20"/>
              <a:gd name="T1" fmla="*/ 18 w 20"/>
              <a:gd name="T2" fmla="*/ 20 w 20"/>
              <a:gd name="T3" fmla="*/ 2 w 20"/>
              <a:gd name="T4" fmla="*/ 0 w 20"/>
            </a:gdLst>
            <a:ahLst/>
            <a:cxnLst>
              <a:cxn ang="0">
                <a:pos x="T0" y="0"/>
              </a:cxn>
              <a:cxn ang="0">
                <a:pos x="T1" y="0"/>
              </a:cxn>
              <a:cxn ang="0">
                <a:pos x="T2" y="0"/>
              </a:cxn>
              <a:cxn ang="0">
                <a:pos x="T3" y="0"/>
              </a:cxn>
              <a:cxn ang="0">
                <a:pos x="T4" y="0"/>
              </a:cxn>
            </a:cxnLst>
            <a:rect l="0" t="0" r="r" b="b"/>
            <a:pathLst>
              <a:path w="20">
                <a:moveTo>
                  <a:pt x="0" y="0"/>
                </a:moveTo>
                <a:cubicBezTo>
                  <a:pt x="18" y="0"/>
                  <a:pt x="18" y="0"/>
                  <a:pt x="18" y="0"/>
                </a:cubicBezTo>
                <a:cubicBezTo>
                  <a:pt x="18" y="0"/>
                  <a:pt x="19" y="0"/>
                  <a:pt x="20" y="0"/>
                </a:cubicBezTo>
                <a:cubicBezTo>
                  <a:pt x="2" y="0"/>
                  <a:pt x="2" y="0"/>
                  <a:pt x="2" y="0"/>
                </a:cubicBezTo>
                <a:cubicBezTo>
                  <a:pt x="1" y="0"/>
                  <a:pt x="1" y="0"/>
                  <a:pt x="0" y="0"/>
                </a:cubicBezTo>
                <a:close/>
              </a:path>
            </a:pathLst>
          </a:custGeom>
          <a:solidFill>
            <a:srgbClr val="7BC1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43" name="Freeform 557"/>
          <p:cNvSpPr>
            <a:spLocks/>
          </p:cNvSpPr>
          <p:nvPr/>
        </p:nvSpPr>
        <p:spPr bwMode="auto">
          <a:xfrm>
            <a:off x="8200795" y="725805"/>
            <a:ext cx="148777" cy="0"/>
          </a:xfrm>
          <a:custGeom>
            <a:avLst/>
            <a:gdLst>
              <a:gd name="T0" fmla="*/ 0 w 21"/>
              <a:gd name="T1" fmla="*/ 18 w 21"/>
              <a:gd name="T2" fmla="*/ 21 w 21"/>
              <a:gd name="T3" fmla="*/ 4 w 21"/>
              <a:gd name="T4" fmla="*/ 0 w 21"/>
            </a:gdLst>
            <a:ahLst/>
            <a:cxnLst>
              <a:cxn ang="0">
                <a:pos x="T0" y="0"/>
              </a:cxn>
              <a:cxn ang="0">
                <a:pos x="T1" y="0"/>
              </a:cxn>
              <a:cxn ang="0">
                <a:pos x="T2" y="0"/>
              </a:cxn>
              <a:cxn ang="0">
                <a:pos x="T3" y="0"/>
              </a:cxn>
              <a:cxn ang="0">
                <a:pos x="T4" y="0"/>
              </a:cxn>
            </a:cxnLst>
            <a:rect l="0" t="0" r="r" b="b"/>
            <a:pathLst>
              <a:path w="21">
                <a:moveTo>
                  <a:pt x="0" y="0"/>
                </a:moveTo>
                <a:cubicBezTo>
                  <a:pt x="18" y="0"/>
                  <a:pt x="18" y="0"/>
                  <a:pt x="18" y="0"/>
                </a:cubicBezTo>
                <a:cubicBezTo>
                  <a:pt x="19" y="0"/>
                  <a:pt x="20" y="0"/>
                  <a:pt x="21" y="0"/>
                </a:cubicBezTo>
                <a:cubicBezTo>
                  <a:pt x="4" y="0"/>
                  <a:pt x="4" y="0"/>
                  <a:pt x="4" y="0"/>
                </a:cubicBezTo>
                <a:cubicBezTo>
                  <a:pt x="3" y="0"/>
                  <a:pt x="2" y="0"/>
                  <a:pt x="0" y="0"/>
                </a:cubicBezTo>
                <a:close/>
              </a:path>
            </a:pathLst>
          </a:custGeom>
          <a:solidFill>
            <a:srgbClr val="77B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44" name="Freeform 558"/>
          <p:cNvSpPr>
            <a:spLocks/>
          </p:cNvSpPr>
          <p:nvPr/>
        </p:nvSpPr>
        <p:spPr bwMode="auto">
          <a:xfrm>
            <a:off x="8214964" y="2939745"/>
            <a:ext cx="350689" cy="984760"/>
          </a:xfrm>
          <a:custGeom>
            <a:avLst/>
            <a:gdLst>
              <a:gd name="T0" fmla="*/ 18 w 49"/>
              <a:gd name="T1" fmla="*/ 136 h 136"/>
              <a:gd name="T2" fmla="*/ 0 w 49"/>
              <a:gd name="T3" fmla="*/ 136 h 136"/>
              <a:gd name="T4" fmla="*/ 31 w 49"/>
              <a:gd name="T5" fmla="*/ 69 h 136"/>
              <a:gd name="T6" fmla="*/ 0 w 49"/>
              <a:gd name="T7" fmla="*/ 1 h 136"/>
              <a:gd name="T8" fmla="*/ 18 w 49"/>
              <a:gd name="T9" fmla="*/ 0 h 136"/>
              <a:gd name="T10" fmla="*/ 49 w 49"/>
              <a:gd name="T11" fmla="*/ 69 h 136"/>
              <a:gd name="T12" fmla="*/ 18 w 49"/>
              <a:gd name="T13" fmla="*/ 136 h 136"/>
            </a:gdLst>
            <a:ahLst/>
            <a:cxnLst>
              <a:cxn ang="0">
                <a:pos x="T0" y="T1"/>
              </a:cxn>
              <a:cxn ang="0">
                <a:pos x="T2" y="T3"/>
              </a:cxn>
              <a:cxn ang="0">
                <a:pos x="T4" y="T5"/>
              </a:cxn>
              <a:cxn ang="0">
                <a:pos x="T6" y="T7"/>
              </a:cxn>
              <a:cxn ang="0">
                <a:pos x="T8" y="T9"/>
              </a:cxn>
              <a:cxn ang="0">
                <a:pos x="T10" y="T11"/>
              </a:cxn>
              <a:cxn ang="0">
                <a:pos x="T12" y="T13"/>
              </a:cxn>
            </a:cxnLst>
            <a:rect l="0" t="0" r="r" b="b"/>
            <a:pathLst>
              <a:path w="49" h="136">
                <a:moveTo>
                  <a:pt x="18" y="136"/>
                </a:moveTo>
                <a:cubicBezTo>
                  <a:pt x="0" y="136"/>
                  <a:pt x="0" y="136"/>
                  <a:pt x="0" y="136"/>
                </a:cubicBezTo>
                <a:cubicBezTo>
                  <a:pt x="17" y="136"/>
                  <a:pt x="31" y="106"/>
                  <a:pt x="31" y="69"/>
                </a:cubicBezTo>
                <a:cubicBezTo>
                  <a:pt x="31" y="32"/>
                  <a:pt x="17" y="1"/>
                  <a:pt x="0" y="1"/>
                </a:cubicBezTo>
                <a:cubicBezTo>
                  <a:pt x="18" y="0"/>
                  <a:pt x="18" y="0"/>
                  <a:pt x="18" y="0"/>
                </a:cubicBezTo>
                <a:cubicBezTo>
                  <a:pt x="35" y="1"/>
                  <a:pt x="49" y="32"/>
                  <a:pt x="49" y="69"/>
                </a:cubicBezTo>
                <a:cubicBezTo>
                  <a:pt x="49" y="106"/>
                  <a:pt x="35" y="136"/>
                  <a:pt x="18" y="136"/>
                </a:cubicBezTo>
                <a:close/>
              </a:path>
            </a:pathLst>
          </a:custGeom>
          <a:solidFill>
            <a:srgbClr val="D9E5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a:p>
        </p:txBody>
      </p:sp>
      <p:sp>
        <p:nvSpPr>
          <p:cNvPr id="45" name="Freeform 559"/>
          <p:cNvSpPr>
            <a:spLocks/>
          </p:cNvSpPr>
          <p:nvPr/>
        </p:nvSpPr>
        <p:spPr bwMode="auto">
          <a:xfrm>
            <a:off x="7991800" y="2939745"/>
            <a:ext cx="446330" cy="984760"/>
          </a:xfrm>
          <a:custGeom>
            <a:avLst/>
            <a:gdLst>
              <a:gd name="T0" fmla="*/ 31 w 62"/>
              <a:gd name="T1" fmla="*/ 1 h 136"/>
              <a:gd name="T2" fmla="*/ 62 w 62"/>
              <a:gd name="T3" fmla="*/ 69 h 136"/>
              <a:gd name="T4" fmla="*/ 31 w 62"/>
              <a:gd name="T5" fmla="*/ 136 h 136"/>
              <a:gd name="T6" fmla="*/ 0 w 62"/>
              <a:gd name="T7" fmla="*/ 67 h 136"/>
              <a:gd name="T8" fmla="*/ 31 w 62"/>
              <a:gd name="T9" fmla="*/ 1 h 136"/>
            </a:gdLst>
            <a:ahLst/>
            <a:cxnLst>
              <a:cxn ang="0">
                <a:pos x="T0" y="T1"/>
              </a:cxn>
              <a:cxn ang="0">
                <a:pos x="T2" y="T3"/>
              </a:cxn>
              <a:cxn ang="0">
                <a:pos x="T4" y="T5"/>
              </a:cxn>
              <a:cxn ang="0">
                <a:pos x="T6" y="T7"/>
              </a:cxn>
              <a:cxn ang="0">
                <a:pos x="T8" y="T9"/>
              </a:cxn>
            </a:cxnLst>
            <a:rect l="0" t="0" r="r" b="b"/>
            <a:pathLst>
              <a:path w="62" h="136">
                <a:moveTo>
                  <a:pt x="31" y="1"/>
                </a:moveTo>
                <a:cubicBezTo>
                  <a:pt x="48" y="1"/>
                  <a:pt x="62" y="32"/>
                  <a:pt x="62" y="69"/>
                </a:cubicBezTo>
                <a:cubicBezTo>
                  <a:pt x="62" y="107"/>
                  <a:pt x="48" y="136"/>
                  <a:pt x="31" y="136"/>
                </a:cubicBezTo>
                <a:cubicBezTo>
                  <a:pt x="13" y="135"/>
                  <a:pt x="0" y="104"/>
                  <a:pt x="0" y="67"/>
                </a:cubicBezTo>
                <a:cubicBezTo>
                  <a:pt x="0" y="30"/>
                  <a:pt x="14" y="0"/>
                  <a:pt x="31" y="1"/>
                </a:cubicBezTo>
                <a:close/>
              </a:path>
            </a:pathLst>
          </a:custGeom>
          <a:solidFill>
            <a:srgbClr val="FF0000"/>
          </a:solidFill>
          <a:ln>
            <a:noFill/>
          </a:ln>
        </p:spPr>
        <p:txBody>
          <a:bodyPr vert="horz" wrap="square" lIns="91440" tIns="45720" rIns="91440" bIns="45720" numCol="1" anchor="t" anchorCtr="0" compatLnSpc="1">
            <a:prstTxWarp prst="textNoShape">
              <a:avLst/>
            </a:prstTxWarp>
            <a:normAutofit/>
          </a:bodyPr>
          <a:lstStyle/>
          <a:p>
            <a:endParaRPr lang="en-US"/>
          </a:p>
        </p:txBody>
      </p:sp>
      <p:sp>
        <p:nvSpPr>
          <p:cNvPr id="46" name="Freeform 560"/>
          <p:cNvSpPr>
            <a:spLocks noEditPoints="1"/>
          </p:cNvSpPr>
          <p:nvPr/>
        </p:nvSpPr>
        <p:spPr bwMode="auto">
          <a:xfrm>
            <a:off x="7775718" y="2472161"/>
            <a:ext cx="874950" cy="1927013"/>
          </a:xfrm>
          <a:custGeom>
            <a:avLst/>
            <a:gdLst>
              <a:gd name="T0" fmla="*/ 62 w 122"/>
              <a:gd name="T1" fmla="*/ 1 h 267"/>
              <a:gd name="T2" fmla="*/ 122 w 122"/>
              <a:gd name="T3" fmla="*/ 135 h 267"/>
              <a:gd name="T4" fmla="*/ 60 w 122"/>
              <a:gd name="T5" fmla="*/ 266 h 267"/>
              <a:gd name="T6" fmla="*/ 0 w 122"/>
              <a:gd name="T7" fmla="*/ 131 h 267"/>
              <a:gd name="T8" fmla="*/ 62 w 122"/>
              <a:gd name="T9" fmla="*/ 1 h 267"/>
              <a:gd name="T10" fmla="*/ 61 w 122"/>
              <a:gd name="T11" fmla="*/ 201 h 267"/>
              <a:gd name="T12" fmla="*/ 92 w 122"/>
              <a:gd name="T13" fmla="*/ 134 h 267"/>
              <a:gd name="T14" fmla="*/ 61 w 122"/>
              <a:gd name="T15" fmla="*/ 66 h 267"/>
              <a:gd name="T16" fmla="*/ 30 w 122"/>
              <a:gd name="T17" fmla="*/ 132 h 267"/>
              <a:gd name="T18" fmla="*/ 61 w 122"/>
              <a:gd name="T19" fmla="*/ 20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267">
                <a:moveTo>
                  <a:pt x="62" y="1"/>
                </a:moveTo>
                <a:cubicBezTo>
                  <a:pt x="95" y="2"/>
                  <a:pt x="122" y="62"/>
                  <a:pt x="122" y="135"/>
                </a:cubicBezTo>
                <a:cubicBezTo>
                  <a:pt x="122" y="208"/>
                  <a:pt x="94" y="267"/>
                  <a:pt x="60" y="266"/>
                </a:cubicBezTo>
                <a:cubicBezTo>
                  <a:pt x="27" y="264"/>
                  <a:pt x="0" y="204"/>
                  <a:pt x="0" y="131"/>
                </a:cubicBezTo>
                <a:cubicBezTo>
                  <a:pt x="0" y="58"/>
                  <a:pt x="28" y="0"/>
                  <a:pt x="62" y="1"/>
                </a:cubicBezTo>
                <a:close/>
                <a:moveTo>
                  <a:pt x="61" y="201"/>
                </a:moveTo>
                <a:cubicBezTo>
                  <a:pt x="78" y="201"/>
                  <a:pt x="92" y="172"/>
                  <a:pt x="92" y="134"/>
                </a:cubicBezTo>
                <a:cubicBezTo>
                  <a:pt x="92" y="97"/>
                  <a:pt x="78" y="66"/>
                  <a:pt x="61" y="66"/>
                </a:cubicBezTo>
                <a:cubicBezTo>
                  <a:pt x="44" y="65"/>
                  <a:pt x="30" y="95"/>
                  <a:pt x="30" y="132"/>
                </a:cubicBezTo>
                <a:cubicBezTo>
                  <a:pt x="30" y="169"/>
                  <a:pt x="43" y="200"/>
                  <a:pt x="61" y="201"/>
                </a:cubicBezTo>
              </a:path>
            </a:pathLst>
          </a:custGeom>
          <a:solidFill>
            <a:schemeClr val="bg1"/>
          </a:solidFill>
          <a:ln>
            <a:noFill/>
          </a:ln>
        </p:spPr>
        <p:txBody>
          <a:bodyPr vert="horz" wrap="square" lIns="91440" tIns="45720" rIns="91440" bIns="45720" numCol="1" anchor="t" anchorCtr="0" compatLnSpc="1">
            <a:prstTxWarp prst="textNoShape">
              <a:avLst/>
            </a:prstTxWarp>
            <a:normAutofit/>
          </a:bodyPr>
          <a:lstStyle/>
          <a:p>
            <a:endParaRPr lang="en-US"/>
          </a:p>
        </p:txBody>
      </p:sp>
      <p:sp>
        <p:nvSpPr>
          <p:cNvPr id="47" name="Freeform 561"/>
          <p:cNvSpPr>
            <a:spLocks noEditPoints="1"/>
          </p:cNvSpPr>
          <p:nvPr/>
        </p:nvSpPr>
        <p:spPr bwMode="auto">
          <a:xfrm>
            <a:off x="7549011" y="1965611"/>
            <a:ext cx="1331906" cy="2933027"/>
          </a:xfrm>
          <a:custGeom>
            <a:avLst/>
            <a:gdLst>
              <a:gd name="T0" fmla="*/ 94 w 186"/>
              <a:gd name="T1" fmla="*/ 2 h 406"/>
              <a:gd name="T2" fmla="*/ 186 w 186"/>
              <a:gd name="T3" fmla="*/ 206 h 406"/>
              <a:gd name="T4" fmla="*/ 92 w 186"/>
              <a:gd name="T5" fmla="*/ 405 h 406"/>
              <a:gd name="T6" fmla="*/ 0 w 186"/>
              <a:gd name="T7" fmla="*/ 200 h 406"/>
              <a:gd name="T8" fmla="*/ 94 w 186"/>
              <a:gd name="T9" fmla="*/ 2 h 406"/>
              <a:gd name="T10" fmla="*/ 92 w 186"/>
              <a:gd name="T11" fmla="*/ 336 h 406"/>
              <a:gd name="T12" fmla="*/ 154 w 186"/>
              <a:gd name="T13" fmla="*/ 205 h 406"/>
              <a:gd name="T14" fmla="*/ 94 w 186"/>
              <a:gd name="T15" fmla="*/ 71 h 406"/>
              <a:gd name="T16" fmla="*/ 32 w 186"/>
              <a:gd name="T17" fmla="*/ 201 h 406"/>
              <a:gd name="T18" fmla="*/ 92 w 186"/>
              <a:gd name="T19" fmla="*/ 33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406">
                <a:moveTo>
                  <a:pt x="94" y="2"/>
                </a:moveTo>
                <a:cubicBezTo>
                  <a:pt x="145" y="4"/>
                  <a:pt x="186" y="95"/>
                  <a:pt x="186" y="206"/>
                </a:cubicBezTo>
                <a:cubicBezTo>
                  <a:pt x="185" y="318"/>
                  <a:pt x="143" y="406"/>
                  <a:pt x="92" y="405"/>
                </a:cubicBezTo>
                <a:cubicBezTo>
                  <a:pt x="41" y="403"/>
                  <a:pt x="0" y="311"/>
                  <a:pt x="0" y="200"/>
                </a:cubicBezTo>
                <a:cubicBezTo>
                  <a:pt x="1" y="89"/>
                  <a:pt x="43" y="0"/>
                  <a:pt x="94" y="2"/>
                </a:cubicBezTo>
                <a:close/>
                <a:moveTo>
                  <a:pt x="92" y="336"/>
                </a:moveTo>
                <a:cubicBezTo>
                  <a:pt x="126" y="337"/>
                  <a:pt x="154" y="278"/>
                  <a:pt x="154" y="205"/>
                </a:cubicBezTo>
                <a:cubicBezTo>
                  <a:pt x="154" y="132"/>
                  <a:pt x="127" y="72"/>
                  <a:pt x="94" y="71"/>
                </a:cubicBezTo>
                <a:cubicBezTo>
                  <a:pt x="60" y="70"/>
                  <a:pt x="32" y="128"/>
                  <a:pt x="32" y="201"/>
                </a:cubicBezTo>
                <a:cubicBezTo>
                  <a:pt x="32" y="274"/>
                  <a:pt x="59" y="334"/>
                  <a:pt x="92" y="336"/>
                </a:cubicBezTo>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normAutofit/>
          </a:bodyPr>
          <a:lstStyle/>
          <a:p>
            <a:endParaRPr lang="en-US"/>
          </a:p>
        </p:txBody>
      </p:sp>
      <p:sp>
        <p:nvSpPr>
          <p:cNvPr id="48" name="Freeform 562"/>
          <p:cNvSpPr>
            <a:spLocks noEditPoints="1"/>
          </p:cNvSpPr>
          <p:nvPr/>
        </p:nvSpPr>
        <p:spPr bwMode="auto">
          <a:xfrm>
            <a:off x="7219578" y="1246524"/>
            <a:ext cx="1990775" cy="4378286"/>
          </a:xfrm>
          <a:custGeom>
            <a:avLst/>
            <a:gdLst>
              <a:gd name="T0" fmla="*/ 140 w 278"/>
              <a:gd name="T1" fmla="*/ 2 h 607"/>
              <a:gd name="T2" fmla="*/ 277 w 278"/>
              <a:gd name="T3" fmla="*/ 308 h 607"/>
              <a:gd name="T4" fmla="*/ 138 w 278"/>
              <a:gd name="T5" fmla="*/ 604 h 607"/>
              <a:gd name="T6" fmla="*/ 0 w 278"/>
              <a:gd name="T7" fmla="*/ 298 h 607"/>
              <a:gd name="T8" fmla="*/ 140 w 278"/>
              <a:gd name="T9" fmla="*/ 2 h 607"/>
              <a:gd name="T10" fmla="*/ 138 w 278"/>
              <a:gd name="T11" fmla="*/ 505 h 607"/>
              <a:gd name="T12" fmla="*/ 232 w 278"/>
              <a:gd name="T13" fmla="*/ 306 h 607"/>
              <a:gd name="T14" fmla="*/ 140 w 278"/>
              <a:gd name="T15" fmla="*/ 102 h 607"/>
              <a:gd name="T16" fmla="*/ 46 w 278"/>
              <a:gd name="T17" fmla="*/ 300 h 607"/>
              <a:gd name="T18" fmla="*/ 138 w 278"/>
              <a:gd name="T19" fmla="*/ 50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 h="607">
                <a:moveTo>
                  <a:pt x="140" y="2"/>
                </a:moveTo>
                <a:cubicBezTo>
                  <a:pt x="217" y="5"/>
                  <a:pt x="278" y="142"/>
                  <a:pt x="277" y="308"/>
                </a:cubicBezTo>
                <a:cubicBezTo>
                  <a:pt x="277" y="474"/>
                  <a:pt x="214" y="607"/>
                  <a:pt x="138" y="604"/>
                </a:cubicBezTo>
                <a:cubicBezTo>
                  <a:pt x="61" y="601"/>
                  <a:pt x="0" y="464"/>
                  <a:pt x="0" y="298"/>
                </a:cubicBezTo>
                <a:cubicBezTo>
                  <a:pt x="1" y="132"/>
                  <a:pt x="64" y="0"/>
                  <a:pt x="140" y="2"/>
                </a:cubicBezTo>
                <a:close/>
                <a:moveTo>
                  <a:pt x="138" y="505"/>
                </a:moveTo>
                <a:cubicBezTo>
                  <a:pt x="189" y="506"/>
                  <a:pt x="231" y="418"/>
                  <a:pt x="232" y="306"/>
                </a:cubicBezTo>
                <a:cubicBezTo>
                  <a:pt x="232" y="195"/>
                  <a:pt x="191" y="104"/>
                  <a:pt x="140" y="102"/>
                </a:cubicBezTo>
                <a:cubicBezTo>
                  <a:pt x="89" y="100"/>
                  <a:pt x="47" y="189"/>
                  <a:pt x="46" y="300"/>
                </a:cubicBezTo>
                <a:cubicBezTo>
                  <a:pt x="46" y="411"/>
                  <a:pt x="87" y="503"/>
                  <a:pt x="138" y="505"/>
                </a:cubicBezTo>
              </a:path>
            </a:pathLst>
          </a:custGeom>
          <a:solidFill>
            <a:schemeClr val="bg1"/>
          </a:solidFill>
          <a:ln>
            <a:noFill/>
          </a:ln>
        </p:spPr>
        <p:txBody>
          <a:bodyPr vert="horz" wrap="square" lIns="91440" tIns="45720" rIns="91440" bIns="45720" numCol="1" anchor="t" anchorCtr="0" compatLnSpc="1">
            <a:prstTxWarp prst="textNoShape">
              <a:avLst/>
            </a:prstTxWarp>
            <a:normAutofit/>
          </a:bodyPr>
          <a:lstStyle/>
          <a:p>
            <a:endParaRPr lang="en-US"/>
          </a:p>
        </p:txBody>
      </p:sp>
      <p:sp>
        <p:nvSpPr>
          <p:cNvPr id="49" name="Freeform 563"/>
          <p:cNvSpPr>
            <a:spLocks/>
          </p:cNvSpPr>
          <p:nvPr/>
        </p:nvSpPr>
        <p:spPr bwMode="auto">
          <a:xfrm>
            <a:off x="8222048" y="725805"/>
            <a:ext cx="1360245" cy="5412639"/>
          </a:xfrm>
          <a:custGeom>
            <a:avLst/>
            <a:gdLst>
              <a:gd name="T0" fmla="*/ 18 w 190"/>
              <a:gd name="T1" fmla="*/ 750 h 750"/>
              <a:gd name="T2" fmla="*/ 0 w 190"/>
              <a:gd name="T3" fmla="*/ 750 h 750"/>
              <a:gd name="T4" fmla="*/ 172 w 190"/>
              <a:gd name="T5" fmla="*/ 381 h 750"/>
              <a:gd name="T6" fmla="*/ 1 w 190"/>
              <a:gd name="T7" fmla="*/ 0 h 750"/>
              <a:gd name="T8" fmla="*/ 18 w 190"/>
              <a:gd name="T9" fmla="*/ 0 h 750"/>
              <a:gd name="T10" fmla="*/ 189 w 190"/>
              <a:gd name="T11" fmla="*/ 381 h 750"/>
              <a:gd name="T12" fmla="*/ 18 w 190"/>
              <a:gd name="T13" fmla="*/ 750 h 750"/>
            </a:gdLst>
            <a:ahLst/>
            <a:cxnLst>
              <a:cxn ang="0">
                <a:pos x="T0" y="T1"/>
              </a:cxn>
              <a:cxn ang="0">
                <a:pos x="T2" y="T3"/>
              </a:cxn>
              <a:cxn ang="0">
                <a:pos x="T4" y="T5"/>
              </a:cxn>
              <a:cxn ang="0">
                <a:pos x="T6" y="T7"/>
              </a:cxn>
              <a:cxn ang="0">
                <a:pos x="T8" y="T9"/>
              </a:cxn>
              <a:cxn ang="0">
                <a:pos x="T10" y="T11"/>
              </a:cxn>
              <a:cxn ang="0">
                <a:pos x="T12" y="T13"/>
              </a:cxn>
            </a:cxnLst>
            <a:rect l="0" t="0" r="r" b="b"/>
            <a:pathLst>
              <a:path w="190" h="750">
                <a:moveTo>
                  <a:pt x="18" y="750"/>
                </a:moveTo>
                <a:cubicBezTo>
                  <a:pt x="12" y="750"/>
                  <a:pt x="6" y="750"/>
                  <a:pt x="0" y="750"/>
                </a:cubicBezTo>
                <a:cubicBezTo>
                  <a:pt x="94" y="750"/>
                  <a:pt x="171" y="586"/>
                  <a:pt x="172" y="381"/>
                </a:cubicBezTo>
                <a:cubicBezTo>
                  <a:pt x="173" y="174"/>
                  <a:pt x="96" y="3"/>
                  <a:pt x="1" y="0"/>
                </a:cubicBezTo>
                <a:cubicBezTo>
                  <a:pt x="18" y="0"/>
                  <a:pt x="18" y="0"/>
                  <a:pt x="18" y="0"/>
                </a:cubicBezTo>
                <a:cubicBezTo>
                  <a:pt x="114" y="3"/>
                  <a:pt x="190" y="174"/>
                  <a:pt x="189" y="381"/>
                </a:cubicBezTo>
                <a:cubicBezTo>
                  <a:pt x="189" y="586"/>
                  <a:pt x="112" y="750"/>
                  <a:pt x="18" y="75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normAutofit/>
          </a:bodyPr>
          <a:lstStyle/>
          <a:p>
            <a:endParaRPr lang="en-US"/>
          </a:p>
        </p:txBody>
      </p:sp>
      <p:sp>
        <p:nvSpPr>
          <p:cNvPr id="50" name="Freeform 564"/>
          <p:cNvSpPr>
            <a:spLocks noEditPoints="1"/>
          </p:cNvSpPr>
          <p:nvPr/>
        </p:nvSpPr>
        <p:spPr bwMode="auto">
          <a:xfrm>
            <a:off x="6968073" y="704551"/>
            <a:ext cx="2493782" cy="5462231"/>
          </a:xfrm>
          <a:custGeom>
            <a:avLst/>
            <a:gdLst>
              <a:gd name="T0" fmla="*/ 176 w 348"/>
              <a:gd name="T1" fmla="*/ 3 h 757"/>
              <a:gd name="T2" fmla="*/ 347 w 348"/>
              <a:gd name="T3" fmla="*/ 384 h 757"/>
              <a:gd name="T4" fmla="*/ 172 w 348"/>
              <a:gd name="T5" fmla="*/ 753 h 757"/>
              <a:gd name="T6" fmla="*/ 1 w 348"/>
              <a:gd name="T7" fmla="*/ 372 h 757"/>
              <a:gd name="T8" fmla="*/ 176 w 348"/>
              <a:gd name="T9" fmla="*/ 3 h 757"/>
              <a:gd name="T10" fmla="*/ 173 w 348"/>
              <a:gd name="T11" fmla="*/ 679 h 757"/>
              <a:gd name="T12" fmla="*/ 312 w 348"/>
              <a:gd name="T13" fmla="*/ 383 h 757"/>
              <a:gd name="T14" fmla="*/ 175 w 348"/>
              <a:gd name="T15" fmla="*/ 77 h 757"/>
              <a:gd name="T16" fmla="*/ 35 w 348"/>
              <a:gd name="T17" fmla="*/ 373 h 757"/>
              <a:gd name="T18" fmla="*/ 173 w 348"/>
              <a:gd name="T19" fmla="*/ 679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757">
                <a:moveTo>
                  <a:pt x="176" y="3"/>
                </a:moveTo>
                <a:cubicBezTo>
                  <a:pt x="271" y="6"/>
                  <a:pt x="348" y="177"/>
                  <a:pt x="347" y="384"/>
                </a:cubicBezTo>
                <a:cubicBezTo>
                  <a:pt x="346" y="591"/>
                  <a:pt x="268" y="757"/>
                  <a:pt x="172" y="753"/>
                </a:cubicBezTo>
                <a:cubicBezTo>
                  <a:pt x="77" y="750"/>
                  <a:pt x="0" y="579"/>
                  <a:pt x="1" y="372"/>
                </a:cubicBezTo>
                <a:cubicBezTo>
                  <a:pt x="2" y="165"/>
                  <a:pt x="80" y="0"/>
                  <a:pt x="176" y="3"/>
                </a:cubicBezTo>
                <a:close/>
                <a:moveTo>
                  <a:pt x="173" y="679"/>
                </a:moveTo>
                <a:cubicBezTo>
                  <a:pt x="249" y="681"/>
                  <a:pt x="312" y="549"/>
                  <a:pt x="312" y="383"/>
                </a:cubicBezTo>
                <a:cubicBezTo>
                  <a:pt x="313" y="217"/>
                  <a:pt x="252" y="80"/>
                  <a:pt x="175" y="77"/>
                </a:cubicBezTo>
                <a:cubicBezTo>
                  <a:pt x="99" y="75"/>
                  <a:pt x="36" y="207"/>
                  <a:pt x="35" y="373"/>
                </a:cubicBezTo>
                <a:cubicBezTo>
                  <a:pt x="35" y="539"/>
                  <a:pt x="96" y="676"/>
                  <a:pt x="173" y="679"/>
                </a:cubicBezTo>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normAutofit/>
          </a:bodyPr>
          <a:lstStyle/>
          <a:p>
            <a:endParaRPr lang="en-US"/>
          </a:p>
        </p:txBody>
      </p:sp>
      <p:grpSp>
        <p:nvGrpSpPr>
          <p:cNvPr id="22" name="Group 21"/>
          <p:cNvGrpSpPr/>
          <p:nvPr/>
        </p:nvGrpSpPr>
        <p:grpSpPr>
          <a:xfrm>
            <a:off x="121024" y="2123932"/>
            <a:ext cx="7830282" cy="2912203"/>
            <a:chOff x="-479433" y="1867134"/>
            <a:chExt cx="9329558" cy="3469807"/>
          </a:xfrm>
          <a:solidFill>
            <a:srgbClr val="00B050"/>
          </a:solidFill>
        </p:grpSpPr>
        <p:sp>
          <p:nvSpPr>
            <p:cNvPr id="14" name="Freeform 18"/>
            <p:cNvSpPr>
              <a:spLocks noChangeArrowheads="1"/>
            </p:cNvSpPr>
            <p:nvPr/>
          </p:nvSpPr>
          <p:spPr bwMode="auto">
            <a:xfrm rot="12153267">
              <a:off x="1258033" y="1883170"/>
              <a:ext cx="7519057" cy="3438396"/>
            </a:xfrm>
            <a:custGeom>
              <a:avLst/>
              <a:gdLst>
                <a:gd name="G0" fmla="+- 1 0 0"/>
                <a:gd name="G1" fmla="+- 1 0 0"/>
                <a:gd name="G2" fmla="+- 1 0 0"/>
                <a:gd name="G3" fmla="+- 1429 0 0"/>
                <a:gd name="G4" fmla="+- 1 0 0"/>
                <a:gd name="T0" fmla="*/ 106633 w 3023"/>
                <a:gd name="T1" fmla="*/ 407523 h 1430"/>
                <a:gd name="T2" fmla="*/ 1067050 w 3023"/>
                <a:gd name="T3" fmla="*/ 0 h 1430"/>
                <a:gd name="T4" fmla="*/ 1088665 w 3023"/>
                <a:gd name="T5" fmla="*/ 52154 h 1430"/>
                <a:gd name="T6" fmla="*/ 0 w 3023"/>
                <a:gd name="T7" fmla="*/ 513990 h 1430"/>
                <a:gd name="T8" fmla="*/ 106633 w 3023"/>
                <a:gd name="T9" fmla="*/ 407523 h 1430"/>
              </a:gdLst>
              <a:ahLst/>
              <a:cxnLst>
                <a:cxn ang="0">
                  <a:pos x="T0" y="T1"/>
                </a:cxn>
                <a:cxn ang="0">
                  <a:pos x="T2" y="T3"/>
                </a:cxn>
                <a:cxn ang="0">
                  <a:pos x="T4" y="T5"/>
                </a:cxn>
                <a:cxn ang="0">
                  <a:pos x="T6" y="T7"/>
                </a:cxn>
                <a:cxn ang="0">
                  <a:pos x="T8" y="T9"/>
                </a:cxn>
              </a:cxnLst>
              <a:rect l="0" t="0" r="r" b="b"/>
              <a:pathLst>
                <a:path w="3023" h="1430">
                  <a:moveTo>
                    <a:pt x="296" y="1133"/>
                  </a:moveTo>
                  <a:lnTo>
                    <a:pt x="2962" y="0"/>
                  </a:lnTo>
                  <a:lnTo>
                    <a:pt x="3022" y="145"/>
                  </a:lnTo>
                  <a:lnTo>
                    <a:pt x="0" y="1429"/>
                  </a:lnTo>
                  <a:lnTo>
                    <a:pt x="296" y="1133"/>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43756" tIns="121878" rIns="243756" bIns="121878" anchor="ctr">
              <a:normAutofit/>
            </a:bodyPr>
            <a:lstStyle/>
            <a:p>
              <a:endParaRPr lang="en-US"/>
            </a:p>
          </p:txBody>
        </p:sp>
        <p:sp>
          <p:nvSpPr>
            <p:cNvPr id="15" name="Freeform 19"/>
            <p:cNvSpPr>
              <a:spLocks noChangeArrowheads="1"/>
            </p:cNvSpPr>
            <p:nvPr/>
          </p:nvSpPr>
          <p:spPr bwMode="auto">
            <a:xfrm rot="12153267">
              <a:off x="1177615" y="1867134"/>
              <a:ext cx="7672510" cy="3088191"/>
            </a:xfrm>
            <a:custGeom>
              <a:avLst/>
              <a:gdLst>
                <a:gd name="G0" fmla="+- 1 0 0"/>
                <a:gd name="G1" fmla="*/ 1 0 0"/>
                <a:gd name="G2" fmla="+- 1 0 0"/>
                <a:gd name="G3" fmla="+- 1284 0 0"/>
                <a:gd name="G4" fmla="+- 1 0 0"/>
                <a:gd name="T0" fmla="*/ 150879 w 3086"/>
                <a:gd name="T1" fmla="*/ 459087 h 1285"/>
                <a:gd name="T2" fmla="*/ 1110890 w 3086"/>
                <a:gd name="T3" fmla="*/ 51769 h 1285"/>
                <a:gd name="T4" fmla="*/ 1088204 w 3086"/>
                <a:gd name="T5" fmla="*/ 0 h 1285"/>
                <a:gd name="T6" fmla="*/ 0 w 3086"/>
                <a:gd name="T7" fmla="*/ 461603 h 1285"/>
                <a:gd name="T8" fmla="*/ 150879 w 3086"/>
                <a:gd name="T9" fmla="*/ 459087 h 1285"/>
              </a:gdLst>
              <a:ahLst/>
              <a:cxnLst>
                <a:cxn ang="0">
                  <a:pos x="T0" y="T1"/>
                </a:cxn>
                <a:cxn ang="0">
                  <a:pos x="T2" y="T3"/>
                </a:cxn>
                <a:cxn ang="0">
                  <a:pos x="T4" y="T5"/>
                </a:cxn>
                <a:cxn ang="0">
                  <a:pos x="T6" y="T7"/>
                </a:cxn>
                <a:cxn ang="0">
                  <a:pos x="T8" y="T9"/>
                </a:cxn>
              </a:cxnLst>
              <a:rect l="0" t="0" r="r" b="b"/>
              <a:pathLst>
                <a:path w="3086" h="1285">
                  <a:moveTo>
                    <a:pt x="419" y="1277"/>
                  </a:moveTo>
                  <a:lnTo>
                    <a:pt x="3085" y="144"/>
                  </a:lnTo>
                  <a:lnTo>
                    <a:pt x="3022" y="0"/>
                  </a:lnTo>
                  <a:lnTo>
                    <a:pt x="0" y="1284"/>
                  </a:lnTo>
                  <a:lnTo>
                    <a:pt x="419" y="1277"/>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43756" tIns="121878" rIns="243756" bIns="121878" anchor="ctr">
              <a:normAutofit/>
            </a:bodyPr>
            <a:lstStyle/>
            <a:p>
              <a:endParaRPr lang="en-US"/>
            </a:p>
          </p:txBody>
        </p:sp>
        <p:sp>
          <p:nvSpPr>
            <p:cNvPr id="16" name="Freeform 20"/>
            <p:cNvSpPr>
              <a:spLocks noChangeArrowheads="1"/>
            </p:cNvSpPr>
            <p:nvPr/>
          </p:nvSpPr>
          <p:spPr bwMode="auto">
            <a:xfrm rot="12153267">
              <a:off x="1156699" y="1898545"/>
              <a:ext cx="7519057" cy="3438396"/>
            </a:xfrm>
            <a:custGeom>
              <a:avLst/>
              <a:gdLst>
                <a:gd name="G0" fmla="+- 1 0 0"/>
                <a:gd name="G1" fmla="+- 1 0 0"/>
                <a:gd name="G2" fmla="+- 1 0 0"/>
                <a:gd name="G3" fmla="+- 1429 0 0"/>
                <a:gd name="G4" fmla="+- 1 0 0"/>
                <a:gd name="T0" fmla="*/ 106527 w 3026"/>
                <a:gd name="T1" fmla="*/ 407523 h 1430"/>
                <a:gd name="T2" fmla="*/ 1066712 w 3026"/>
                <a:gd name="T3" fmla="*/ 0 h 1430"/>
                <a:gd name="T4" fmla="*/ 1088665 w 3026"/>
                <a:gd name="T5" fmla="*/ 51795 h 1430"/>
                <a:gd name="T6" fmla="*/ 0 w 3026"/>
                <a:gd name="T7" fmla="*/ 513990 h 1430"/>
                <a:gd name="T8" fmla="*/ 106527 w 3026"/>
                <a:gd name="T9" fmla="*/ 407523 h 1430"/>
              </a:gdLst>
              <a:ahLst/>
              <a:cxnLst>
                <a:cxn ang="0">
                  <a:pos x="T0" y="T1"/>
                </a:cxn>
                <a:cxn ang="0">
                  <a:pos x="T2" y="T3"/>
                </a:cxn>
                <a:cxn ang="0">
                  <a:pos x="T4" y="T5"/>
                </a:cxn>
                <a:cxn ang="0">
                  <a:pos x="T6" y="T7"/>
                </a:cxn>
                <a:cxn ang="0">
                  <a:pos x="T8" y="T9"/>
                </a:cxn>
              </a:cxnLst>
              <a:rect l="0" t="0" r="r" b="b"/>
              <a:pathLst>
                <a:path w="3026" h="1430">
                  <a:moveTo>
                    <a:pt x="296" y="1133"/>
                  </a:moveTo>
                  <a:lnTo>
                    <a:pt x="2964" y="0"/>
                  </a:lnTo>
                  <a:lnTo>
                    <a:pt x="3025" y="144"/>
                  </a:lnTo>
                  <a:lnTo>
                    <a:pt x="0" y="1429"/>
                  </a:lnTo>
                  <a:lnTo>
                    <a:pt x="296" y="1133"/>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43756" tIns="121878" rIns="243756" bIns="121878" anchor="ctr">
              <a:normAutofit/>
            </a:bodyPr>
            <a:lstStyle/>
            <a:p>
              <a:endParaRPr lang="en-US"/>
            </a:p>
          </p:txBody>
        </p:sp>
        <p:sp>
          <p:nvSpPr>
            <p:cNvPr id="17" name="Freeform 21"/>
            <p:cNvSpPr>
              <a:spLocks noChangeArrowheads="1"/>
            </p:cNvSpPr>
            <p:nvPr/>
          </p:nvSpPr>
          <p:spPr bwMode="auto">
            <a:xfrm rot="12153267">
              <a:off x="1078317" y="1888490"/>
              <a:ext cx="7672510" cy="3098797"/>
            </a:xfrm>
            <a:custGeom>
              <a:avLst/>
              <a:gdLst>
                <a:gd name="G0" fmla="+- 1 0 0"/>
                <a:gd name="G1" fmla="*/ 1 0 0"/>
                <a:gd name="G2" fmla="+- 1 0 0"/>
                <a:gd name="G3" fmla="+- 1285 0 0"/>
                <a:gd name="G4" fmla="+- 1 0 0"/>
                <a:gd name="T0" fmla="*/ 151093 w 3089"/>
                <a:gd name="T1" fmla="*/ 460666 h 1286"/>
                <a:gd name="T2" fmla="*/ 1110890 w 3089"/>
                <a:gd name="T3" fmla="*/ 52267 h 1286"/>
                <a:gd name="T4" fmla="*/ 1088226 w 3089"/>
                <a:gd name="T5" fmla="*/ 0 h 1286"/>
                <a:gd name="T6" fmla="*/ 0 w 3089"/>
                <a:gd name="T7" fmla="*/ 463190 h 1286"/>
                <a:gd name="T8" fmla="*/ 151093 w 3089"/>
                <a:gd name="T9" fmla="*/ 460666 h 1286"/>
              </a:gdLst>
              <a:ahLst/>
              <a:cxnLst>
                <a:cxn ang="0">
                  <a:pos x="T0" y="T1"/>
                </a:cxn>
                <a:cxn ang="0">
                  <a:pos x="T2" y="T3"/>
                </a:cxn>
                <a:cxn ang="0">
                  <a:pos x="T4" y="T5"/>
                </a:cxn>
                <a:cxn ang="0">
                  <a:pos x="T6" y="T7"/>
                </a:cxn>
                <a:cxn ang="0">
                  <a:pos x="T8" y="T9"/>
                </a:cxn>
              </a:cxnLst>
              <a:rect l="0" t="0" r="r" b="b"/>
              <a:pathLst>
                <a:path w="3089" h="1286">
                  <a:moveTo>
                    <a:pt x="420" y="1278"/>
                  </a:moveTo>
                  <a:lnTo>
                    <a:pt x="3088" y="145"/>
                  </a:lnTo>
                  <a:lnTo>
                    <a:pt x="3025" y="0"/>
                  </a:lnTo>
                  <a:lnTo>
                    <a:pt x="0" y="1285"/>
                  </a:lnTo>
                  <a:lnTo>
                    <a:pt x="420" y="1278"/>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43756" tIns="121878" rIns="243756" bIns="121878" anchor="ctr">
              <a:normAutofit/>
            </a:bodyPr>
            <a:lstStyle/>
            <a:p>
              <a:endParaRPr lang="en-US"/>
            </a:p>
          </p:txBody>
        </p:sp>
        <p:sp>
          <p:nvSpPr>
            <p:cNvPr id="18" name="Freeform 22"/>
            <p:cNvSpPr>
              <a:spLocks noChangeArrowheads="1"/>
            </p:cNvSpPr>
            <p:nvPr/>
          </p:nvSpPr>
          <p:spPr bwMode="auto">
            <a:xfrm rot="12153267">
              <a:off x="-253847" y="3076961"/>
              <a:ext cx="2170223" cy="1549402"/>
            </a:xfrm>
            <a:custGeom>
              <a:avLst/>
              <a:gdLst>
                <a:gd name="G0" fmla="+- 643 0 0"/>
                <a:gd name="G1" fmla="+- 643 0 0"/>
                <a:gd name="G2" fmla="+- 643 0 0"/>
                <a:gd name="G3" fmla="+- 1 0 0"/>
                <a:gd name="G4" fmla="+- 1 0 0"/>
                <a:gd name="G5" fmla="+- 1 0 0"/>
                <a:gd name="G6" fmla="+- 1 0 0"/>
                <a:gd name="G7" fmla="+- 1 0 0"/>
                <a:gd name="G8" fmla="+- 1 0 0"/>
                <a:gd name="G9" fmla="+- 1 0 0"/>
                <a:gd name="G10" fmla="+- 1 0 0"/>
                <a:gd name="G11" fmla="+- 643 0 0"/>
                <a:gd name="T0" fmla="*/ 0 w 875"/>
                <a:gd name="T1" fmla="*/ 231415 h 644"/>
                <a:gd name="T2" fmla="*/ 0 w 875"/>
                <a:gd name="T3" fmla="*/ 231415 h 644"/>
                <a:gd name="T4" fmla="*/ 116390 w 875"/>
                <a:gd name="T5" fmla="*/ 84936 h 644"/>
                <a:gd name="T6" fmla="*/ 313966 w 875"/>
                <a:gd name="T7" fmla="*/ 0 h 644"/>
                <a:gd name="T8" fmla="*/ 221644 w 875"/>
                <a:gd name="T9" fmla="*/ 137841 h 644"/>
                <a:gd name="T10" fmla="*/ 0 w 875"/>
                <a:gd name="T11" fmla="*/ 231415 h 644"/>
              </a:gdLst>
              <a:ahLst/>
              <a:cxnLst>
                <a:cxn ang="0">
                  <a:pos x="T0" y="T1"/>
                </a:cxn>
                <a:cxn ang="0">
                  <a:pos x="T2" y="T3"/>
                </a:cxn>
                <a:cxn ang="0">
                  <a:pos x="T4" y="T5"/>
                </a:cxn>
                <a:cxn ang="0">
                  <a:pos x="T6" y="T7"/>
                </a:cxn>
                <a:cxn ang="0">
                  <a:pos x="T8" y="T9"/>
                </a:cxn>
                <a:cxn ang="0">
                  <a:pos x="T10" y="T11"/>
                </a:cxn>
              </a:cxnLst>
              <a:rect l="0" t="0" r="r" b="b"/>
              <a:pathLst>
                <a:path w="875" h="644">
                  <a:moveTo>
                    <a:pt x="0" y="643"/>
                  </a:moveTo>
                  <a:lnTo>
                    <a:pt x="0" y="643"/>
                  </a:lnTo>
                  <a:cubicBezTo>
                    <a:pt x="0" y="643"/>
                    <a:pt x="58" y="347"/>
                    <a:pt x="324" y="236"/>
                  </a:cubicBezTo>
                  <a:cubicBezTo>
                    <a:pt x="589" y="122"/>
                    <a:pt x="874" y="0"/>
                    <a:pt x="874" y="0"/>
                  </a:cubicBezTo>
                  <a:cubicBezTo>
                    <a:pt x="617" y="383"/>
                    <a:pt x="617" y="383"/>
                    <a:pt x="617" y="383"/>
                  </a:cubicBezTo>
                  <a:lnTo>
                    <a:pt x="0" y="643"/>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43756" tIns="121878" rIns="243756" bIns="121878" anchor="ctr">
              <a:normAutofit/>
            </a:bodyPr>
            <a:lstStyle/>
            <a:p>
              <a:endParaRPr lang="en-US"/>
            </a:p>
          </p:txBody>
        </p:sp>
        <p:sp>
          <p:nvSpPr>
            <p:cNvPr id="19" name="Freeform 23"/>
            <p:cNvSpPr>
              <a:spLocks noChangeArrowheads="1"/>
            </p:cNvSpPr>
            <p:nvPr/>
          </p:nvSpPr>
          <p:spPr bwMode="auto">
            <a:xfrm rot="12153267">
              <a:off x="-479433" y="2386185"/>
              <a:ext cx="2663452" cy="1029392"/>
            </a:xfrm>
            <a:custGeom>
              <a:avLst/>
              <a:gdLst>
                <a:gd name="G0" fmla="+- 263 0 0"/>
                <a:gd name="G1" fmla="+- 263 0 0"/>
                <a:gd name="G2" fmla="+- 263 0 0"/>
                <a:gd name="G3" fmla="+- 1 0 0"/>
                <a:gd name="G4" fmla="*/ 1 35987 45568"/>
                <a:gd name="G5" fmla="*/ 1 35987 55552"/>
                <a:gd name="G6" fmla="*/ G5 1 180"/>
                <a:gd name="G7" fmla="*/ G4 1 G6"/>
                <a:gd name="G8" fmla="+- 1 0 0"/>
                <a:gd name="G9" fmla="+- 1 0 0"/>
                <a:gd name="G10" fmla="+- 1 0 0"/>
                <a:gd name="G11" fmla="+- 1 0 0"/>
                <a:gd name="G12" fmla="+- 1 0 0"/>
                <a:gd name="G13" fmla="+- 1 0 0"/>
                <a:gd name="G14" fmla="+- 263 0 0"/>
                <a:gd name="T0" fmla="*/ 0 w 1071"/>
                <a:gd name="T1" fmla="*/ 94844 h 427"/>
                <a:gd name="T2" fmla="*/ 0 w 1071"/>
                <a:gd name="T3" fmla="*/ 94844 h 427"/>
                <a:gd name="T4" fmla="*/ 187298 w 1071"/>
                <a:gd name="T5" fmla="*/ 113236 h 427"/>
                <a:gd name="T6" fmla="*/ 385402 w 1071"/>
                <a:gd name="T7" fmla="*/ 28489 h 427"/>
                <a:gd name="T8" fmla="*/ 223317 w 1071"/>
                <a:gd name="T9" fmla="*/ 0 h 427"/>
                <a:gd name="T10" fmla="*/ 0 w 1071"/>
                <a:gd name="T11" fmla="*/ 94844 h 427"/>
              </a:gdLst>
              <a:ahLst/>
              <a:cxnLst>
                <a:cxn ang="0">
                  <a:pos x="T0" y="T1"/>
                </a:cxn>
                <a:cxn ang="0">
                  <a:pos x="T2" y="T3"/>
                </a:cxn>
                <a:cxn ang="0">
                  <a:pos x="T4" y="T5"/>
                </a:cxn>
                <a:cxn ang="0">
                  <a:pos x="T6" y="T7"/>
                </a:cxn>
                <a:cxn ang="0">
                  <a:pos x="T8" y="T9"/>
                </a:cxn>
                <a:cxn ang="0">
                  <a:pos x="T10" y="T11"/>
                </a:cxn>
              </a:cxnLst>
              <a:rect l="0" t="0" r="r" b="b"/>
              <a:pathLst>
                <a:path w="1071" h="427">
                  <a:moveTo>
                    <a:pt x="0" y="263"/>
                  </a:moveTo>
                  <a:lnTo>
                    <a:pt x="0" y="263"/>
                  </a:lnTo>
                  <a:cubicBezTo>
                    <a:pt x="0" y="263"/>
                    <a:pt x="254" y="426"/>
                    <a:pt x="520" y="314"/>
                  </a:cubicBezTo>
                  <a:cubicBezTo>
                    <a:pt x="786" y="200"/>
                    <a:pt x="1070" y="79"/>
                    <a:pt x="1070" y="79"/>
                  </a:cubicBezTo>
                  <a:cubicBezTo>
                    <a:pt x="620" y="0"/>
                    <a:pt x="620" y="0"/>
                    <a:pt x="620" y="0"/>
                  </a:cubicBezTo>
                  <a:lnTo>
                    <a:pt x="0" y="263"/>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43756" tIns="121878" rIns="243756" bIns="121878" anchor="ctr">
              <a:normAutofit/>
            </a:bodyPr>
            <a:lstStyle/>
            <a:p>
              <a:endParaRPr lang="en-US"/>
            </a:p>
          </p:txBody>
        </p:sp>
      </p:grpSp>
      <p:sp>
        <p:nvSpPr>
          <p:cNvPr id="2" name="Title 1"/>
          <p:cNvSpPr>
            <a:spLocks noGrp="1"/>
          </p:cNvSpPr>
          <p:nvPr>
            <p:ph type="ctrTitle"/>
          </p:nvPr>
        </p:nvSpPr>
        <p:spPr>
          <a:xfrm>
            <a:off x="1831488" y="3216379"/>
            <a:ext cx="6164388" cy="522067"/>
          </a:xfrm>
        </p:spPr>
        <p:txBody>
          <a:bodyPr anchor="ctr" anchorCtr="0">
            <a:normAutofit fontScale="90000"/>
          </a:bodyPr>
          <a:lstStyle/>
          <a:p>
            <a:r>
              <a:rPr lang="en-US" sz="5000" b="1" spc="38" dirty="0">
                <a:ln w="0">
                  <a:solidFill>
                    <a:schemeClr val="tx1">
                      <a:lumMod val="75000"/>
                      <a:lumOff val="25000"/>
                    </a:schemeClr>
                  </a:solidFill>
                </a:ln>
                <a:solidFill>
                  <a:schemeClr val="bg1"/>
                </a:solidFill>
                <a:effectLst>
                  <a:innerShdw blurRad="63500" dist="50800" dir="13500000">
                    <a:srgbClr val="000000">
                      <a:alpha val="50000"/>
                    </a:srgbClr>
                  </a:innerShdw>
                </a:effectLst>
              </a:rPr>
              <a:t>OBJECTIVES</a:t>
            </a:r>
          </a:p>
        </p:txBody>
      </p:sp>
      <p:grpSp>
        <p:nvGrpSpPr>
          <p:cNvPr id="62" name="Group 61"/>
          <p:cNvGrpSpPr/>
          <p:nvPr/>
        </p:nvGrpSpPr>
        <p:grpSpPr>
          <a:xfrm rot="12305475">
            <a:off x="6372479" y="4289466"/>
            <a:ext cx="1836087" cy="990484"/>
            <a:chOff x="12124791" y="3770786"/>
            <a:chExt cx="3478984" cy="1689710"/>
          </a:xfrm>
          <a:solidFill>
            <a:schemeClr val="accent1">
              <a:lumMod val="75000"/>
            </a:schemeClr>
          </a:solidFill>
        </p:grpSpPr>
        <p:sp>
          <p:nvSpPr>
            <p:cNvPr id="63" name="Freeform 18"/>
            <p:cNvSpPr>
              <a:spLocks noChangeArrowheads="1"/>
            </p:cNvSpPr>
            <p:nvPr/>
          </p:nvSpPr>
          <p:spPr bwMode="auto">
            <a:xfrm>
              <a:off x="12124793" y="4118666"/>
              <a:ext cx="2841169" cy="1341829"/>
            </a:xfrm>
            <a:custGeom>
              <a:avLst/>
              <a:gdLst>
                <a:gd name="G0" fmla="+- 1 0 0"/>
                <a:gd name="G1" fmla="+- 1 0 0"/>
                <a:gd name="G2" fmla="+- 1 0 0"/>
                <a:gd name="G3" fmla="+- 1429 0 0"/>
                <a:gd name="G4" fmla="+- 1 0 0"/>
                <a:gd name="T0" fmla="*/ 106633 w 3023"/>
                <a:gd name="T1" fmla="*/ 407523 h 1430"/>
                <a:gd name="T2" fmla="*/ 1067050 w 3023"/>
                <a:gd name="T3" fmla="*/ 0 h 1430"/>
                <a:gd name="T4" fmla="*/ 1088665 w 3023"/>
                <a:gd name="T5" fmla="*/ 52154 h 1430"/>
                <a:gd name="T6" fmla="*/ 0 w 3023"/>
                <a:gd name="T7" fmla="*/ 513990 h 1430"/>
                <a:gd name="T8" fmla="*/ 106633 w 3023"/>
                <a:gd name="T9" fmla="*/ 407523 h 1430"/>
              </a:gdLst>
              <a:ahLst/>
              <a:cxnLst>
                <a:cxn ang="0">
                  <a:pos x="T0" y="T1"/>
                </a:cxn>
                <a:cxn ang="0">
                  <a:pos x="T2" y="T3"/>
                </a:cxn>
                <a:cxn ang="0">
                  <a:pos x="T4" y="T5"/>
                </a:cxn>
                <a:cxn ang="0">
                  <a:pos x="T6" y="T7"/>
                </a:cxn>
                <a:cxn ang="0">
                  <a:pos x="T8" y="T9"/>
                </a:cxn>
              </a:cxnLst>
              <a:rect l="0" t="0" r="r" b="b"/>
              <a:pathLst>
                <a:path w="3023" h="1430">
                  <a:moveTo>
                    <a:pt x="296" y="1133"/>
                  </a:moveTo>
                  <a:lnTo>
                    <a:pt x="2962" y="0"/>
                  </a:lnTo>
                  <a:lnTo>
                    <a:pt x="3022" y="145"/>
                  </a:lnTo>
                  <a:lnTo>
                    <a:pt x="0" y="1429"/>
                  </a:lnTo>
                  <a:lnTo>
                    <a:pt x="296" y="1133"/>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43756" tIns="121878" rIns="243756" bIns="121878" anchor="ctr">
              <a:normAutofit/>
            </a:bodyPr>
            <a:lstStyle/>
            <a:p>
              <a:endParaRPr lang="en-US"/>
            </a:p>
          </p:txBody>
        </p:sp>
        <p:sp>
          <p:nvSpPr>
            <p:cNvPr id="64" name="Freeform 19"/>
            <p:cNvSpPr>
              <a:spLocks noChangeArrowheads="1"/>
            </p:cNvSpPr>
            <p:nvPr/>
          </p:nvSpPr>
          <p:spPr bwMode="auto">
            <a:xfrm>
              <a:off x="12124791" y="4255333"/>
              <a:ext cx="2899153" cy="1205163"/>
            </a:xfrm>
            <a:custGeom>
              <a:avLst/>
              <a:gdLst>
                <a:gd name="G0" fmla="+- 1 0 0"/>
                <a:gd name="G1" fmla="*/ 1 0 0"/>
                <a:gd name="G2" fmla="+- 1 0 0"/>
                <a:gd name="G3" fmla="+- 1284 0 0"/>
                <a:gd name="G4" fmla="+- 1 0 0"/>
                <a:gd name="T0" fmla="*/ 150879 w 3086"/>
                <a:gd name="T1" fmla="*/ 459087 h 1285"/>
                <a:gd name="T2" fmla="*/ 1110890 w 3086"/>
                <a:gd name="T3" fmla="*/ 51769 h 1285"/>
                <a:gd name="T4" fmla="*/ 1088204 w 3086"/>
                <a:gd name="T5" fmla="*/ 0 h 1285"/>
                <a:gd name="T6" fmla="*/ 0 w 3086"/>
                <a:gd name="T7" fmla="*/ 461603 h 1285"/>
                <a:gd name="T8" fmla="*/ 150879 w 3086"/>
                <a:gd name="T9" fmla="*/ 459087 h 1285"/>
              </a:gdLst>
              <a:ahLst/>
              <a:cxnLst>
                <a:cxn ang="0">
                  <a:pos x="T0" y="T1"/>
                </a:cxn>
                <a:cxn ang="0">
                  <a:pos x="T2" y="T3"/>
                </a:cxn>
                <a:cxn ang="0">
                  <a:pos x="T4" y="T5"/>
                </a:cxn>
                <a:cxn ang="0">
                  <a:pos x="T6" y="T7"/>
                </a:cxn>
                <a:cxn ang="0">
                  <a:pos x="T8" y="T9"/>
                </a:cxn>
              </a:cxnLst>
              <a:rect l="0" t="0" r="r" b="b"/>
              <a:pathLst>
                <a:path w="3086" h="1285">
                  <a:moveTo>
                    <a:pt x="419" y="1277"/>
                  </a:moveTo>
                  <a:lnTo>
                    <a:pt x="3085" y="144"/>
                  </a:lnTo>
                  <a:lnTo>
                    <a:pt x="3022" y="0"/>
                  </a:lnTo>
                  <a:lnTo>
                    <a:pt x="0" y="1284"/>
                  </a:lnTo>
                  <a:lnTo>
                    <a:pt x="419" y="1277"/>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43756" tIns="121878" rIns="243756" bIns="121878" anchor="ctr">
              <a:normAutofit/>
            </a:bodyPr>
            <a:lstStyle/>
            <a:p>
              <a:endParaRPr lang="en-US"/>
            </a:p>
          </p:txBody>
        </p:sp>
        <p:sp>
          <p:nvSpPr>
            <p:cNvPr id="65" name="Freeform 20"/>
            <p:cNvSpPr>
              <a:spLocks noChangeArrowheads="1"/>
            </p:cNvSpPr>
            <p:nvPr/>
          </p:nvSpPr>
          <p:spPr bwMode="auto">
            <a:xfrm>
              <a:off x="12157926" y="4097957"/>
              <a:ext cx="2841169" cy="1341829"/>
            </a:xfrm>
            <a:custGeom>
              <a:avLst/>
              <a:gdLst>
                <a:gd name="G0" fmla="+- 1 0 0"/>
                <a:gd name="G1" fmla="+- 1 0 0"/>
                <a:gd name="G2" fmla="+- 1 0 0"/>
                <a:gd name="G3" fmla="+- 1429 0 0"/>
                <a:gd name="G4" fmla="+- 1 0 0"/>
                <a:gd name="T0" fmla="*/ 106527 w 3026"/>
                <a:gd name="T1" fmla="*/ 407523 h 1430"/>
                <a:gd name="T2" fmla="*/ 1066712 w 3026"/>
                <a:gd name="T3" fmla="*/ 0 h 1430"/>
                <a:gd name="T4" fmla="*/ 1088665 w 3026"/>
                <a:gd name="T5" fmla="*/ 51795 h 1430"/>
                <a:gd name="T6" fmla="*/ 0 w 3026"/>
                <a:gd name="T7" fmla="*/ 513990 h 1430"/>
                <a:gd name="T8" fmla="*/ 106527 w 3026"/>
                <a:gd name="T9" fmla="*/ 407523 h 1430"/>
              </a:gdLst>
              <a:ahLst/>
              <a:cxnLst>
                <a:cxn ang="0">
                  <a:pos x="T0" y="T1"/>
                </a:cxn>
                <a:cxn ang="0">
                  <a:pos x="T2" y="T3"/>
                </a:cxn>
                <a:cxn ang="0">
                  <a:pos x="T4" y="T5"/>
                </a:cxn>
                <a:cxn ang="0">
                  <a:pos x="T6" y="T7"/>
                </a:cxn>
                <a:cxn ang="0">
                  <a:pos x="T8" y="T9"/>
                </a:cxn>
              </a:cxnLst>
              <a:rect l="0" t="0" r="r" b="b"/>
              <a:pathLst>
                <a:path w="3026" h="1430">
                  <a:moveTo>
                    <a:pt x="296" y="1133"/>
                  </a:moveTo>
                  <a:lnTo>
                    <a:pt x="2964" y="0"/>
                  </a:lnTo>
                  <a:lnTo>
                    <a:pt x="3025" y="144"/>
                  </a:lnTo>
                  <a:lnTo>
                    <a:pt x="0" y="1429"/>
                  </a:lnTo>
                  <a:lnTo>
                    <a:pt x="296" y="1133"/>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43756" tIns="121878" rIns="243756" bIns="121878" anchor="ctr">
              <a:normAutofit/>
            </a:bodyPr>
            <a:lstStyle/>
            <a:p>
              <a:endParaRPr lang="en-US"/>
            </a:p>
          </p:txBody>
        </p:sp>
        <p:sp>
          <p:nvSpPr>
            <p:cNvPr id="66" name="Freeform 21"/>
            <p:cNvSpPr>
              <a:spLocks noChangeArrowheads="1"/>
            </p:cNvSpPr>
            <p:nvPr/>
          </p:nvSpPr>
          <p:spPr bwMode="auto">
            <a:xfrm>
              <a:off x="12157924" y="4234626"/>
              <a:ext cx="2899153" cy="1209302"/>
            </a:xfrm>
            <a:custGeom>
              <a:avLst/>
              <a:gdLst>
                <a:gd name="G0" fmla="+- 1 0 0"/>
                <a:gd name="G1" fmla="*/ 1 0 0"/>
                <a:gd name="G2" fmla="+- 1 0 0"/>
                <a:gd name="G3" fmla="+- 1285 0 0"/>
                <a:gd name="G4" fmla="+- 1 0 0"/>
                <a:gd name="T0" fmla="*/ 151093 w 3089"/>
                <a:gd name="T1" fmla="*/ 460666 h 1286"/>
                <a:gd name="T2" fmla="*/ 1110890 w 3089"/>
                <a:gd name="T3" fmla="*/ 52267 h 1286"/>
                <a:gd name="T4" fmla="*/ 1088226 w 3089"/>
                <a:gd name="T5" fmla="*/ 0 h 1286"/>
                <a:gd name="T6" fmla="*/ 0 w 3089"/>
                <a:gd name="T7" fmla="*/ 463190 h 1286"/>
                <a:gd name="T8" fmla="*/ 151093 w 3089"/>
                <a:gd name="T9" fmla="*/ 460666 h 1286"/>
              </a:gdLst>
              <a:ahLst/>
              <a:cxnLst>
                <a:cxn ang="0">
                  <a:pos x="T0" y="T1"/>
                </a:cxn>
                <a:cxn ang="0">
                  <a:pos x="T2" y="T3"/>
                </a:cxn>
                <a:cxn ang="0">
                  <a:pos x="T4" y="T5"/>
                </a:cxn>
                <a:cxn ang="0">
                  <a:pos x="T6" y="T7"/>
                </a:cxn>
                <a:cxn ang="0">
                  <a:pos x="T8" y="T9"/>
                </a:cxn>
              </a:cxnLst>
              <a:rect l="0" t="0" r="r" b="b"/>
              <a:pathLst>
                <a:path w="3089" h="1286">
                  <a:moveTo>
                    <a:pt x="420" y="1278"/>
                  </a:moveTo>
                  <a:lnTo>
                    <a:pt x="3088" y="145"/>
                  </a:lnTo>
                  <a:lnTo>
                    <a:pt x="3025" y="0"/>
                  </a:lnTo>
                  <a:lnTo>
                    <a:pt x="0" y="1285"/>
                  </a:lnTo>
                  <a:lnTo>
                    <a:pt x="420" y="1278"/>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43756" tIns="121878" rIns="243756" bIns="121878" anchor="ctr">
              <a:normAutofit/>
            </a:bodyPr>
            <a:lstStyle/>
            <a:p>
              <a:endParaRPr lang="en-US"/>
            </a:p>
          </p:txBody>
        </p:sp>
        <p:sp>
          <p:nvSpPr>
            <p:cNvPr id="67" name="Freeform 22"/>
            <p:cNvSpPr>
              <a:spLocks noChangeArrowheads="1"/>
            </p:cNvSpPr>
            <p:nvPr/>
          </p:nvSpPr>
          <p:spPr bwMode="auto">
            <a:xfrm>
              <a:off x="14560081" y="3770786"/>
              <a:ext cx="820046" cy="604652"/>
            </a:xfrm>
            <a:custGeom>
              <a:avLst/>
              <a:gdLst>
                <a:gd name="G0" fmla="+- 643 0 0"/>
                <a:gd name="G1" fmla="+- 643 0 0"/>
                <a:gd name="G2" fmla="+- 643 0 0"/>
                <a:gd name="G3" fmla="+- 1 0 0"/>
                <a:gd name="G4" fmla="+- 1 0 0"/>
                <a:gd name="G5" fmla="+- 1 0 0"/>
                <a:gd name="G6" fmla="+- 1 0 0"/>
                <a:gd name="G7" fmla="+- 1 0 0"/>
                <a:gd name="G8" fmla="+- 1 0 0"/>
                <a:gd name="G9" fmla="+- 1 0 0"/>
                <a:gd name="G10" fmla="+- 1 0 0"/>
                <a:gd name="G11" fmla="+- 643 0 0"/>
                <a:gd name="T0" fmla="*/ 0 w 875"/>
                <a:gd name="T1" fmla="*/ 231415 h 644"/>
                <a:gd name="T2" fmla="*/ 0 w 875"/>
                <a:gd name="T3" fmla="*/ 231415 h 644"/>
                <a:gd name="T4" fmla="*/ 116390 w 875"/>
                <a:gd name="T5" fmla="*/ 84936 h 644"/>
                <a:gd name="T6" fmla="*/ 313966 w 875"/>
                <a:gd name="T7" fmla="*/ 0 h 644"/>
                <a:gd name="T8" fmla="*/ 221644 w 875"/>
                <a:gd name="T9" fmla="*/ 137841 h 644"/>
                <a:gd name="T10" fmla="*/ 0 w 875"/>
                <a:gd name="T11" fmla="*/ 231415 h 644"/>
              </a:gdLst>
              <a:ahLst/>
              <a:cxnLst>
                <a:cxn ang="0">
                  <a:pos x="T0" y="T1"/>
                </a:cxn>
                <a:cxn ang="0">
                  <a:pos x="T2" y="T3"/>
                </a:cxn>
                <a:cxn ang="0">
                  <a:pos x="T4" y="T5"/>
                </a:cxn>
                <a:cxn ang="0">
                  <a:pos x="T6" y="T7"/>
                </a:cxn>
                <a:cxn ang="0">
                  <a:pos x="T8" y="T9"/>
                </a:cxn>
                <a:cxn ang="0">
                  <a:pos x="T10" y="T11"/>
                </a:cxn>
              </a:cxnLst>
              <a:rect l="0" t="0" r="r" b="b"/>
              <a:pathLst>
                <a:path w="875" h="644">
                  <a:moveTo>
                    <a:pt x="0" y="643"/>
                  </a:moveTo>
                  <a:lnTo>
                    <a:pt x="0" y="643"/>
                  </a:lnTo>
                  <a:cubicBezTo>
                    <a:pt x="0" y="643"/>
                    <a:pt x="58" y="347"/>
                    <a:pt x="324" y="236"/>
                  </a:cubicBezTo>
                  <a:cubicBezTo>
                    <a:pt x="589" y="122"/>
                    <a:pt x="874" y="0"/>
                    <a:pt x="874" y="0"/>
                  </a:cubicBezTo>
                  <a:cubicBezTo>
                    <a:pt x="617" y="383"/>
                    <a:pt x="617" y="383"/>
                    <a:pt x="617" y="383"/>
                  </a:cubicBezTo>
                  <a:lnTo>
                    <a:pt x="0" y="643"/>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43756" tIns="121878" rIns="243756" bIns="121878" anchor="ctr">
              <a:normAutofit fontScale="40000" lnSpcReduction="20000"/>
            </a:bodyPr>
            <a:lstStyle/>
            <a:p>
              <a:endParaRPr lang="en-US"/>
            </a:p>
          </p:txBody>
        </p:sp>
        <p:sp>
          <p:nvSpPr>
            <p:cNvPr id="68" name="Freeform 23"/>
            <p:cNvSpPr>
              <a:spLocks noChangeArrowheads="1"/>
            </p:cNvSpPr>
            <p:nvPr/>
          </p:nvSpPr>
          <p:spPr bwMode="auto">
            <a:xfrm>
              <a:off x="14597357" y="4218063"/>
              <a:ext cx="1006418" cy="401719"/>
            </a:xfrm>
            <a:custGeom>
              <a:avLst/>
              <a:gdLst>
                <a:gd name="G0" fmla="+- 263 0 0"/>
                <a:gd name="G1" fmla="+- 263 0 0"/>
                <a:gd name="G2" fmla="+- 263 0 0"/>
                <a:gd name="G3" fmla="+- 1 0 0"/>
                <a:gd name="G4" fmla="*/ 1 35987 45568"/>
                <a:gd name="G5" fmla="*/ 1 35987 55552"/>
                <a:gd name="G6" fmla="*/ G5 1 180"/>
                <a:gd name="G7" fmla="*/ G4 1 G6"/>
                <a:gd name="G8" fmla="+- 1 0 0"/>
                <a:gd name="G9" fmla="+- 1 0 0"/>
                <a:gd name="G10" fmla="+- 1 0 0"/>
                <a:gd name="G11" fmla="+- 1 0 0"/>
                <a:gd name="G12" fmla="+- 1 0 0"/>
                <a:gd name="G13" fmla="+- 1 0 0"/>
                <a:gd name="G14" fmla="+- 263 0 0"/>
                <a:gd name="T0" fmla="*/ 0 w 1071"/>
                <a:gd name="T1" fmla="*/ 94844 h 427"/>
                <a:gd name="T2" fmla="*/ 0 w 1071"/>
                <a:gd name="T3" fmla="*/ 94844 h 427"/>
                <a:gd name="T4" fmla="*/ 187298 w 1071"/>
                <a:gd name="T5" fmla="*/ 113236 h 427"/>
                <a:gd name="T6" fmla="*/ 385402 w 1071"/>
                <a:gd name="T7" fmla="*/ 28489 h 427"/>
                <a:gd name="T8" fmla="*/ 223317 w 1071"/>
                <a:gd name="T9" fmla="*/ 0 h 427"/>
                <a:gd name="T10" fmla="*/ 0 w 1071"/>
                <a:gd name="T11" fmla="*/ 94844 h 427"/>
              </a:gdLst>
              <a:ahLst/>
              <a:cxnLst>
                <a:cxn ang="0">
                  <a:pos x="T0" y="T1"/>
                </a:cxn>
                <a:cxn ang="0">
                  <a:pos x="T2" y="T3"/>
                </a:cxn>
                <a:cxn ang="0">
                  <a:pos x="T4" y="T5"/>
                </a:cxn>
                <a:cxn ang="0">
                  <a:pos x="T6" y="T7"/>
                </a:cxn>
                <a:cxn ang="0">
                  <a:pos x="T8" y="T9"/>
                </a:cxn>
                <a:cxn ang="0">
                  <a:pos x="T10" y="T11"/>
                </a:cxn>
              </a:cxnLst>
              <a:rect l="0" t="0" r="r" b="b"/>
              <a:pathLst>
                <a:path w="1071" h="427">
                  <a:moveTo>
                    <a:pt x="0" y="263"/>
                  </a:moveTo>
                  <a:lnTo>
                    <a:pt x="0" y="263"/>
                  </a:lnTo>
                  <a:cubicBezTo>
                    <a:pt x="0" y="263"/>
                    <a:pt x="254" y="426"/>
                    <a:pt x="520" y="314"/>
                  </a:cubicBezTo>
                  <a:cubicBezTo>
                    <a:pt x="786" y="200"/>
                    <a:pt x="1070" y="79"/>
                    <a:pt x="1070" y="79"/>
                  </a:cubicBezTo>
                  <a:cubicBezTo>
                    <a:pt x="620" y="0"/>
                    <a:pt x="620" y="0"/>
                    <a:pt x="620" y="0"/>
                  </a:cubicBezTo>
                  <a:lnTo>
                    <a:pt x="0" y="263"/>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43756" tIns="121878" rIns="243756" bIns="121878" anchor="ctr">
              <a:normAutofit fontScale="25000" lnSpcReduction="20000"/>
            </a:bodyPr>
            <a:lstStyle/>
            <a:p>
              <a:endParaRPr lang="en-US"/>
            </a:p>
          </p:txBody>
        </p:sp>
      </p:grpSp>
      <p:grpSp>
        <p:nvGrpSpPr>
          <p:cNvPr id="76" name="Group 75"/>
          <p:cNvGrpSpPr/>
          <p:nvPr/>
        </p:nvGrpSpPr>
        <p:grpSpPr>
          <a:xfrm rot="12305475">
            <a:off x="5688024" y="1805795"/>
            <a:ext cx="1836087" cy="990484"/>
            <a:chOff x="12124791" y="3770786"/>
            <a:chExt cx="3478984" cy="1689710"/>
          </a:xfrm>
          <a:solidFill>
            <a:schemeClr val="accent1">
              <a:lumMod val="75000"/>
            </a:schemeClr>
          </a:solidFill>
        </p:grpSpPr>
        <p:sp>
          <p:nvSpPr>
            <p:cNvPr id="77" name="Freeform 18"/>
            <p:cNvSpPr>
              <a:spLocks noChangeArrowheads="1"/>
            </p:cNvSpPr>
            <p:nvPr/>
          </p:nvSpPr>
          <p:spPr bwMode="auto">
            <a:xfrm>
              <a:off x="12124793" y="4118666"/>
              <a:ext cx="2841169" cy="1341829"/>
            </a:xfrm>
            <a:custGeom>
              <a:avLst/>
              <a:gdLst>
                <a:gd name="G0" fmla="+- 1 0 0"/>
                <a:gd name="G1" fmla="+- 1 0 0"/>
                <a:gd name="G2" fmla="+- 1 0 0"/>
                <a:gd name="G3" fmla="+- 1429 0 0"/>
                <a:gd name="G4" fmla="+- 1 0 0"/>
                <a:gd name="T0" fmla="*/ 106633 w 3023"/>
                <a:gd name="T1" fmla="*/ 407523 h 1430"/>
                <a:gd name="T2" fmla="*/ 1067050 w 3023"/>
                <a:gd name="T3" fmla="*/ 0 h 1430"/>
                <a:gd name="T4" fmla="*/ 1088665 w 3023"/>
                <a:gd name="T5" fmla="*/ 52154 h 1430"/>
                <a:gd name="T6" fmla="*/ 0 w 3023"/>
                <a:gd name="T7" fmla="*/ 513990 h 1430"/>
                <a:gd name="T8" fmla="*/ 106633 w 3023"/>
                <a:gd name="T9" fmla="*/ 407523 h 1430"/>
              </a:gdLst>
              <a:ahLst/>
              <a:cxnLst>
                <a:cxn ang="0">
                  <a:pos x="T0" y="T1"/>
                </a:cxn>
                <a:cxn ang="0">
                  <a:pos x="T2" y="T3"/>
                </a:cxn>
                <a:cxn ang="0">
                  <a:pos x="T4" y="T5"/>
                </a:cxn>
                <a:cxn ang="0">
                  <a:pos x="T6" y="T7"/>
                </a:cxn>
                <a:cxn ang="0">
                  <a:pos x="T8" y="T9"/>
                </a:cxn>
              </a:cxnLst>
              <a:rect l="0" t="0" r="r" b="b"/>
              <a:pathLst>
                <a:path w="3023" h="1430">
                  <a:moveTo>
                    <a:pt x="296" y="1133"/>
                  </a:moveTo>
                  <a:lnTo>
                    <a:pt x="2962" y="0"/>
                  </a:lnTo>
                  <a:lnTo>
                    <a:pt x="3022" y="145"/>
                  </a:lnTo>
                  <a:lnTo>
                    <a:pt x="0" y="1429"/>
                  </a:lnTo>
                  <a:lnTo>
                    <a:pt x="296" y="1133"/>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43756" tIns="121878" rIns="243756" bIns="121878" anchor="ctr">
              <a:normAutofit/>
            </a:bodyPr>
            <a:lstStyle/>
            <a:p>
              <a:endParaRPr lang="en-US"/>
            </a:p>
          </p:txBody>
        </p:sp>
        <p:sp>
          <p:nvSpPr>
            <p:cNvPr id="78" name="Freeform 19"/>
            <p:cNvSpPr>
              <a:spLocks noChangeArrowheads="1"/>
            </p:cNvSpPr>
            <p:nvPr/>
          </p:nvSpPr>
          <p:spPr bwMode="auto">
            <a:xfrm>
              <a:off x="12124791" y="4255333"/>
              <a:ext cx="2899153" cy="1205163"/>
            </a:xfrm>
            <a:custGeom>
              <a:avLst/>
              <a:gdLst>
                <a:gd name="G0" fmla="+- 1 0 0"/>
                <a:gd name="G1" fmla="*/ 1 0 0"/>
                <a:gd name="G2" fmla="+- 1 0 0"/>
                <a:gd name="G3" fmla="+- 1284 0 0"/>
                <a:gd name="G4" fmla="+- 1 0 0"/>
                <a:gd name="T0" fmla="*/ 150879 w 3086"/>
                <a:gd name="T1" fmla="*/ 459087 h 1285"/>
                <a:gd name="T2" fmla="*/ 1110890 w 3086"/>
                <a:gd name="T3" fmla="*/ 51769 h 1285"/>
                <a:gd name="T4" fmla="*/ 1088204 w 3086"/>
                <a:gd name="T5" fmla="*/ 0 h 1285"/>
                <a:gd name="T6" fmla="*/ 0 w 3086"/>
                <a:gd name="T7" fmla="*/ 461603 h 1285"/>
                <a:gd name="T8" fmla="*/ 150879 w 3086"/>
                <a:gd name="T9" fmla="*/ 459087 h 1285"/>
              </a:gdLst>
              <a:ahLst/>
              <a:cxnLst>
                <a:cxn ang="0">
                  <a:pos x="T0" y="T1"/>
                </a:cxn>
                <a:cxn ang="0">
                  <a:pos x="T2" y="T3"/>
                </a:cxn>
                <a:cxn ang="0">
                  <a:pos x="T4" y="T5"/>
                </a:cxn>
                <a:cxn ang="0">
                  <a:pos x="T6" y="T7"/>
                </a:cxn>
                <a:cxn ang="0">
                  <a:pos x="T8" y="T9"/>
                </a:cxn>
              </a:cxnLst>
              <a:rect l="0" t="0" r="r" b="b"/>
              <a:pathLst>
                <a:path w="3086" h="1285">
                  <a:moveTo>
                    <a:pt x="419" y="1277"/>
                  </a:moveTo>
                  <a:lnTo>
                    <a:pt x="3085" y="144"/>
                  </a:lnTo>
                  <a:lnTo>
                    <a:pt x="3022" y="0"/>
                  </a:lnTo>
                  <a:lnTo>
                    <a:pt x="0" y="1284"/>
                  </a:lnTo>
                  <a:lnTo>
                    <a:pt x="419" y="1277"/>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43756" tIns="121878" rIns="243756" bIns="121878" anchor="ctr">
              <a:normAutofit/>
            </a:bodyPr>
            <a:lstStyle/>
            <a:p>
              <a:endParaRPr lang="en-US"/>
            </a:p>
          </p:txBody>
        </p:sp>
        <p:sp>
          <p:nvSpPr>
            <p:cNvPr id="79" name="Freeform 20"/>
            <p:cNvSpPr>
              <a:spLocks noChangeArrowheads="1"/>
            </p:cNvSpPr>
            <p:nvPr/>
          </p:nvSpPr>
          <p:spPr bwMode="auto">
            <a:xfrm>
              <a:off x="12157926" y="4097957"/>
              <a:ext cx="2841169" cy="1341829"/>
            </a:xfrm>
            <a:custGeom>
              <a:avLst/>
              <a:gdLst>
                <a:gd name="G0" fmla="+- 1 0 0"/>
                <a:gd name="G1" fmla="+- 1 0 0"/>
                <a:gd name="G2" fmla="+- 1 0 0"/>
                <a:gd name="G3" fmla="+- 1429 0 0"/>
                <a:gd name="G4" fmla="+- 1 0 0"/>
                <a:gd name="T0" fmla="*/ 106527 w 3026"/>
                <a:gd name="T1" fmla="*/ 407523 h 1430"/>
                <a:gd name="T2" fmla="*/ 1066712 w 3026"/>
                <a:gd name="T3" fmla="*/ 0 h 1430"/>
                <a:gd name="T4" fmla="*/ 1088665 w 3026"/>
                <a:gd name="T5" fmla="*/ 51795 h 1430"/>
                <a:gd name="T6" fmla="*/ 0 w 3026"/>
                <a:gd name="T7" fmla="*/ 513990 h 1430"/>
                <a:gd name="T8" fmla="*/ 106527 w 3026"/>
                <a:gd name="T9" fmla="*/ 407523 h 1430"/>
              </a:gdLst>
              <a:ahLst/>
              <a:cxnLst>
                <a:cxn ang="0">
                  <a:pos x="T0" y="T1"/>
                </a:cxn>
                <a:cxn ang="0">
                  <a:pos x="T2" y="T3"/>
                </a:cxn>
                <a:cxn ang="0">
                  <a:pos x="T4" y="T5"/>
                </a:cxn>
                <a:cxn ang="0">
                  <a:pos x="T6" y="T7"/>
                </a:cxn>
                <a:cxn ang="0">
                  <a:pos x="T8" y="T9"/>
                </a:cxn>
              </a:cxnLst>
              <a:rect l="0" t="0" r="r" b="b"/>
              <a:pathLst>
                <a:path w="3026" h="1430">
                  <a:moveTo>
                    <a:pt x="296" y="1133"/>
                  </a:moveTo>
                  <a:lnTo>
                    <a:pt x="2964" y="0"/>
                  </a:lnTo>
                  <a:lnTo>
                    <a:pt x="3025" y="144"/>
                  </a:lnTo>
                  <a:lnTo>
                    <a:pt x="0" y="1429"/>
                  </a:lnTo>
                  <a:lnTo>
                    <a:pt x="296" y="1133"/>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43756" tIns="121878" rIns="243756" bIns="121878" anchor="ctr">
              <a:normAutofit/>
            </a:bodyPr>
            <a:lstStyle/>
            <a:p>
              <a:endParaRPr lang="en-US"/>
            </a:p>
          </p:txBody>
        </p:sp>
        <p:sp>
          <p:nvSpPr>
            <p:cNvPr id="80" name="Freeform 21"/>
            <p:cNvSpPr>
              <a:spLocks noChangeArrowheads="1"/>
            </p:cNvSpPr>
            <p:nvPr/>
          </p:nvSpPr>
          <p:spPr bwMode="auto">
            <a:xfrm>
              <a:off x="12157924" y="4234626"/>
              <a:ext cx="2899153" cy="1209302"/>
            </a:xfrm>
            <a:custGeom>
              <a:avLst/>
              <a:gdLst>
                <a:gd name="G0" fmla="+- 1 0 0"/>
                <a:gd name="G1" fmla="*/ 1 0 0"/>
                <a:gd name="G2" fmla="+- 1 0 0"/>
                <a:gd name="G3" fmla="+- 1285 0 0"/>
                <a:gd name="G4" fmla="+- 1 0 0"/>
                <a:gd name="T0" fmla="*/ 151093 w 3089"/>
                <a:gd name="T1" fmla="*/ 460666 h 1286"/>
                <a:gd name="T2" fmla="*/ 1110890 w 3089"/>
                <a:gd name="T3" fmla="*/ 52267 h 1286"/>
                <a:gd name="T4" fmla="*/ 1088226 w 3089"/>
                <a:gd name="T5" fmla="*/ 0 h 1286"/>
                <a:gd name="T6" fmla="*/ 0 w 3089"/>
                <a:gd name="T7" fmla="*/ 463190 h 1286"/>
                <a:gd name="T8" fmla="*/ 151093 w 3089"/>
                <a:gd name="T9" fmla="*/ 460666 h 1286"/>
              </a:gdLst>
              <a:ahLst/>
              <a:cxnLst>
                <a:cxn ang="0">
                  <a:pos x="T0" y="T1"/>
                </a:cxn>
                <a:cxn ang="0">
                  <a:pos x="T2" y="T3"/>
                </a:cxn>
                <a:cxn ang="0">
                  <a:pos x="T4" y="T5"/>
                </a:cxn>
                <a:cxn ang="0">
                  <a:pos x="T6" y="T7"/>
                </a:cxn>
                <a:cxn ang="0">
                  <a:pos x="T8" y="T9"/>
                </a:cxn>
              </a:cxnLst>
              <a:rect l="0" t="0" r="r" b="b"/>
              <a:pathLst>
                <a:path w="3089" h="1286">
                  <a:moveTo>
                    <a:pt x="420" y="1278"/>
                  </a:moveTo>
                  <a:lnTo>
                    <a:pt x="3088" y="145"/>
                  </a:lnTo>
                  <a:lnTo>
                    <a:pt x="3025" y="0"/>
                  </a:lnTo>
                  <a:lnTo>
                    <a:pt x="0" y="1285"/>
                  </a:lnTo>
                  <a:lnTo>
                    <a:pt x="420" y="1278"/>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43756" tIns="121878" rIns="243756" bIns="121878" anchor="ctr">
              <a:normAutofit/>
            </a:bodyPr>
            <a:lstStyle/>
            <a:p>
              <a:endParaRPr lang="en-US"/>
            </a:p>
          </p:txBody>
        </p:sp>
        <p:sp>
          <p:nvSpPr>
            <p:cNvPr id="81" name="Freeform 22"/>
            <p:cNvSpPr>
              <a:spLocks noChangeArrowheads="1"/>
            </p:cNvSpPr>
            <p:nvPr/>
          </p:nvSpPr>
          <p:spPr bwMode="auto">
            <a:xfrm>
              <a:off x="14560081" y="3770786"/>
              <a:ext cx="820046" cy="604652"/>
            </a:xfrm>
            <a:custGeom>
              <a:avLst/>
              <a:gdLst>
                <a:gd name="G0" fmla="+- 643 0 0"/>
                <a:gd name="G1" fmla="+- 643 0 0"/>
                <a:gd name="G2" fmla="+- 643 0 0"/>
                <a:gd name="G3" fmla="+- 1 0 0"/>
                <a:gd name="G4" fmla="+- 1 0 0"/>
                <a:gd name="G5" fmla="+- 1 0 0"/>
                <a:gd name="G6" fmla="+- 1 0 0"/>
                <a:gd name="G7" fmla="+- 1 0 0"/>
                <a:gd name="G8" fmla="+- 1 0 0"/>
                <a:gd name="G9" fmla="+- 1 0 0"/>
                <a:gd name="G10" fmla="+- 1 0 0"/>
                <a:gd name="G11" fmla="+- 643 0 0"/>
                <a:gd name="T0" fmla="*/ 0 w 875"/>
                <a:gd name="T1" fmla="*/ 231415 h 644"/>
                <a:gd name="T2" fmla="*/ 0 w 875"/>
                <a:gd name="T3" fmla="*/ 231415 h 644"/>
                <a:gd name="T4" fmla="*/ 116390 w 875"/>
                <a:gd name="T5" fmla="*/ 84936 h 644"/>
                <a:gd name="T6" fmla="*/ 313966 w 875"/>
                <a:gd name="T7" fmla="*/ 0 h 644"/>
                <a:gd name="T8" fmla="*/ 221644 w 875"/>
                <a:gd name="T9" fmla="*/ 137841 h 644"/>
                <a:gd name="T10" fmla="*/ 0 w 875"/>
                <a:gd name="T11" fmla="*/ 231415 h 644"/>
              </a:gdLst>
              <a:ahLst/>
              <a:cxnLst>
                <a:cxn ang="0">
                  <a:pos x="T0" y="T1"/>
                </a:cxn>
                <a:cxn ang="0">
                  <a:pos x="T2" y="T3"/>
                </a:cxn>
                <a:cxn ang="0">
                  <a:pos x="T4" y="T5"/>
                </a:cxn>
                <a:cxn ang="0">
                  <a:pos x="T6" y="T7"/>
                </a:cxn>
                <a:cxn ang="0">
                  <a:pos x="T8" y="T9"/>
                </a:cxn>
                <a:cxn ang="0">
                  <a:pos x="T10" y="T11"/>
                </a:cxn>
              </a:cxnLst>
              <a:rect l="0" t="0" r="r" b="b"/>
              <a:pathLst>
                <a:path w="875" h="644">
                  <a:moveTo>
                    <a:pt x="0" y="643"/>
                  </a:moveTo>
                  <a:lnTo>
                    <a:pt x="0" y="643"/>
                  </a:lnTo>
                  <a:cubicBezTo>
                    <a:pt x="0" y="643"/>
                    <a:pt x="58" y="347"/>
                    <a:pt x="324" y="236"/>
                  </a:cubicBezTo>
                  <a:cubicBezTo>
                    <a:pt x="589" y="122"/>
                    <a:pt x="874" y="0"/>
                    <a:pt x="874" y="0"/>
                  </a:cubicBezTo>
                  <a:cubicBezTo>
                    <a:pt x="617" y="383"/>
                    <a:pt x="617" y="383"/>
                    <a:pt x="617" y="383"/>
                  </a:cubicBezTo>
                  <a:lnTo>
                    <a:pt x="0" y="643"/>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43756" tIns="121878" rIns="243756" bIns="121878" anchor="ctr">
              <a:normAutofit fontScale="40000" lnSpcReduction="20000"/>
            </a:bodyPr>
            <a:lstStyle/>
            <a:p>
              <a:endParaRPr lang="en-US"/>
            </a:p>
          </p:txBody>
        </p:sp>
        <p:sp>
          <p:nvSpPr>
            <p:cNvPr id="82" name="Freeform 23"/>
            <p:cNvSpPr>
              <a:spLocks noChangeArrowheads="1"/>
            </p:cNvSpPr>
            <p:nvPr/>
          </p:nvSpPr>
          <p:spPr bwMode="auto">
            <a:xfrm>
              <a:off x="14597357" y="4218063"/>
              <a:ext cx="1006418" cy="401719"/>
            </a:xfrm>
            <a:custGeom>
              <a:avLst/>
              <a:gdLst>
                <a:gd name="G0" fmla="+- 263 0 0"/>
                <a:gd name="G1" fmla="+- 263 0 0"/>
                <a:gd name="G2" fmla="+- 263 0 0"/>
                <a:gd name="G3" fmla="+- 1 0 0"/>
                <a:gd name="G4" fmla="*/ 1 35987 45568"/>
                <a:gd name="G5" fmla="*/ 1 35987 55552"/>
                <a:gd name="G6" fmla="*/ G5 1 180"/>
                <a:gd name="G7" fmla="*/ G4 1 G6"/>
                <a:gd name="G8" fmla="+- 1 0 0"/>
                <a:gd name="G9" fmla="+- 1 0 0"/>
                <a:gd name="G10" fmla="+- 1 0 0"/>
                <a:gd name="G11" fmla="+- 1 0 0"/>
                <a:gd name="G12" fmla="+- 1 0 0"/>
                <a:gd name="G13" fmla="+- 1 0 0"/>
                <a:gd name="G14" fmla="+- 263 0 0"/>
                <a:gd name="T0" fmla="*/ 0 w 1071"/>
                <a:gd name="T1" fmla="*/ 94844 h 427"/>
                <a:gd name="T2" fmla="*/ 0 w 1071"/>
                <a:gd name="T3" fmla="*/ 94844 h 427"/>
                <a:gd name="T4" fmla="*/ 187298 w 1071"/>
                <a:gd name="T5" fmla="*/ 113236 h 427"/>
                <a:gd name="T6" fmla="*/ 385402 w 1071"/>
                <a:gd name="T7" fmla="*/ 28489 h 427"/>
                <a:gd name="T8" fmla="*/ 223317 w 1071"/>
                <a:gd name="T9" fmla="*/ 0 h 427"/>
                <a:gd name="T10" fmla="*/ 0 w 1071"/>
                <a:gd name="T11" fmla="*/ 94844 h 427"/>
              </a:gdLst>
              <a:ahLst/>
              <a:cxnLst>
                <a:cxn ang="0">
                  <a:pos x="T0" y="T1"/>
                </a:cxn>
                <a:cxn ang="0">
                  <a:pos x="T2" y="T3"/>
                </a:cxn>
                <a:cxn ang="0">
                  <a:pos x="T4" y="T5"/>
                </a:cxn>
                <a:cxn ang="0">
                  <a:pos x="T6" y="T7"/>
                </a:cxn>
                <a:cxn ang="0">
                  <a:pos x="T8" y="T9"/>
                </a:cxn>
                <a:cxn ang="0">
                  <a:pos x="T10" y="T11"/>
                </a:cxn>
              </a:cxnLst>
              <a:rect l="0" t="0" r="r" b="b"/>
              <a:pathLst>
                <a:path w="1071" h="427">
                  <a:moveTo>
                    <a:pt x="0" y="263"/>
                  </a:moveTo>
                  <a:lnTo>
                    <a:pt x="0" y="263"/>
                  </a:lnTo>
                  <a:cubicBezTo>
                    <a:pt x="0" y="263"/>
                    <a:pt x="254" y="426"/>
                    <a:pt x="520" y="314"/>
                  </a:cubicBezTo>
                  <a:cubicBezTo>
                    <a:pt x="786" y="200"/>
                    <a:pt x="1070" y="79"/>
                    <a:pt x="1070" y="79"/>
                  </a:cubicBezTo>
                  <a:cubicBezTo>
                    <a:pt x="620" y="0"/>
                    <a:pt x="620" y="0"/>
                    <a:pt x="620" y="0"/>
                  </a:cubicBezTo>
                  <a:lnTo>
                    <a:pt x="0" y="263"/>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43756" tIns="121878" rIns="243756" bIns="121878" anchor="ctr">
              <a:normAutofit fontScale="25000" lnSpcReduction="20000"/>
            </a:bodyPr>
            <a:lstStyle/>
            <a:p>
              <a:endParaRPr lang="en-US"/>
            </a:p>
          </p:txBody>
        </p:sp>
      </p:grpSp>
      <p:grpSp>
        <p:nvGrpSpPr>
          <p:cNvPr id="83" name="Group 82"/>
          <p:cNvGrpSpPr/>
          <p:nvPr/>
        </p:nvGrpSpPr>
        <p:grpSpPr>
          <a:xfrm rot="12305475">
            <a:off x="5744501" y="5065362"/>
            <a:ext cx="1836087" cy="990484"/>
            <a:chOff x="12124791" y="3770786"/>
            <a:chExt cx="3478984" cy="1689710"/>
          </a:xfrm>
          <a:solidFill>
            <a:schemeClr val="accent1">
              <a:lumMod val="75000"/>
            </a:schemeClr>
          </a:solidFill>
        </p:grpSpPr>
        <p:sp>
          <p:nvSpPr>
            <p:cNvPr id="84" name="Freeform 18"/>
            <p:cNvSpPr>
              <a:spLocks noChangeArrowheads="1"/>
            </p:cNvSpPr>
            <p:nvPr/>
          </p:nvSpPr>
          <p:spPr bwMode="auto">
            <a:xfrm>
              <a:off x="12124793" y="4118666"/>
              <a:ext cx="2841169" cy="1341829"/>
            </a:xfrm>
            <a:custGeom>
              <a:avLst/>
              <a:gdLst>
                <a:gd name="G0" fmla="+- 1 0 0"/>
                <a:gd name="G1" fmla="+- 1 0 0"/>
                <a:gd name="G2" fmla="+- 1 0 0"/>
                <a:gd name="G3" fmla="+- 1429 0 0"/>
                <a:gd name="G4" fmla="+- 1 0 0"/>
                <a:gd name="T0" fmla="*/ 106633 w 3023"/>
                <a:gd name="T1" fmla="*/ 407523 h 1430"/>
                <a:gd name="T2" fmla="*/ 1067050 w 3023"/>
                <a:gd name="T3" fmla="*/ 0 h 1430"/>
                <a:gd name="T4" fmla="*/ 1088665 w 3023"/>
                <a:gd name="T5" fmla="*/ 52154 h 1430"/>
                <a:gd name="T6" fmla="*/ 0 w 3023"/>
                <a:gd name="T7" fmla="*/ 513990 h 1430"/>
                <a:gd name="T8" fmla="*/ 106633 w 3023"/>
                <a:gd name="T9" fmla="*/ 407523 h 1430"/>
              </a:gdLst>
              <a:ahLst/>
              <a:cxnLst>
                <a:cxn ang="0">
                  <a:pos x="T0" y="T1"/>
                </a:cxn>
                <a:cxn ang="0">
                  <a:pos x="T2" y="T3"/>
                </a:cxn>
                <a:cxn ang="0">
                  <a:pos x="T4" y="T5"/>
                </a:cxn>
                <a:cxn ang="0">
                  <a:pos x="T6" y="T7"/>
                </a:cxn>
                <a:cxn ang="0">
                  <a:pos x="T8" y="T9"/>
                </a:cxn>
              </a:cxnLst>
              <a:rect l="0" t="0" r="r" b="b"/>
              <a:pathLst>
                <a:path w="3023" h="1430">
                  <a:moveTo>
                    <a:pt x="296" y="1133"/>
                  </a:moveTo>
                  <a:lnTo>
                    <a:pt x="2962" y="0"/>
                  </a:lnTo>
                  <a:lnTo>
                    <a:pt x="3022" y="145"/>
                  </a:lnTo>
                  <a:lnTo>
                    <a:pt x="0" y="1429"/>
                  </a:lnTo>
                  <a:lnTo>
                    <a:pt x="296" y="1133"/>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43756" tIns="121878" rIns="243756" bIns="121878" anchor="ctr">
              <a:normAutofit/>
            </a:bodyPr>
            <a:lstStyle/>
            <a:p>
              <a:endParaRPr lang="en-US"/>
            </a:p>
          </p:txBody>
        </p:sp>
        <p:sp>
          <p:nvSpPr>
            <p:cNvPr id="85" name="Freeform 19"/>
            <p:cNvSpPr>
              <a:spLocks noChangeArrowheads="1"/>
            </p:cNvSpPr>
            <p:nvPr/>
          </p:nvSpPr>
          <p:spPr bwMode="auto">
            <a:xfrm>
              <a:off x="12124791" y="4255333"/>
              <a:ext cx="2899153" cy="1205163"/>
            </a:xfrm>
            <a:custGeom>
              <a:avLst/>
              <a:gdLst>
                <a:gd name="G0" fmla="+- 1 0 0"/>
                <a:gd name="G1" fmla="*/ 1 0 0"/>
                <a:gd name="G2" fmla="+- 1 0 0"/>
                <a:gd name="G3" fmla="+- 1284 0 0"/>
                <a:gd name="G4" fmla="+- 1 0 0"/>
                <a:gd name="T0" fmla="*/ 150879 w 3086"/>
                <a:gd name="T1" fmla="*/ 459087 h 1285"/>
                <a:gd name="T2" fmla="*/ 1110890 w 3086"/>
                <a:gd name="T3" fmla="*/ 51769 h 1285"/>
                <a:gd name="T4" fmla="*/ 1088204 w 3086"/>
                <a:gd name="T5" fmla="*/ 0 h 1285"/>
                <a:gd name="T6" fmla="*/ 0 w 3086"/>
                <a:gd name="T7" fmla="*/ 461603 h 1285"/>
                <a:gd name="T8" fmla="*/ 150879 w 3086"/>
                <a:gd name="T9" fmla="*/ 459087 h 1285"/>
              </a:gdLst>
              <a:ahLst/>
              <a:cxnLst>
                <a:cxn ang="0">
                  <a:pos x="T0" y="T1"/>
                </a:cxn>
                <a:cxn ang="0">
                  <a:pos x="T2" y="T3"/>
                </a:cxn>
                <a:cxn ang="0">
                  <a:pos x="T4" y="T5"/>
                </a:cxn>
                <a:cxn ang="0">
                  <a:pos x="T6" y="T7"/>
                </a:cxn>
                <a:cxn ang="0">
                  <a:pos x="T8" y="T9"/>
                </a:cxn>
              </a:cxnLst>
              <a:rect l="0" t="0" r="r" b="b"/>
              <a:pathLst>
                <a:path w="3086" h="1285">
                  <a:moveTo>
                    <a:pt x="419" y="1277"/>
                  </a:moveTo>
                  <a:lnTo>
                    <a:pt x="3085" y="144"/>
                  </a:lnTo>
                  <a:lnTo>
                    <a:pt x="3022" y="0"/>
                  </a:lnTo>
                  <a:lnTo>
                    <a:pt x="0" y="1284"/>
                  </a:lnTo>
                  <a:lnTo>
                    <a:pt x="419" y="1277"/>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43756" tIns="121878" rIns="243756" bIns="121878" anchor="ctr">
              <a:normAutofit/>
            </a:bodyPr>
            <a:lstStyle/>
            <a:p>
              <a:endParaRPr lang="en-US"/>
            </a:p>
          </p:txBody>
        </p:sp>
        <p:sp>
          <p:nvSpPr>
            <p:cNvPr id="86" name="Freeform 20"/>
            <p:cNvSpPr>
              <a:spLocks noChangeArrowheads="1"/>
            </p:cNvSpPr>
            <p:nvPr/>
          </p:nvSpPr>
          <p:spPr bwMode="auto">
            <a:xfrm>
              <a:off x="12157926" y="4097957"/>
              <a:ext cx="2841169" cy="1341829"/>
            </a:xfrm>
            <a:custGeom>
              <a:avLst/>
              <a:gdLst>
                <a:gd name="G0" fmla="+- 1 0 0"/>
                <a:gd name="G1" fmla="+- 1 0 0"/>
                <a:gd name="G2" fmla="+- 1 0 0"/>
                <a:gd name="G3" fmla="+- 1429 0 0"/>
                <a:gd name="G4" fmla="+- 1 0 0"/>
                <a:gd name="T0" fmla="*/ 106527 w 3026"/>
                <a:gd name="T1" fmla="*/ 407523 h 1430"/>
                <a:gd name="T2" fmla="*/ 1066712 w 3026"/>
                <a:gd name="T3" fmla="*/ 0 h 1430"/>
                <a:gd name="T4" fmla="*/ 1088665 w 3026"/>
                <a:gd name="T5" fmla="*/ 51795 h 1430"/>
                <a:gd name="T6" fmla="*/ 0 w 3026"/>
                <a:gd name="T7" fmla="*/ 513990 h 1430"/>
                <a:gd name="T8" fmla="*/ 106527 w 3026"/>
                <a:gd name="T9" fmla="*/ 407523 h 1430"/>
              </a:gdLst>
              <a:ahLst/>
              <a:cxnLst>
                <a:cxn ang="0">
                  <a:pos x="T0" y="T1"/>
                </a:cxn>
                <a:cxn ang="0">
                  <a:pos x="T2" y="T3"/>
                </a:cxn>
                <a:cxn ang="0">
                  <a:pos x="T4" y="T5"/>
                </a:cxn>
                <a:cxn ang="0">
                  <a:pos x="T6" y="T7"/>
                </a:cxn>
                <a:cxn ang="0">
                  <a:pos x="T8" y="T9"/>
                </a:cxn>
              </a:cxnLst>
              <a:rect l="0" t="0" r="r" b="b"/>
              <a:pathLst>
                <a:path w="3026" h="1430">
                  <a:moveTo>
                    <a:pt x="296" y="1133"/>
                  </a:moveTo>
                  <a:lnTo>
                    <a:pt x="2964" y="0"/>
                  </a:lnTo>
                  <a:lnTo>
                    <a:pt x="3025" y="144"/>
                  </a:lnTo>
                  <a:lnTo>
                    <a:pt x="0" y="1429"/>
                  </a:lnTo>
                  <a:lnTo>
                    <a:pt x="296" y="1133"/>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43756" tIns="121878" rIns="243756" bIns="121878" anchor="ctr">
              <a:normAutofit/>
            </a:bodyPr>
            <a:lstStyle/>
            <a:p>
              <a:endParaRPr lang="en-US"/>
            </a:p>
          </p:txBody>
        </p:sp>
        <p:sp>
          <p:nvSpPr>
            <p:cNvPr id="87" name="Freeform 21"/>
            <p:cNvSpPr>
              <a:spLocks noChangeArrowheads="1"/>
            </p:cNvSpPr>
            <p:nvPr/>
          </p:nvSpPr>
          <p:spPr bwMode="auto">
            <a:xfrm>
              <a:off x="12157924" y="4234626"/>
              <a:ext cx="2899153" cy="1209302"/>
            </a:xfrm>
            <a:custGeom>
              <a:avLst/>
              <a:gdLst>
                <a:gd name="G0" fmla="+- 1 0 0"/>
                <a:gd name="G1" fmla="*/ 1 0 0"/>
                <a:gd name="G2" fmla="+- 1 0 0"/>
                <a:gd name="G3" fmla="+- 1285 0 0"/>
                <a:gd name="G4" fmla="+- 1 0 0"/>
                <a:gd name="T0" fmla="*/ 151093 w 3089"/>
                <a:gd name="T1" fmla="*/ 460666 h 1286"/>
                <a:gd name="T2" fmla="*/ 1110890 w 3089"/>
                <a:gd name="T3" fmla="*/ 52267 h 1286"/>
                <a:gd name="T4" fmla="*/ 1088226 w 3089"/>
                <a:gd name="T5" fmla="*/ 0 h 1286"/>
                <a:gd name="T6" fmla="*/ 0 w 3089"/>
                <a:gd name="T7" fmla="*/ 463190 h 1286"/>
                <a:gd name="T8" fmla="*/ 151093 w 3089"/>
                <a:gd name="T9" fmla="*/ 460666 h 1286"/>
              </a:gdLst>
              <a:ahLst/>
              <a:cxnLst>
                <a:cxn ang="0">
                  <a:pos x="T0" y="T1"/>
                </a:cxn>
                <a:cxn ang="0">
                  <a:pos x="T2" y="T3"/>
                </a:cxn>
                <a:cxn ang="0">
                  <a:pos x="T4" y="T5"/>
                </a:cxn>
                <a:cxn ang="0">
                  <a:pos x="T6" y="T7"/>
                </a:cxn>
                <a:cxn ang="0">
                  <a:pos x="T8" y="T9"/>
                </a:cxn>
              </a:cxnLst>
              <a:rect l="0" t="0" r="r" b="b"/>
              <a:pathLst>
                <a:path w="3089" h="1286">
                  <a:moveTo>
                    <a:pt x="420" y="1278"/>
                  </a:moveTo>
                  <a:lnTo>
                    <a:pt x="3088" y="145"/>
                  </a:lnTo>
                  <a:lnTo>
                    <a:pt x="3025" y="0"/>
                  </a:lnTo>
                  <a:lnTo>
                    <a:pt x="0" y="1285"/>
                  </a:lnTo>
                  <a:lnTo>
                    <a:pt x="420" y="1278"/>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43756" tIns="121878" rIns="243756" bIns="121878" anchor="ctr">
              <a:normAutofit/>
            </a:bodyPr>
            <a:lstStyle/>
            <a:p>
              <a:endParaRPr lang="en-US"/>
            </a:p>
          </p:txBody>
        </p:sp>
        <p:sp>
          <p:nvSpPr>
            <p:cNvPr id="88" name="Freeform 22"/>
            <p:cNvSpPr>
              <a:spLocks noChangeArrowheads="1"/>
            </p:cNvSpPr>
            <p:nvPr/>
          </p:nvSpPr>
          <p:spPr bwMode="auto">
            <a:xfrm>
              <a:off x="14560081" y="3770786"/>
              <a:ext cx="820046" cy="604652"/>
            </a:xfrm>
            <a:custGeom>
              <a:avLst/>
              <a:gdLst>
                <a:gd name="G0" fmla="+- 643 0 0"/>
                <a:gd name="G1" fmla="+- 643 0 0"/>
                <a:gd name="G2" fmla="+- 643 0 0"/>
                <a:gd name="G3" fmla="+- 1 0 0"/>
                <a:gd name="G4" fmla="+- 1 0 0"/>
                <a:gd name="G5" fmla="+- 1 0 0"/>
                <a:gd name="G6" fmla="+- 1 0 0"/>
                <a:gd name="G7" fmla="+- 1 0 0"/>
                <a:gd name="G8" fmla="+- 1 0 0"/>
                <a:gd name="G9" fmla="+- 1 0 0"/>
                <a:gd name="G10" fmla="+- 1 0 0"/>
                <a:gd name="G11" fmla="+- 643 0 0"/>
                <a:gd name="T0" fmla="*/ 0 w 875"/>
                <a:gd name="T1" fmla="*/ 231415 h 644"/>
                <a:gd name="T2" fmla="*/ 0 w 875"/>
                <a:gd name="T3" fmla="*/ 231415 h 644"/>
                <a:gd name="T4" fmla="*/ 116390 w 875"/>
                <a:gd name="T5" fmla="*/ 84936 h 644"/>
                <a:gd name="T6" fmla="*/ 313966 w 875"/>
                <a:gd name="T7" fmla="*/ 0 h 644"/>
                <a:gd name="T8" fmla="*/ 221644 w 875"/>
                <a:gd name="T9" fmla="*/ 137841 h 644"/>
                <a:gd name="T10" fmla="*/ 0 w 875"/>
                <a:gd name="T11" fmla="*/ 231415 h 644"/>
              </a:gdLst>
              <a:ahLst/>
              <a:cxnLst>
                <a:cxn ang="0">
                  <a:pos x="T0" y="T1"/>
                </a:cxn>
                <a:cxn ang="0">
                  <a:pos x="T2" y="T3"/>
                </a:cxn>
                <a:cxn ang="0">
                  <a:pos x="T4" y="T5"/>
                </a:cxn>
                <a:cxn ang="0">
                  <a:pos x="T6" y="T7"/>
                </a:cxn>
                <a:cxn ang="0">
                  <a:pos x="T8" y="T9"/>
                </a:cxn>
                <a:cxn ang="0">
                  <a:pos x="T10" y="T11"/>
                </a:cxn>
              </a:cxnLst>
              <a:rect l="0" t="0" r="r" b="b"/>
              <a:pathLst>
                <a:path w="875" h="644">
                  <a:moveTo>
                    <a:pt x="0" y="643"/>
                  </a:moveTo>
                  <a:lnTo>
                    <a:pt x="0" y="643"/>
                  </a:lnTo>
                  <a:cubicBezTo>
                    <a:pt x="0" y="643"/>
                    <a:pt x="58" y="347"/>
                    <a:pt x="324" y="236"/>
                  </a:cubicBezTo>
                  <a:cubicBezTo>
                    <a:pt x="589" y="122"/>
                    <a:pt x="874" y="0"/>
                    <a:pt x="874" y="0"/>
                  </a:cubicBezTo>
                  <a:cubicBezTo>
                    <a:pt x="617" y="383"/>
                    <a:pt x="617" y="383"/>
                    <a:pt x="617" y="383"/>
                  </a:cubicBezTo>
                  <a:lnTo>
                    <a:pt x="0" y="643"/>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43756" tIns="121878" rIns="243756" bIns="121878" anchor="ctr">
              <a:normAutofit fontScale="40000" lnSpcReduction="20000"/>
            </a:bodyPr>
            <a:lstStyle/>
            <a:p>
              <a:endParaRPr lang="en-US"/>
            </a:p>
          </p:txBody>
        </p:sp>
        <p:sp>
          <p:nvSpPr>
            <p:cNvPr id="89" name="Freeform 23"/>
            <p:cNvSpPr>
              <a:spLocks noChangeArrowheads="1"/>
            </p:cNvSpPr>
            <p:nvPr/>
          </p:nvSpPr>
          <p:spPr bwMode="auto">
            <a:xfrm>
              <a:off x="14597357" y="4218063"/>
              <a:ext cx="1006418" cy="401719"/>
            </a:xfrm>
            <a:custGeom>
              <a:avLst/>
              <a:gdLst>
                <a:gd name="G0" fmla="+- 263 0 0"/>
                <a:gd name="G1" fmla="+- 263 0 0"/>
                <a:gd name="G2" fmla="+- 263 0 0"/>
                <a:gd name="G3" fmla="+- 1 0 0"/>
                <a:gd name="G4" fmla="*/ 1 35987 45568"/>
                <a:gd name="G5" fmla="*/ 1 35987 55552"/>
                <a:gd name="G6" fmla="*/ G5 1 180"/>
                <a:gd name="G7" fmla="*/ G4 1 G6"/>
                <a:gd name="G8" fmla="+- 1 0 0"/>
                <a:gd name="G9" fmla="+- 1 0 0"/>
                <a:gd name="G10" fmla="+- 1 0 0"/>
                <a:gd name="G11" fmla="+- 1 0 0"/>
                <a:gd name="G12" fmla="+- 1 0 0"/>
                <a:gd name="G13" fmla="+- 1 0 0"/>
                <a:gd name="G14" fmla="+- 263 0 0"/>
                <a:gd name="T0" fmla="*/ 0 w 1071"/>
                <a:gd name="T1" fmla="*/ 94844 h 427"/>
                <a:gd name="T2" fmla="*/ 0 w 1071"/>
                <a:gd name="T3" fmla="*/ 94844 h 427"/>
                <a:gd name="T4" fmla="*/ 187298 w 1071"/>
                <a:gd name="T5" fmla="*/ 113236 h 427"/>
                <a:gd name="T6" fmla="*/ 385402 w 1071"/>
                <a:gd name="T7" fmla="*/ 28489 h 427"/>
                <a:gd name="T8" fmla="*/ 223317 w 1071"/>
                <a:gd name="T9" fmla="*/ 0 h 427"/>
                <a:gd name="T10" fmla="*/ 0 w 1071"/>
                <a:gd name="T11" fmla="*/ 94844 h 427"/>
              </a:gdLst>
              <a:ahLst/>
              <a:cxnLst>
                <a:cxn ang="0">
                  <a:pos x="T0" y="T1"/>
                </a:cxn>
                <a:cxn ang="0">
                  <a:pos x="T2" y="T3"/>
                </a:cxn>
                <a:cxn ang="0">
                  <a:pos x="T4" y="T5"/>
                </a:cxn>
                <a:cxn ang="0">
                  <a:pos x="T6" y="T7"/>
                </a:cxn>
                <a:cxn ang="0">
                  <a:pos x="T8" y="T9"/>
                </a:cxn>
                <a:cxn ang="0">
                  <a:pos x="T10" y="T11"/>
                </a:cxn>
              </a:cxnLst>
              <a:rect l="0" t="0" r="r" b="b"/>
              <a:pathLst>
                <a:path w="1071" h="427">
                  <a:moveTo>
                    <a:pt x="0" y="263"/>
                  </a:moveTo>
                  <a:lnTo>
                    <a:pt x="0" y="263"/>
                  </a:lnTo>
                  <a:cubicBezTo>
                    <a:pt x="0" y="263"/>
                    <a:pt x="254" y="426"/>
                    <a:pt x="520" y="314"/>
                  </a:cubicBezTo>
                  <a:cubicBezTo>
                    <a:pt x="786" y="200"/>
                    <a:pt x="1070" y="79"/>
                    <a:pt x="1070" y="79"/>
                  </a:cubicBezTo>
                  <a:cubicBezTo>
                    <a:pt x="620" y="0"/>
                    <a:pt x="620" y="0"/>
                    <a:pt x="620" y="0"/>
                  </a:cubicBezTo>
                  <a:lnTo>
                    <a:pt x="0" y="263"/>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43756" tIns="121878" rIns="243756" bIns="121878" anchor="ctr">
              <a:normAutofit fontScale="25000" lnSpcReduction="20000"/>
            </a:bodyPr>
            <a:lstStyle/>
            <a:p>
              <a:endParaRPr lang="en-US"/>
            </a:p>
          </p:txBody>
        </p:sp>
      </p:grpSp>
      <p:grpSp>
        <p:nvGrpSpPr>
          <p:cNvPr id="90" name="Group 89"/>
          <p:cNvGrpSpPr/>
          <p:nvPr/>
        </p:nvGrpSpPr>
        <p:grpSpPr>
          <a:xfrm rot="12305475">
            <a:off x="6560738" y="1105203"/>
            <a:ext cx="1836087" cy="990484"/>
            <a:chOff x="12124791" y="3770786"/>
            <a:chExt cx="3478984" cy="1689710"/>
          </a:xfrm>
          <a:solidFill>
            <a:schemeClr val="accent1">
              <a:lumMod val="75000"/>
            </a:schemeClr>
          </a:solidFill>
        </p:grpSpPr>
        <p:sp>
          <p:nvSpPr>
            <p:cNvPr id="91" name="Freeform 18"/>
            <p:cNvSpPr>
              <a:spLocks noChangeArrowheads="1"/>
            </p:cNvSpPr>
            <p:nvPr/>
          </p:nvSpPr>
          <p:spPr bwMode="auto">
            <a:xfrm>
              <a:off x="12124793" y="4118666"/>
              <a:ext cx="2841169" cy="1341829"/>
            </a:xfrm>
            <a:custGeom>
              <a:avLst/>
              <a:gdLst>
                <a:gd name="G0" fmla="+- 1 0 0"/>
                <a:gd name="G1" fmla="+- 1 0 0"/>
                <a:gd name="G2" fmla="+- 1 0 0"/>
                <a:gd name="G3" fmla="+- 1429 0 0"/>
                <a:gd name="G4" fmla="+- 1 0 0"/>
                <a:gd name="T0" fmla="*/ 106633 w 3023"/>
                <a:gd name="T1" fmla="*/ 407523 h 1430"/>
                <a:gd name="T2" fmla="*/ 1067050 w 3023"/>
                <a:gd name="T3" fmla="*/ 0 h 1430"/>
                <a:gd name="T4" fmla="*/ 1088665 w 3023"/>
                <a:gd name="T5" fmla="*/ 52154 h 1430"/>
                <a:gd name="T6" fmla="*/ 0 w 3023"/>
                <a:gd name="T7" fmla="*/ 513990 h 1430"/>
                <a:gd name="T8" fmla="*/ 106633 w 3023"/>
                <a:gd name="T9" fmla="*/ 407523 h 1430"/>
              </a:gdLst>
              <a:ahLst/>
              <a:cxnLst>
                <a:cxn ang="0">
                  <a:pos x="T0" y="T1"/>
                </a:cxn>
                <a:cxn ang="0">
                  <a:pos x="T2" y="T3"/>
                </a:cxn>
                <a:cxn ang="0">
                  <a:pos x="T4" y="T5"/>
                </a:cxn>
                <a:cxn ang="0">
                  <a:pos x="T6" y="T7"/>
                </a:cxn>
                <a:cxn ang="0">
                  <a:pos x="T8" y="T9"/>
                </a:cxn>
              </a:cxnLst>
              <a:rect l="0" t="0" r="r" b="b"/>
              <a:pathLst>
                <a:path w="3023" h="1430">
                  <a:moveTo>
                    <a:pt x="296" y="1133"/>
                  </a:moveTo>
                  <a:lnTo>
                    <a:pt x="2962" y="0"/>
                  </a:lnTo>
                  <a:lnTo>
                    <a:pt x="3022" y="145"/>
                  </a:lnTo>
                  <a:lnTo>
                    <a:pt x="0" y="1429"/>
                  </a:lnTo>
                  <a:lnTo>
                    <a:pt x="296" y="1133"/>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43756" tIns="121878" rIns="243756" bIns="121878" anchor="ctr">
              <a:normAutofit/>
            </a:bodyPr>
            <a:lstStyle/>
            <a:p>
              <a:endParaRPr lang="en-US"/>
            </a:p>
          </p:txBody>
        </p:sp>
        <p:sp>
          <p:nvSpPr>
            <p:cNvPr id="92" name="Freeform 19"/>
            <p:cNvSpPr>
              <a:spLocks noChangeArrowheads="1"/>
            </p:cNvSpPr>
            <p:nvPr/>
          </p:nvSpPr>
          <p:spPr bwMode="auto">
            <a:xfrm>
              <a:off x="12124791" y="4255333"/>
              <a:ext cx="2899153" cy="1205163"/>
            </a:xfrm>
            <a:custGeom>
              <a:avLst/>
              <a:gdLst>
                <a:gd name="G0" fmla="+- 1 0 0"/>
                <a:gd name="G1" fmla="*/ 1 0 0"/>
                <a:gd name="G2" fmla="+- 1 0 0"/>
                <a:gd name="G3" fmla="+- 1284 0 0"/>
                <a:gd name="G4" fmla="+- 1 0 0"/>
                <a:gd name="T0" fmla="*/ 150879 w 3086"/>
                <a:gd name="T1" fmla="*/ 459087 h 1285"/>
                <a:gd name="T2" fmla="*/ 1110890 w 3086"/>
                <a:gd name="T3" fmla="*/ 51769 h 1285"/>
                <a:gd name="T4" fmla="*/ 1088204 w 3086"/>
                <a:gd name="T5" fmla="*/ 0 h 1285"/>
                <a:gd name="T6" fmla="*/ 0 w 3086"/>
                <a:gd name="T7" fmla="*/ 461603 h 1285"/>
                <a:gd name="T8" fmla="*/ 150879 w 3086"/>
                <a:gd name="T9" fmla="*/ 459087 h 1285"/>
              </a:gdLst>
              <a:ahLst/>
              <a:cxnLst>
                <a:cxn ang="0">
                  <a:pos x="T0" y="T1"/>
                </a:cxn>
                <a:cxn ang="0">
                  <a:pos x="T2" y="T3"/>
                </a:cxn>
                <a:cxn ang="0">
                  <a:pos x="T4" y="T5"/>
                </a:cxn>
                <a:cxn ang="0">
                  <a:pos x="T6" y="T7"/>
                </a:cxn>
                <a:cxn ang="0">
                  <a:pos x="T8" y="T9"/>
                </a:cxn>
              </a:cxnLst>
              <a:rect l="0" t="0" r="r" b="b"/>
              <a:pathLst>
                <a:path w="3086" h="1285">
                  <a:moveTo>
                    <a:pt x="419" y="1277"/>
                  </a:moveTo>
                  <a:lnTo>
                    <a:pt x="3085" y="144"/>
                  </a:lnTo>
                  <a:lnTo>
                    <a:pt x="3022" y="0"/>
                  </a:lnTo>
                  <a:lnTo>
                    <a:pt x="0" y="1284"/>
                  </a:lnTo>
                  <a:lnTo>
                    <a:pt x="419" y="1277"/>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43756" tIns="121878" rIns="243756" bIns="121878" anchor="ctr">
              <a:normAutofit/>
            </a:bodyPr>
            <a:lstStyle/>
            <a:p>
              <a:endParaRPr lang="en-US"/>
            </a:p>
          </p:txBody>
        </p:sp>
        <p:sp>
          <p:nvSpPr>
            <p:cNvPr id="93" name="Freeform 20"/>
            <p:cNvSpPr>
              <a:spLocks noChangeArrowheads="1"/>
            </p:cNvSpPr>
            <p:nvPr/>
          </p:nvSpPr>
          <p:spPr bwMode="auto">
            <a:xfrm>
              <a:off x="12157926" y="4097957"/>
              <a:ext cx="2841169" cy="1341829"/>
            </a:xfrm>
            <a:custGeom>
              <a:avLst/>
              <a:gdLst>
                <a:gd name="G0" fmla="+- 1 0 0"/>
                <a:gd name="G1" fmla="+- 1 0 0"/>
                <a:gd name="G2" fmla="+- 1 0 0"/>
                <a:gd name="G3" fmla="+- 1429 0 0"/>
                <a:gd name="G4" fmla="+- 1 0 0"/>
                <a:gd name="T0" fmla="*/ 106527 w 3026"/>
                <a:gd name="T1" fmla="*/ 407523 h 1430"/>
                <a:gd name="T2" fmla="*/ 1066712 w 3026"/>
                <a:gd name="T3" fmla="*/ 0 h 1430"/>
                <a:gd name="T4" fmla="*/ 1088665 w 3026"/>
                <a:gd name="T5" fmla="*/ 51795 h 1430"/>
                <a:gd name="T6" fmla="*/ 0 w 3026"/>
                <a:gd name="T7" fmla="*/ 513990 h 1430"/>
                <a:gd name="T8" fmla="*/ 106527 w 3026"/>
                <a:gd name="T9" fmla="*/ 407523 h 1430"/>
              </a:gdLst>
              <a:ahLst/>
              <a:cxnLst>
                <a:cxn ang="0">
                  <a:pos x="T0" y="T1"/>
                </a:cxn>
                <a:cxn ang="0">
                  <a:pos x="T2" y="T3"/>
                </a:cxn>
                <a:cxn ang="0">
                  <a:pos x="T4" y="T5"/>
                </a:cxn>
                <a:cxn ang="0">
                  <a:pos x="T6" y="T7"/>
                </a:cxn>
                <a:cxn ang="0">
                  <a:pos x="T8" y="T9"/>
                </a:cxn>
              </a:cxnLst>
              <a:rect l="0" t="0" r="r" b="b"/>
              <a:pathLst>
                <a:path w="3026" h="1430">
                  <a:moveTo>
                    <a:pt x="296" y="1133"/>
                  </a:moveTo>
                  <a:lnTo>
                    <a:pt x="2964" y="0"/>
                  </a:lnTo>
                  <a:lnTo>
                    <a:pt x="3025" y="144"/>
                  </a:lnTo>
                  <a:lnTo>
                    <a:pt x="0" y="1429"/>
                  </a:lnTo>
                  <a:lnTo>
                    <a:pt x="296" y="1133"/>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43756" tIns="121878" rIns="243756" bIns="121878" anchor="ctr">
              <a:normAutofit/>
            </a:bodyPr>
            <a:lstStyle/>
            <a:p>
              <a:endParaRPr lang="en-US"/>
            </a:p>
          </p:txBody>
        </p:sp>
        <p:sp>
          <p:nvSpPr>
            <p:cNvPr id="94" name="Freeform 21"/>
            <p:cNvSpPr>
              <a:spLocks noChangeArrowheads="1"/>
            </p:cNvSpPr>
            <p:nvPr/>
          </p:nvSpPr>
          <p:spPr bwMode="auto">
            <a:xfrm>
              <a:off x="12157924" y="4234626"/>
              <a:ext cx="2899153" cy="1209302"/>
            </a:xfrm>
            <a:custGeom>
              <a:avLst/>
              <a:gdLst>
                <a:gd name="G0" fmla="+- 1 0 0"/>
                <a:gd name="G1" fmla="*/ 1 0 0"/>
                <a:gd name="G2" fmla="+- 1 0 0"/>
                <a:gd name="G3" fmla="+- 1285 0 0"/>
                <a:gd name="G4" fmla="+- 1 0 0"/>
                <a:gd name="T0" fmla="*/ 151093 w 3089"/>
                <a:gd name="T1" fmla="*/ 460666 h 1286"/>
                <a:gd name="T2" fmla="*/ 1110890 w 3089"/>
                <a:gd name="T3" fmla="*/ 52267 h 1286"/>
                <a:gd name="T4" fmla="*/ 1088226 w 3089"/>
                <a:gd name="T5" fmla="*/ 0 h 1286"/>
                <a:gd name="T6" fmla="*/ 0 w 3089"/>
                <a:gd name="T7" fmla="*/ 463190 h 1286"/>
                <a:gd name="T8" fmla="*/ 151093 w 3089"/>
                <a:gd name="T9" fmla="*/ 460666 h 1286"/>
              </a:gdLst>
              <a:ahLst/>
              <a:cxnLst>
                <a:cxn ang="0">
                  <a:pos x="T0" y="T1"/>
                </a:cxn>
                <a:cxn ang="0">
                  <a:pos x="T2" y="T3"/>
                </a:cxn>
                <a:cxn ang="0">
                  <a:pos x="T4" y="T5"/>
                </a:cxn>
                <a:cxn ang="0">
                  <a:pos x="T6" y="T7"/>
                </a:cxn>
                <a:cxn ang="0">
                  <a:pos x="T8" y="T9"/>
                </a:cxn>
              </a:cxnLst>
              <a:rect l="0" t="0" r="r" b="b"/>
              <a:pathLst>
                <a:path w="3089" h="1286">
                  <a:moveTo>
                    <a:pt x="420" y="1278"/>
                  </a:moveTo>
                  <a:lnTo>
                    <a:pt x="3088" y="145"/>
                  </a:lnTo>
                  <a:lnTo>
                    <a:pt x="3025" y="0"/>
                  </a:lnTo>
                  <a:lnTo>
                    <a:pt x="0" y="1285"/>
                  </a:lnTo>
                  <a:lnTo>
                    <a:pt x="420" y="1278"/>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43756" tIns="121878" rIns="243756" bIns="121878" anchor="ctr">
              <a:normAutofit/>
            </a:bodyPr>
            <a:lstStyle/>
            <a:p>
              <a:endParaRPr lang="en-US"/>
            </a:p>
          </p:txBody>
        </p:sp>
        <p:sp>
          <p:nvSpPr>
            <p:cNvPr id="95" name="Freeform 22"/>
            <p:cNvSpPr>
              <a:spLocks noChangeArrowheads="1"/>
            </p:cNvSpPr>
            <p:nvPr/>
          </p:nvSpPr>
          <p:spPr bwMode="auto">
            <a:xfrm>
              <a:off x="14560081" y="3770786"/>
              <a:ext cx="820046" cy="604652"/>
            </a:xfrm>
            <a:custGeom>
              <a:avLst/>
              <a:gdLst>
                <a:gd name="G0" fmla="+- 643 0 0"/>
                <a:gd name="G1" fmla="+- 643 0 0"/>
                <a:gd name="G2" fmla="+- 643 0 0"/>
                <a:gd name="G3" fmla="+- 1 0 0"/>
                <a:gd name="G4" fmla="+- 1 0 0"/>
                <a:gd name="G5" fmla="+- 1 0 0"/>
                <a:gd name="G6" fmla="+- 1 0 0"/>
                <a:gd name="G7" fmla="+- 1 0 0"/>
                <a:gd name="G8" fmla="+- 1 0 0"/>
                <a:gd name="G9" fmla="+- 1 0 0"/>
                <a:gd name="G10" fmla="+- 1 0 0"/>
                <a:gd name="G11" fmla="+- 643 0 0"/>
                <a:gd name="T0" fmla="*/ 0 w 875"/>
                <a:gd name="T1" fmla="*/ 231415 h 644"/>
                <a:gd name="T2" fmla="*/ 0 w 875"/>
                <a:gd name="T3" fmla="*/ 231415 h 644"/>
                <a:gd name="T4" fmla="*/ 116390 w 875"/>
                <a:gd name="T5" fmla="*/ 84936 h 644"/>
                <a:gd name="T6" fmla="*/ 313966 w 875"/>
                <a:gd name="T7" fmla="*/ 0 h 644"/>
                <a:gd name="T8" fmla="*/ 221644 w 875"/>
                <a:gd name="T9" fmla="*/ 137841 h 644"/>
                <a:gd name="T10" fmla="*/ 0 w 875"/>
                <a:gd name="T11" fmla="*/ 231415 h 644"/>
              </a:gdLst>
              <a:ahLst/>
              <a:cxnLst>
                <a:cxn ang="0">
                  <a:pos x="T0" y="T1"/>
                </a:cxn>
                <a:cxn ang="0">
                  <a:pos x="T2" y="T3"/>
                </a:cxn>
                <a:cxn ang="0">
                  <a:pos x="T4" y="T5"/>
                </a:cxn>
                <a:cxn ang="0">
                  <a:pos x="T6" y="T7"/>
                </a:cxn>
                <a:cxn ang="0">
                  <a:pos x="T8" y="T9"/>
                </a:cxn>
                <a:cxn ang="0">
                  <a:pos x="T10" y="T11"/>
                </a:cxn>
              </a:cxnLst>
              <a:rect l="0" t="0" r="r" b="b"/>
              <a:pathLst>
                <a:path w="875" h="644">
                  <a:moveTo>
                    <a:pt x="0" y="643"/>
                  </a:moveTo>
                  <a:lnTo>
                    <a:pt x="0" y="643"/>
                  </a:lnTo>
                  <a:cubicBezTo>
                    <a:pt x="0" y="643"/>
                    <a:pt x="58" y="347"/>
                    <a:pt x="324" y="236"/>
                  </a:cubicBezTo>
                  <a:cubicBezTo>
                    <a:pt x="589" y="122"/>
                    <a:pt x="874" y="0"/>
                    <a:pt x="874" y="0"/>
                  </a:cubicBezTo>
                  <a:cubicBezTo>
                    <a:pt x="617" y="383"/>
                    <a:pt x="617" y="383"/>
                    <a:pt x="617" y="383"/>
                  </a:cubicBezTo>
                  <a:lnTo>
                    <a:pt x="0" y="643"/>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43756" tIns="121878" rIns="243756" bIns="121878" anchor="ctr">
              <a:normAutofit fontScale="40000" lnSpcReduction="20000"/>
            </a:bodyPr>
            <a:lstStyle/>
            <a:p>
              <a:endParaRPr lang="en-US"/>
            </a:p>
          </p:txBody>
        </p:sp>
        <p:sp>
          <p:nvSpPr>
            <p:cNvPr id="96" name="Freeform 23"/>
            <p:cNvSpPr>
              <a:spLocks noChangeArrowheads="1"/>
            </p:cNvSpPr>
            <p:nvPr/>
          </p:nvSpPr>
          <p:spPr bwMode="auto">
            <a:xfrm>
              <a:off x="14597357" y="4218063"/>
              <a:ext cx="1006418" cy="401719"/>
            </a:xfrm>
            <a:custGeom>
              <a:avLst/>
              <a:gdLst>
                <a:gd name="G0" fmla="+- 263 0 0"/>
                <a:gd name="G1" fmla="+- 263 0 0"/>
                <a:gd name="G2" fmla="+- 263 0 0"/>
                <a:gd name="G3" fmla="+- 1 0 0"/>
                <a:gd name="G4" fmla="*/ 1 35987 45568"/>
                <a:gd name="G5" fmla="*/ 1 35987 55552"/>
                <a:gd name="G6" fmla="*/ G5 1 180"/>
                <a:gd name="G7" fmla="*/ G4 1 G6"/>
                <a:gd name="G8" fmla="+- 1 0 0"/>
                <a:gd name="G9" fmla="+- 1 0 0"/>
                <a:gd name="G10" fmla="+- 1 0 0"/>
                <a:gd name="G11" fmla="+- 1 0 0"/>
                <a:gd name="G12" fmla="+- 1 0 0"/>
                <a:gd name="G13" fmla="+- 1 0 0"/>
                <a:gd name="G14" fmla="+- 263 0 0"/>
                <a:gd name="T0" fmla="*/ 0 w 1071"/>
                <a:gd name="T1" fmla="*/ 94844 h 427"/>
                <a:gd name="T2" fmla="*/ 0 w 1071"/>
                <a:gd name="T3" fmla="*/ 94844 h 427"/>
                <a:gd name="T4" fmla="*/ 187298 w 1071"/>
                <a:gd name="T5" fmla="*/ 113236 h 427"/>
                <a:gd name="T6" fmla="*/ 385402 w 1071"/>
                <a:gd name="T7" fmla="*/ 28489 h 427"/>
                <a:gd name="T8" fmla="*/ 223317 w 1071"/>
                <a:gd name="T9" fmla="*/ 0 h 427"/>
                <a:gd name="T10" fmla="*/ 0 w 1071"/>
                <a:gd name="T11" fmla="*/ 94844 h 427"/>
              </a:gdLst>
              <a:ahLst/>
              <a:cxnLst>
                <a:cxn ang="0">
                  <a:pos x="T0" y="T1"/>
                </a:cxn>
                <a:cxn ang="0">
                  <a:pos x="T2" y="T3"/>
                </a:cxn>
                <a:cxn ang="0">
                  <a:pos x="T4" y="T5"/>
                </a:cxn>
                <a:cxn ang="0">
                  <a:pos x="T6" y="T7"/>
                </a:cxn>
                <a:cxn ang="0">
                  <a:pos x="T8" y="T9"/>
                </a:cxn>
                <a:cxn ang="0">
                  <a:pos x="T10" y="T11"/>
                </a:cxn>
              </a:cxnLst>
              <a:rect l="0" t="0" r="r" b="b"/>
              <a:pathLst>
                <a:path w="1071" h="427">
                  <a:moveTo>
                    <a:pt x="0" y="263"/>
                  </a:moveTo>
                  <a:lnTo>
                    <a:pt x="0" y="263"/>
                  </a:lnTo>
                  <a:cubicBezTo>
                    <a:pt x="0" y="263"/>
                    <a:pt x="254" y="426"/>
                    <a:pt x="520" y="314"/>
                  </a:cubicBezTo>
                  <a:cubicBezTo>
                    <a:pt x="786" y="200"/>
                    <a:pt x="1070" y="79"/>
                    <a:pt x="1070" y="79"/>
                  </a:cubicBezTo>
                  <a:cubicBezTo>
                    <a:pt x="620" y="0"/>
                    <a:pt x="620" y="0"/>
                    <a:pt x="620" y="0"/>
                  </a:cubicBezTo>
                  <a:lnTo>
                    <a:pt x="0" y="263"/>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43756" tIns="121878" rIns="243756" bIns="121878" anchor="ctr">
              <a:normAutofit fontScale="25000" lnSpcReduction="20000"/>
            </a:bodyPr>
            <a:lstStyle/>
            <a:p>
              <a:endParaRPr lang="en-US"/>
            </a:p>
          </p:txBody>
        </p:sp>
      </p:grpSp>
    </p:spTree>
    <p:extLst>
      <p:ext uri="{BB962C8B-B14F-4D97-AF65-F5344CB8AC3E}">
        <p14:creationId xmlns:p14="http://schemas.microsoft.com/office/powerpoint/2010/main" val="69713938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40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750" fill="hold"/>
                                            <p:tgtEl>
                                              <p:spTgt spid="62"/>
                                            </p:tgtEl>
                                            <p:attrNameLst>
                                              <p:attrName>ppt_x</p:attrName>
                                            </p:attrNameLst>
                                          </p:cBhvr>
                                          <p:tavLst>
                                            <p:tav tm="0">
                                              <p:val>
                                                <p:strVal val="0-#ppt_w/2"/>
                                              </p:val>
                                            </p:tav>
                                            <p:tav tm="100000">
                                              <p:val>
                                                <p:strVal val="#ppt_x"/>
                                              </p:val>
                                            </p:tav>
                                          </p:tavLst>
                                        </p:anim>
                                        <p:anim calcmode="lin" valueType="num">
                                          <p:cBhvr additive="base">
                                            <p:cTn id="8" dur="750" fill="hold"/>
                                            <p:tgtEl>
                                              <p:spTgt spid="6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700"/>
                                      </p:stCondLst>
                                      <p:childTnLst>
                                        <p:set>
                                          <p:cBhvr>
                                            <p:cTn id="10" dur="1" fill="hold">
                                              <p:stCondLst>
                                                <p:cond delay="0"/>
                                              </p:stCondLst>
                                            </p:cTn>
                                            <p:tgtEl>
                                              <p:spTgt spid="76"/>
                                            </p:tgtEl>
                                            <p:attrNameLst>
                                              <p:attrName>style.visibility</p:attrName>
                                            </p:attrNameLst>
                                          </p:cBhvr>
                                          <p:to>
                                            <p:strVal val="visible"/>
                                          </p:to>
                                        </p:set>
                                        <p:anim calcmode="lin" valueType="num">
                                          <p:cBhvr additive="base">
                                            <p:cTn id="11" dur="750" fill="hold"/>
                                            <p:tgtEl>
                                              <p:spTgt spid="76"/>
                                            </p:tgtEl>
                                            <p:attrNameLst>
                                              <p:attrName>ppt_x</p:attrName>
                                            </p:attrNameLst>
                                          </p:cBhvr>
                                          <p:tavLst>
                                            <p:tav tm="0">
                                              <p:val>
                                                <p:strVal val="0-#ppt_w/2"/>
                                              </p:val>
                                            </p:tav>
                                            <p:tav tm="100000">
                                              <p:val>
                                                <p:strVal val="#ppt_x"/>
                                              </p:val>
                                            </p:tav>
                                          </p:tavLst>
                                        </p:anim>
                                        <p:anim calcmode="lin" valueType="num">
                                          <p:cBhvr additive="base">
                                            <p:cTn id="12" dur="750" fill="hold"/>
                                            <p:tgtEl>
                                              <p:spTgt spid="7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600"/>
                                      </p:stCondLst>
                                      <p:childTnLst>
                                        <p:set>
                                          <p:cBhvr>
                                            <p:cTn id="14" dur="1" fill="hold">
                                              <p:stCondLst>
                                                <p:cond delay="0"/>
                                              </p:stCondLst>
                                            </p:cTn>
                                            <p:tgtEl>
                                              <p:spTgt spid="83"/>
                                            </p:tgtEl>
                                            <p:attrNameLst>
                                              <p:attrName>style.visibility</p:attrName>
                                            </p:attrNameLst>
                                          </p:cBhvr>
                                          <p:to>
                                            <p:strVal val="visible"/>
                                          </p:to>
                                        </p:set>
                                        <p:anim calcmode="lin" valueType="num">
                                          <p:cBhvr additive="base">
                                            <p:cTn id="15" dur="750" fill="hold"/>
                                            <p:tgtEl>
                                              <p:spTgt spid="83"/>
                                            </p:tgtEl>
                                            <p:attrNameLst>
                                              <p:attrName>ppt_x</p:attrName>
                                            </p:attrNameLst>
                                          </p:cBhvr>
                                          <p:tavLst>
                                            <p:tav tm="0">
                                              <p:val>
                                                <p:strVal val="0-#ppt_w/2"/>
                                              </p:val>
                                            </p:tav>
                                            <p:tav tm="100000">
                                              <p:val>
                                                <p:strVal val="#ppt_x"/>
                                              </p:val>
                                            </p:tav>
                                          </p:tavLst>
                                        </p:anim>
                                        <p:anim calcmode="lin" valueType="num">
                                          <p:cBhvr additive="base">
                                            <p:cTn id="16" dur="750" fill="hold"/>
                                            <p:tgtEl>
                                              <p:spTgt spid="8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1000"/>
                                      </p:stCondLst>
                                      <p:childTnLst>
                                        <p:set>
                                          <p:cBhvr>
                                            <p:cTn id="18" dur="1" fill="hold">
                                              <p:stCondLst>
                                                <p:cond delay="0"/>
                                              </p:stCondLst>
                                            </p:cTn>
                                            <p:tgtEl>
                                              <p:spTgt spid="90"/>
                                            </p:tgtEl>
                                            <p:attrNameLst>
                                              <p:attrName>style.visibility</p:attrName>
                                            </p:attrNameLst>
                                          </p:cBhvr>
                                          <p:to>
                                            <p:strVal val="visible"/>
                                          </p:to>
                                        </p:set>
                                        <p:anim calcmode="lin" valueType="num">
                                          <p:cBhvr additive="base">
                                            <p:cTn id="19" dur="750" fill="hold"/>
                                            <p:tgtEl>
                                              <p:spTgt spid="90"/>
                                            </p:tgtEl>
                                            <p:attrNameLst>
                                              <p:attrName>ppt_x</p:attrName>
                                            </p:attrNameLst>
                                          </p:cBhvr>
                                          <p:tavLst>
                                            <p:tav tm="0">
                                              <p:val>
                                                <p:strVal val="0-#ppt_w/2"/>
                                              </p:val>
                                            </p:tav>
                                            <p:tav tm="100000">
                                              <p:val>
                                                <p:strVal val="#ppt_x"/>
                                              </p:val>
                                            </p:tav>
                                          </p:tavLst>
                                        </p:anim>
                                        <p:anim calcmode="lin" valueType="num">
                                          <p:cBhvr additive="base">
                                            <p:cTn id="20" dur="750" fill="hold"/>
                                            <p:tgtEl>
                                              <p:spTgt spid="90"/>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13333">
                                      <p:stCondLst>
                                        <p:cond delay="2300"/>
                                      </p:stCondLst>
                                      <p:childTnLst>
                                        <p:set>
                                          <p:cBhvr>
                                            <p:cTn id="22" dur="1" fill="hold">
                                              <p:stCondLst>
                                                <p:cond delay="0"/>
                                              </p:stCondLst>
                                            </p:cTn>
                                            <p:tgtEl>
                                              <p:spTgt spid="22"/>
                                            </p:tgtEl>
                                            <p:attrNameLst>
                                              <p:attrName>style.visibility</p:attrName>
                                            </p:attrNameLst>
                                          </p:cBhvr>
                                          <p:to>
                                            <p:strVal val="visible"/>
                                          </p:to>
                                        </p:set>
                                        <p:anim calcmode="lin" valueType="num" p14:bounceEnd="13333">
                                          <p:cBhvr additive="base">
                                            <p:cTn id="23" dur="750" fill="hold"/>
                                            <p:tgtEl>
                                              <p:spTgt spid="22"/>
                                            </p:tgtEl>
                                            <p:attrNameLst>
                                              <p:attrName>ppt_x</p:attrName>
                                            </p:attrNameLst>
                                          </p:cBhvr>
                                          <p:tavLst>
                                            <p:tav tm="0">
                                              <p:val>
                                                <p:strVal val="0-#ppt_w/2"/>
                                              </p:val>
                                            </p:tav>
                                            <p:tav tm="100000">
                                              <p:val>
                                                <p:strVal val="#ppt_x"/>
                                              </p:val>
                                            </p:tav>
                                          </p:tavLst>
                                        </p:anim>
                                        <p:anim calcmode="lin" valueType="num" p14:bounceEnd="13333">
                                          <p:cBhvr additive="base">
                                            <p:cTn id="24" dur="750" fill="hold"/>
                                            <p:tgtEl>
                                              <p:spTgt spid="2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14:presetBounceEnd="13333">
                                      <p:stCondLst>
                                        <p:cond delay="2300"/>
                                      </p:stCondLst>
                                      <p:childTnLst>
                                        <p:set>
                                          <p:cBhvr>
                                            <p:cTn id="26" dur="1" fill="hold">
                                              <p:stCondLst>
                                                <p:cond delay="0"/>
                                              </p:stCondLst>
                                            </p:cTn>
                                            <p:tgtEl>
                                              <p:spTgt spid="2"/>
                                            </p:tgtEl>
                                            <p:attrNameLst>
                                              <p:attrName>style.visibility</p:attrName>
                                            </p:attrNameLst>
                                          </p:cBhvr>
                                          <p:to>
                                            <p:strVal val="visible"/>
                                          </p:to>
                                        </p:set>
                                        <p:anim calcmode="lin" valueType="num" p14:bounceEnd="13333">
                                          <p:cBhvr additive="base">
                                            <p:cTn id="27" dur="750" fill="hold"/>
                                            <p:tgtEl>
                                              <p:spTgt spid="2"/>
                                            </p:tgtEl>
                                            <p:attrNameLst>
                                              <p:attrName>ppt_x</p:attrName>
                                            </p:attrNameLst>
                                          </p:cBhvr>
                                          <p:tavLst>
                                            <p:tav tm="0">
                                              <p:val>
                                                <p:strVal val="0-#ppt_w/2"/>
                                              </p:val>
                                            </p:tav>
                                            <p:tav tm="100000">
                                              <p:val>
                                                <p:strVal val="#ppt_x"/>
                                              </p:val>
                                            </p:tav>
                                          </p:tavLst>
                                        </p:anim>
                                        <p:anim calcmode="lin" valueType="num" p14:bounceEnd="13333">
                                          <p:cBhvr additive="base">
                                            <p:cTn id="28" dur="750" fill="hold"/>
                                            <p:tgtEl>
                                              <p:spTgt spid="2"/>
                                            </p:tgtEl>
                                            <p:attrNameLst>
                                              <p:attrName>ppt_y</p:attrName>
                                            </p:attrNameLst>
                                          </p:cBhvr>
                                          <p:tavLst>
                                            <p:tav tm="0">
                                              <p:val>
                                                <p:strVal val="#ppt_y"/>
                                              </p:val>
                                            </p:tav>
                                            <p:tav tm="100000">
                                              <p:val>
                                                <p:strVal val="#ppt_y"/>
                                              </p:val>
                                            </p:tav>
                                          </p:tavLst>
                                        </p:anim>
                                      </p:childTnLst>
                                    </p:cTn>
                                  </p:par>
                                </p:childTnLst>
                              </p:cTn>
                            </p:par>
                            <p:par>
                              <p:cTn id="29" fill="hold">
                                <p:stCondLst>
                                  <p:cond delay="3050"/>
                                </p:stCondLst>
                                <p:childTnLst>
                                  <p:par>
                                    <p:cTn id="30" presetID="10" presetClass="entr" presetSubtype="0" fill="hold" grpId="0" nodeType="afterEffect">
                                      <p:stCondLst>
                                        <p:cond delay="0"/>
                                      </p:stCondLst>
                                      <p:childTnLst>
                                        <p:set>
                                          <p:cBhvr>
                                            <p:cTn id="31" dur="1" fill="hold">
                                              <p:stCondLst>
                                                <p:cond delay="0"/>
                                              </p:stCondLst>
                                            </p:cTn>
                                            <p:tgtEl>
                                              <p:spTgt spid="3">
                                                <p:bg/>
                                              </p:spTgt>
                                            </p:tgtEl>
                                            <p:attrNameLst>
                                              <p:attrName>style.visibility</p:attrName>
                                            </p:attrNameLst>
                                          </p:cBhvr>
                                          <p:to>
                                            <p:strVal val="visible"/>
                                          </p:to>
                                        </p:set>
                                        <p:animEffect transition="in" filter="fade">
                                          <p:cBhvr>
                                            <p:cTn id="32" dur="500"/>
                                            <p:tgtEl>
                                              <p:spTgt spid="3">
                                                <p:bg/>
                                              </p:spTgt>
                                            </p:tgtEl>
                                          </p:cBhvr>
                                        </p:animEffect>
                                      </p:childTnLst>
                                    </p:cTn>
                                  </p:par>
                                </p:childTnLst>
                              </p:cTn>
                            </p:par>
                            <p:par>
                              <p:cTn id="33" fill="hold">
                                <p:stCondLst>
                                  <p:cond delay="3550"/>
                                </p:stCondLst>
                                <p:childTnLst>
                                  <p:par>
                                    <p:cTn id="34" presetID="10" presetClass="entr" presetSubtype="0" fill="hold" grpId="0" nodeType="after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fade">
                                          <p:cBhvr>
                                            <p:cTn id="3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40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750" fill="hold"/>
                                            <p:tgtEl>
                                              <p:spTgt spid="62"/>
                                            </p:tgtEl>
                                            <p:attrNameLst>
                                              <p:attrName>ppt_x</p:attrName>
                                            </p:attrNameLst>
                                          </p:cBhvr>
                                          <p:tavLst>
                                            <p:tav tm="0">
                                              <p:val>
                                                <p:strVal val="0-#ppt_w/2"/>
                                              </p:val>
                                            </p:tav>
                                            <p:tav tm="100000">
                                              <p:val>
                                                <p:strVal val="#ppt_x"/>
                                              </p:val>
                                            </p:tav>
                                          </p:tavLst>
                                        </p:anim>
                                        <p:anim calcmode="lin" valueType="num">
                                          <p:cBhvr additive="base">
                                            <p:cTn id="8" dur="750" fill="hold"/>
                                            <p:tgtEl>
                                              <p:spTgt spid="6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700"/>
                                      </p:stCondLst>
                                      <p:childTnLst>
                                        <p:set>
                                          <p:cBhvr>
                                            <p:cTn id="10" dur="1" fill="hold">
                                              <p:stCondLst>
                                                <p:cond delay="0"/>
                                              </p:stCondLst>
                                            </p:cTn>
                                            <p:tgtEl>
                                              <p:spTgt spid="76"/>
                                            </p:tgtEl>
                                            <p:attrNameLst>
                                              <p:attrName>style.visibility</p:attrName>
                                            </p:attrNameLst>
                                          </p:cBhvr>
                                          <p:to>
                                            <p:strVal val="visible"/>
                                          </p:to>
                                        </p:set>
                                        <p:anim calcmode="lin" valueType="num">
                                          <p:cBhvr additive="base">
                                            <p:cTn id="11" dur="750" fill="hold"/>
                                            <p:tgtEl>
                                              <p:spTgt spid="76"/>
                                            </p:tgtEl>
                                            <p:attrNameLst>
                                              <p:attrName>ppt_x</p:attrName>
                                            </p:attrNameLst>
                                          </p:cBhvr>
                                          <p:tavLst>
                                            <p:tav tm="0">
                                              <p:val>
                                                <p:strVal val="0-#ppt_w/2"/>
                                              </p:val>
                                            </p:tav>
                                            <p:tav tm="100000">
                                              <p:val>
                                                <p:strVal val="#ppt_x"/>
                                              </p:val>
                                            </p:tav>
                                          </p:tavLst>
                                        </p:anim>
                                        <p:anim calcmode="lin" valueType="num">
                                          <p:cBhvr additive="base">
                                            <p:cTn id="12" dur="750" fill="hold"/>
                                            <p:tgtEl>
                                              <p:spTgt spid="7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600"/>
                                      </p:stCondLst>
                                      <p:childTnLst>
                                        <p:set>
                                          <p:cBhvr>
                                            <p:cTn id="14" dur="1" fill="hold">
                                              <p:stCondLst>
                                                <p:cond delay="0"/>
                                              </p:stCondLst>
                                            </p:cTn>
                                            <p:tgtEl>
                                              <p:spTgt spid="83"/>
                                            </p:tgtEl>
                                            <p:attrNameLst>
                                              <p:attrName>style.visibility</p:attrName>
                                            </p:attrNameLst>
                                          </p:cBhvr>
                                          <p:to>
                                            <p:strVal val="visible"/>
                                          </p:to>
                                        </p:set>
                                        <p:anim calcmode="lin" valueType="num">
                                          <p:cBhvr additive="base">
                                            <p:cTn id="15" dur="750" fill="hold"/>
                                            <p:tgtEl>
                                              <p:spTgt spid="83"/>
                                            </p:tgtEl>
                                            <p:attrNameLst>
                                              <p:attrName>ppt_x</p:attrName>
                                            </p:attrNameLst>
                                          </p:cBhvr>
                                          <p:tavLst>
                                            <p:tav tm="0">
                                              <p:val>
                                                <p:strVal val="0-#ppt_w/2"/>
                                              </p:val>
                                            </p:tav>
                                            <p:tav tm="100000">
                                              <p:val>
                                                <p:strVal val="#ppt_x"/>
                                              </p:val>
                                            </p:tav>
                                          </p:tavLst>
                                        </p:anim>
                                        <p:anim calcmode="lin" valueType="num">
                                          <p:cBhvr additive="base">
                                            <p:cTn id="16" dur="750" fill="hold"/>
                                            <p:tgtEl>
                                              <p:spTgt spid="8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1000"/>
                                      </p:stCondLst>
                                      <p:childTnLst>
                                        <p:set>
                                          <p:cBhvr>
                                            <p:cTn id="18" dur="1" fill="hold">
                                              <p:stCondLst>
                                                <p:cond delay="0"/>
                                              </p:stCondLst>
                                            </p:cTn>
                                            <p:tgtEl>
                                              <p:spTgt spid="90"/>
                                            </p:tgtEl>
                                            <p:attrNameLst>
                                              <p:attrName>style.visibility</p:attrName>
                                            </p:attrNameLst>
                                          </p:cBhvr>
                                          <p:to>
                                            <p:strVal val="visible"/>
                                          </p:to>
                                        </p:set>
                                        <p:anim calcmode="lin" valueType="num">
                                          <p:cBhvr additive="base">
                                            <p:cTn id="19" dur="750" fill="hold"/>
                                            <p:tgtEl>
                                              <p:spTgt spid="90"/>
                                            </p:tgtEl>
                                            <p:attrNameLst>
                                              <p:attrName>ppt_x</p:attrName>
                                            </p:attrNameLst>
                                          </p:cBhvr>
                                          <p:tavLst>
                                            <p:tav tm="0">
                                              <p:val>
                                                <p:strVal val="0-#ppt_w/2"/>
                                              </p:val>
                                            </p:tav>
                                            <p:tav tm="100000">
                                              <p:val>
                                                <p:strVal val="#ppt_x"/>
                                              </p:val>
                                            </p:tav>
                                          </p:tavLst>
                                        </p:anim>
                                        <p:anim calcmode="lin" valueType="num">
                                          <p:cBhvr additive="base">
                                            <p:cTn id="20" dur="750" fill="hold"/>
                                            <p:tgtEl>
                                              <p:spTgt spid="90"/>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230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750" fill="hold"/>
                                            <p:tgtEl>
                                              <p:spTgt spid="22"/>
                                            </p:tgtEl>
                                            <p:attrNameLst>
                                              <p:attrName>ppt_x</p:attrName>
                                            </p:attrNameLst>
                                          </p:cBhvr>
                                          <p:tavLst>
                                            <p:tav tm="0">
                                              <p:val>
                                                <p:strVal val="0-#ppt_w/2"/>
                                              </p:val>
                                            </p:tav>
                                            <p:tav tm="100000">
                                              <p:val>
                                                <p:strVal val="#ppt_x"/>
                                              </p:val>
                                            </p:tav>
                                          </p:tavLst>
                                        </p:anim>
                                        <p:anim calcmode="lin" valueType="num">
                                          <p:cBhvr additive="base">
                                            <p:cTn id="24" dur="750" fill="hold"/>
                                            <p:tgtEl>
                                              <p:spTgt spid="2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230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750" fill="hold"/>
                                            <p:tgtEl>
                                              <p:spTgt spid="2"/>
                                            </p:tgtEl>
                                            <p:attrNameLst>
                                              <p:attrName>ppt_x</p:attrName>
                                            </p:attrNameLst>
                                          </p:cBhvr>
                                          <p:tavLst>
                                            <p:tav tm="0">
                                              <p:val>
                                                <p:strVal val="0-#ppt_w/2"/>
                                              </p:val>
                                            </p:tav>
                                            <p:tav tm="100000">
                                              <p:val>
                                                <p:strVal val="#ppt_x"/>
                                              </p:val>
                                            </p:tav>
                                          </p:tavLst>
                                        </p:anim>
                                        <p:anim calcmode="lin" valueType="num">
                                          <p:cBhvr additive="base">
                                            <p:cTn id="28" dur="750" fill="hold"/>
                                            <p:tgtEl>
                                              <p:spTgt spid="2"/>
                                            </p:tgtEl>
                                            <p:attrNameLst>
                                              <p:attrName>ppt_y</p:attrName>
                                            </p:attrNameLst>
                                          </p:cBhvr>
                                          <p:tavLst>
                                            <p:tav tm="0">
                                              <p:val>
                                                <p:strVal val="#ppt_y"/>
                                              </p:val>
                                            </p:tav>
                                            <p:tav tm="100000">
                                              <p:val>
                                                <p:strVal val="#ppt_y"/>
                                              </p:val>
                                            </p:tav>
                                          </p:tavLst>
                                        </p:anim>
                                      </p:childTnLst>
                                    </p:cTn>
                                  </p:par>
                                </p:childTnLst>
                              </p:cTn>
                            </p:par>
                            <p:par>
                              <p:cTn id="29" fill="hold">
                                <p:stCondLst>
                                  <p:cond delay="3050"/>
                                </p:stCondLst>
                                <p:childTnLst>
                                  <p:par>
                                    <p:cTn id="30" presetID="10" presetClass="entr" presetSubtype="0" fill="hold" grpId="0" nodeType="afterEffect">
                                      <p:stCondLst>
                                        <p:cond delay="0"/>
                                      </p:stCondLst>
                                      <p:childTnLst>
                                        <p:set>
                                          <p:cBhvr>
                                            <p:cTn id="31" dur="1" fill="hold">
                                              <p:stCondLst>
                                                <p:cond delay="0"/>
                                              </p:stCondLst>
                                            </p:cTn>
                                            <p:tgtEl>
                                              <p:spTgt spid="3">
                                                <p:bg/>
                                              </p:spTgt>
                                            </p:tgtEl>
                                            <p:attrNameLst>
                                              <p:attrName>style.visibility</p:attrName>
                                            </p:attrNameLst>
                                          </p:cBhvr>
                                          <p:to>
                                            <p:strVal val="visible"/>
                                          </p:to>
                                        </p:set>
                                        <p:animEffect transition="in" filter="fade">
                                          <p:cBhvr>
                                            <p:cTn id="32" dur="500"/>
                                            <p:tgtEl>
                                              <p:spTgt spid="3">
                                                <p:bg/>
                                              </p:spTgt>
                                            </p:tgtEl>
                                          </p:cBhvr>
                                        </p:animEffect>
                                      </p:childTnLst>
                                    </p:cTn>
                                  </p:par>
                                </p:childTnLst>
                              </p:cTn>
                            </p:par>
                            <p:par>
                              <p:cTn id="33" fill="hold">
                                <p:stCondLst>
                                  <p:cond delay="3550"/>
                                </p:stCondLst>
                                <p:childTnLst>
                                  <p:par>
                                    <p:cTn id="34" presetID="10" presetClass="entr" presetSubtype="0" fill="hold" grpId="0" nodeType="after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fade">
                                          <p:cBhvr>
                                            <p:cTn id="3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33F6408-E1FB-40EE-933F-488D38CC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23">
            <a:extLst>
              <a:ext uri="{FF2B5EF4-FFF2-40B4-BE49-F238E27FC236}">
                <a16:creationId xmlns:a16="http://schemas.microsoft.com/office/drawing/2014/main" id="{F055C0C5-567C-4C02-83F3-B427BC74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77753"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4">
            <a:extLst>
              <a:ext uri="{FF2B5EF4-FFF2-40B4-BE49-F238E27FC236}">
                <a16:creationId xmlns:a16="http://schemas.microsoft.com/office/drawing/2014/main" id="{C725AC63-7558-9644-8F2E-B789621BBDC3}"/>
              </a:ext>
            </a:extLst>
          </p:cNvPr>
          <p:cNvSpPr>
            <a:spLocks noGrp="1"/>
          </p:cNvSpPr>
          <p:nvPr>
            <p:ph type="title"/>
          </p:nvPr>
        </p:nvSpPr>
        <p:spPr>
          <a:xfrm>
            <a:off x="628650" y="365125"/>
            <a:ext cx="2400300" cy="1325563"/>
          </a:xfrm>
        </p:spPr>
        <p:txBody>
          <a:bodyPr>
            <a:normAutofit/>
          </a:bodyPr>
          <a:lstStyle/>
          <a:p>
            <a:r>
              <a:rPr lang="en-US" sz="3600" b="1" dirty="0"/>
              <a:t>Play to your strengths</a:t>
            </a:r>
          </a:p>
        </p:txBody>
      </p:sp>
      <p:sp>
        <p:nvSpPr>
          <p:cNvPr id="16" name="Rounded Rectangle 17">
            <a:extLst>
              <a:ext uri="{FF2B5EF4-FFF2-40B4-BE49-F238E27FC236}">
                <a16:creationId xmlns:a16="http://schemas.microsoft.com/office/drawing/2014/main" id="{E48B6BD6-5DED-4B86-A4B3-D35037F6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9208" y="958640"/>
            <a:ext cx="4702194" cy="4945244"/>
          </a:xfrm>
          <a:prstGeom prst="roundRect">
            <a:avLst>
              <a:gd name="adj" fmla="val 3513"/>
            </a:avLst>
          </a:prstGeom>
          <a:solidFill>
            <a:srgbClr val="FFFFFF"/>
          </a:solidFill>
          <a:ln w="158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6">
            <a:extLst>
              <a:ext uri="{FF2B5EF4-FFF2-40B4-BE49-F238E27FC236}">
                <a16:creationId xmlns:a16="http://schemas.microsoft.com/office/drawing/2014/main" id="{B5D48A4F-5FFB-614F-AAFB-69E770325855}"/>
              </a:ext>
            </a:extLst>
          </p:cNvPr>
          <p:cNvGraphicFramePr>
            <a:graphicFrameLocks noGrp="1"/>
          </p:cNvGraphicFramePr>
          <p:nvPr>
            <p:ph idx="1"/>
            <p:extLst>
              <p:ext uri="{D42A27DB-BD31-4B8C-83A1-F6EECF244321}">
                <p14:modId xmlns:p14="http://schemas.microsoft.com/office/powerpoint/2010/main" val="3257964957"/>
              </p:ext>
            </p:extLst>
          </p:nvPr>
        </p:nvGraphicFramePr>
        <p:xfrm>
          <a:off x="628650" y="1825625"/>
          <a:ext cx="24003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A9AB1E0F-21D8-6F40-B9AD-B4F78EA365A6}"/>
              </a:ext>
            </a:extLst>
          </p:cNvPr>
          <p:cNvSpPr txBox="1"/>
          <p:nvPr/>
        </p:nvSpPr>
        <p:spPr>
          <a:xfrm>
            <a:off x="4279392" y="1243584"/>
            <a:ext cx="3621025" cy="1938992"/>
          </a:xfrm>
          <a:prstGeom prst="rect">
            <a:avLst/>
          </a:prstGeom>
          <a:noFill/>
        </p:spPr>
        <p:txBody>
          <a:bodyPr wrap="square" rtlCol="0">
            <a:spAutoFit/>
          </a:bodyPr>
          <a:lstStyle/>
          <a:p>
            <a:pPr marL="342900" indent="-342900">
              <a:buFont typeface="+mj-lt"/>
              <a:buAutoNum type="arabicPeriod"/>
            </a:pPr>
            <a:r>
              <a:rPr lang="en-US" sz="2000" dirty="0"/>
              <a:t>Pick 3 things you do well. </a:t>
            </a:r>
          </a:p>
          <a:p>
            <a:pPr marL="342900" indent="-342900">
              <a:buFont typeface="+mj-lt"/>
              <a:buAutoNum type="arabicPeriod"/>
            </a:pPr>
            <a:r>
              <a:rPr lang="en-US" sz="2000" dirty="0"/>
              <a:t>Things you do so well you in the top 25% in the world.</a:t>
            </a:r>
          </a:p>
          <a:p>
            <a:pPr marL="342900" indent="-342900">
              <a:buFont typeface="+mj-lt"/>
              <a:buAutoNum type="arabicPeriod"/>
            </a:pPr>
            <a:r>
              <a:rPr lang="en-US" sz="2000" dirty="0"/>
              <a:t>The intersection of those 3 things is where you will be in the top 1% in the world.</a:t>
            </a:r>
          </a:p>
        </p:txBody>
      </p:sp>
      <p:sp>
        <p:nvSpPr>
          <p:cNvPr id="9" name="TextBox 8">
            <a:extLst>
              <a:ext uri="{FF2B5EF4-FFF2-40B4-BE49-F238E27FC236}">
                <a16:creationId xmlns:a16="http://schemas.microsoft.com/office/drawing/2014/main" id="{0A3B3789-9B73-0B45-AC6F-E51BC7F070ED}"/>
              </a:ext>
            </a:extLst>
          </p:cNvPr>
          <p:cNvSpPr txBox="1"/>
          <p:nvPr/>
        </p:nvSpPr>
        <p:spPr>
          <a:xfrm>
            <a:off x="4471416" y="3739896"/>
            <a:ext cx="3858768" cy="1938992"/>
          </a:xfrm>
          <a:prstGeom prst="rect">
            <a:avLst/>
          </a:prstGeom>
          <a:noFill/>
        </p:spPr>
        <p:txBody>
          <a:bodyPr wrap="square" rtlCol="0">
            <a:spAutoFit/>
          </a:bodyPr>
          <a:lstStyle/>
          <a:p>
            <a:r>
              <a:rPr lang="en-US" sz="2000" dirty="0"/>
              <a:t>If you think you aren’t in the top 25% anywhere, keep looking.</a:t>
            </a:r>
          </a:p>
          <a:p>
            <a:endParaRPr lang="en-US" sz="2000" dirty="0"/>
          </a:p>
          <a:p>
            <a:r>
              <a:rPr lang="en-US" sz="2000" dirty="0"/>
              <a:t>Read, study, listen an average of 1 hour per day and you’ll be in the top 25% in under a year.</a:t>
            </a:r>
          </a:p>
        </p:txBody>
      </p:sp>
    </p:spTree>
    <p:extLst>
      <p:ext uri="{BB962C8B-B14F-4D97-AF65-F5344CB8AC3E}">
        <p14:creationId xmlns:p14="http://schemas.microsoft.com/office/powerpoint/2010/main" val="22821895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95936" y="404663"/>
            <a:ext cx="4774469" cy="3168000"/>
          </a:xfrm>
          <a:prstGeom prst="roundRect">
            <a:avLst>
              <a:gd name="adj" fmla="val 5848"/>
            </a:avLst>
          </a:prstGeom>
          <a:solidFill>
            <a:srgbClr val="FFFFFF">
              <a:shade val="85000"/>
            </a:srgbClr>
          </a:solidFill>
          <a:ln>
            <a:noFill/>
          </a:ln>
          <a:effectLst/>
        </p:spPr>
      </p:pic>
      <p:sp>
        <p:nvSpPr>
          <p:cNvPr id="2" name="Title 1"/>
          <p:cNvSpPr>
            <a:spLocks noGrp="1"/>
          </p:cNvSpPr>
          <p:nvPr>
            <p:ph type="ctrTitle"/>
          </p:nvPr>
        </p:nvSpPr>
        <p:spPr>
          <a:xfrm>
            <a:off x="3995936" y="2852936"/>
            <a:ext cx="4774468" cy="796070"/>
          </a:xfrm>
        </p:spPr>
        <p:txBody>
          <a:bodyPr>
            <a:noAutofit/>
          </a:bodyPr>
          <a:lstStyle/>
          <a:p>
            <a:pPr algn="ctr"/>
            <a:r>
              <a:rPr lang="en-AU" sz="3600" dirty="0">
                <a:solidFill>
                  <a:srgbClr val="009ED7"/>
                </a:solidFill>
              </a:rPr>
              <a:t>Career </a:t>
            </a:r>
            <a:r>
              <a:rPr lang="en-AU" sz="3600" b="0" dirty="0"/>
              <a:t>Management</a:t>
            </a:r>
            <a:endParaRPr lang="en-AU" sz="3600" b="0" spc="500" dirty="0"/>
          </a:p>
        </p:txBody>
      </p:sp>
      <p:sp>
        <p:nvSpPr>
          <p:cNvPr id="5" name="Subtitle 4"/>
          <p:cNvSpPr>
            <a:spLocks noGrp="1"/>
          </p:cNvSpPr>
          <p:nvPr>
            <p:ph type="subTitle" idx="1"/>
          </p:nvPr>
        </p:nvSpPr>
        <p:spPr>
          <a:xfrm>
            <a:off x="3995936" y="3541016"/>
            <a:ext cx="4774468" cy="2696296"/>
          </a:xfrm>
        </p:spPr>
        <p:txBody>
          <a:bodyPr>
            <a:normAutofit/>
          </a:bodyPr>
          <a:lstStyle/>
          <a:p>
            <a:pPr algn="ctr"/>
            <a:r>
              <a:rPr lang="en-AU" sz="2400" b="0" cap="small" dirty="0">
                <a:solidFill>
                  <a:srgbClr val="5F5F5F"/>
                </a:solidFill>
                <a:ea typeface="+mj-ea"/>
              </a:rPr>
              <a:t>Professional Development Series</a:t>
            </a:r>
          </a:p>
          <a:p>
            <a:endParaRPr lang="en-AU" sz="1400" b="0" i="1" cap="none" spc="110" dirty="0">
              <a:solidFill>
                <a:srgbClr val="005481"/>
              </a:solidFill>
            </a:endParaRPr>
          </a:p>
          <a:p>
            <a:endParaRPr lang="en-AU" sz="1400" b="0" i="1" cap="none" spc="110" dirty="0">
              <a:solidFill>
                <a:srgbClr val="005481"/>
              </a:solidFill>
            </a:endParaRPr>
          </a:p>
          <a:p>
            <a:pPr algn="ctr"/>
            <a:r>
              <a:rPr lang="en-US" altLang="en-US" sz="4000" b="0" cap="small" dirty="0">
                <a:ea typeface="+mj-ea"/>
              </a:rPr>
              <a:t>The Secrets of</a:t>
            </a:r>
            <a:br>
              <a:rPr lang="en-US" altLang="en-US" sz="4000" b="0" cap="small" dirty="0">
                <a:ea typeface="+mj-ea"/>
              </a:rPr>
            </a:br>
            <a:r>
              <a:rPr lang="en-US" altLang="en-US" sz="4000" b="0" cap="small" dirty="0">
                <a:ea typeface="+mj-ea"/>
              </a:rPr>
              <a:t> </a:t>
            </a:r>
            <a:r>
              <a:rPr lang="en-US" altLang="en-US" sz="5400" cap="small" dirty="0">
                <a:ea typeface="+mj-ea"/>
              </a:rPr>
              <a:t>Job Hunting</a:t>
            </a:r>
            <a:endParaRPr lang="en-AU" cap="none" dirty="0"/>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4030264" y="548680"/>
            <a:ext cx="2592000" cy="2384255"/>
          </a:xfrm>
          <a:prstGeom prst="rect">
            <a:avLst/>
          </a:prstGeom>
          <a:ln>
            <a:noFill/>
          </a:ln>
          <a:extLst>
            <a:ext uri="{53640926-AAD7-44D8-BBD7-CCE9431645EC}">
              <a14:shadowObscured xmlns:a14="http://schemas.microsoft.com/office/drawing/2010/main"/>
            </a:ext>
          </a:extLst>
        </p:spPr>
      </p:pic>
      <p:sp>
        <p:nvSpPr>
          <p:cNvPr id="11" name="Subtitle 4"/>
          <p:cNvSpPr txBox="1">
            <a:spLocks/>
          </p:cNvSpPr>
          <p:nvPr/>
        </p:nvSpPr>
        <p:spPr>
          <a:xfrm>
            <a:off x="323528" y="5341216"/>
            <a:ext cx="3406316" cy="1112120"/>
          </a:xfrm>
          <a:prstGeom prst="rect">
            <a:avLst/>
          </a:prstGeom>
        </p:spPr>
        <p:txBody>
          <a:bodyPr vert="horz" lIns="182880" tIns="0">
            <a:normAutofit/>
          </a:bodyPr>
          <a:lstStyle>
            <a:lvl1pPr marL="36576" indent="0" algn="r" rtl="0" eaLnBrk="1" latinLnBrk="0" hangingPunct="1">
              <a:spcBef>
                <a:spcPts val="0"/>
              </a:spcBef>
              <a:buClr>
                <a:srgbClr val="009ED7"/>
              </a:buClr>
              <a:buSzPct val="80000"/>
              <a:buFont typeface="Wingdings 2"/>
              <a:buNone/>
              <a:defRPr kumimoji="0" sz="2000" b="1" kern="1200" cap="all" baseline="0">
                <a:solidFill>
                  <a:srgbClr val="009ED7"/>
                </a:solidFill>
                <a:effectLst/>
                <a:latin typeface="Calibri" pitchFamily="34" charset="0"/>
                <a:ea typeface="+mn-ea"/>
                <a:cs typeface="Calibri" pitchFamily="34" charset="0"/>
              </a:defRPr>
            </a:lvl1pPr>
            <a:lvl2pPr marL="457200" indent="0" algn="ctr" rtl="0" eaLnBrk="1" latinLnBrk="0" hangingPunct="1">
              <a:spcBef>
                <a:spcPts val="250"/>
              </a:spcBef>
              <a:buClr>
                <a:srgbClr val="009ED7"/>
              </a:buClr>
              <a:buSzPct val="100000"/>
              <a:buFont typeface="Verdana"/>
              <a:buNone/>
              <a:defRPr kumimoji="0" sz="2400" kern="1200">
                <a:solidFill>
                  <a:srgbClr val="5F5F5F"/>
                </a:solidFill>
                <a:latin typeface="Calibri" pitchFamily="34" charset="0"/>
                <a:ea typeface="+mn-ea"/>
                <a:cs typeface="Calibri" pitchFamily="34" charset="0"/>
              </a:defRPr>
            </a:lvl2pPr>
            <a:lvl3pPr marL="914400" indent="0" algn="ctr" rtl="0" eaLnBrk="1" latinLnBrk="0" hangingPunct="1">
              <a:spcBef>
                <a:spcPts val="250"/>
              </a:spcBef>
              <a:buClr>
                <a:srgbClr val="009ED7"/>
              </a:buClr>
              <a:buSzPct val="100000"/>
              <a:buFont typeface="Wingdings 2"/>
              <a:buNone/>
              <a:defRPr kumimoji="0" sz="2200" kern="1200">
                <a:solidFill>
                  <a:srgbClr val="5F5F5F"/>
                </a:solidFill>
                <a:latin typeface="Calibri" pitchFamily="34" charset="0"/>
                <a:ea typeface="+mn-ea"/>
                <a:cs typeface="Calibri" pitchFamily="34" charset="0"/>
              </a:defRPr>
            </a:lvl3pPr>
            <a:lvl4pPr marL="1371600" indent="0" algn="ctr" rtl="0" eaLnBrk="1" latinLnBrk="0" hangingPunct="1">
              <a:spcBef>
                <a:spcPts val="230"/>
              </a:spcBef>
              <a:buClr>
                <a:schemeClr val="accent2">
                  <a:tint val="85000"/>
                  <a:satMod val="285000"/>
                </a:schemeClr>
              </a:buClr>
              <a:buSzPct val="112000"/>
              <a:buFont typeface="Verdana"/>
              <a:buNone/>
              <a:defRPr kumimoji="0" sz="1900" kern="1200">
                <a:solidFill>
                  <a:schemeClr val="tx1"/>
                </a:solidFill>
                <a:latin typeface="+mn-lt"/>
                <a:ea typeface="+mn-ea"/>
                <a:cs typeface="+mn-cs"/>
              </a:defRPr>
            </a:lvl4pPr>
            <a:lvl5pPr marL="1828800" indent="0" algn="ctr" rtl="0" eaLnBrk="1" latinLnBrk="0" hangingPunct="1">
              <a:spcBef>
                <a:spcPts val="250"/>
              </a:spcBef>
              <a:buClr>
                <a:schemeClr val="accent3">
                  <a:tint val="85000"/>
                  <a:satMod val="275000"/>
                </a:schemeClr>
              </a:buClr>
              <a:buSzPct val="100000"/>
              <a:buFont typeface="Wingdings 2"/>
              <a:buNone/>
              <a:defRPr kumimoji="0" sz="1800" kern="1200">
                <a:solidFill>
                  <a:schemeClr val="tx1"/>
                </a:solidFill>
                <a:latin typeface="+mn-lt"/>
                <a:ea typeface="+mn-ea"/>
                <a:cs typeface="+mn-cs"/>
              </a:defRPr>
            </a:lvl5pPr>
            <a:lvl6pPr marL="2286000" indent="0" algn="ctr" rtl="0" eaLnBrk="1" latinLnBrk="0" hangingPunct="1">
              <a:spcBef>
                <a:spcPts val="250"/>
              </a:spcBef>
              <a:buClr>
                <a:schemeClr val="accent3">
                  <a:tint val="85000"/>
                  <a:satMod val="275000"/>
                </a:schemeClr>
              </a:buClr>
              <a:buSzPct val="100000"/>
              <a:buFont typeface="Verdana"/>
              <a:buNone/>
              <a:defRPr kumimoji="0" sz="1700" kern="1200" baseline="0">
                <a:solidFill>
                  <a:schemeClr val="tx1"/>
                </a:solidFill>
                <a:latin typeface="+mn-lt"/>
                <a:ea typeface="+mn-ea"/>
                <a:cs typeface="+mn-cs"/>
              </a:defRPr>
            </a:lvl6pPr>
            <a:lvl7pPr marL="2743200" indent="0" algn="ctr" rtl="0" eaLnBrk="1" latinLnBrk="0" hangingPunct="1">
              <a:spcBef>
                <a:spcPts val="255"/>
              </a:spcBef>
              <a:buClr>
                <a:schemeClr val="accent3">
                  <a:tint val="85000"/>
                  <a:satMod val="275000"/>
                </a:schemeClr>
              </a:buClr>
              <a:buSzPct val="100000"/>
              <a:buFont typeface="Wingdings 2"/>
              <a:buNone/>
              <a:defRPr kumimoji="0" sz="1500" kern="1200">
                <a:solidFill>
                  <a:schemeClr val="tx1"/>
                </a:solidFill>
                <a:latin typeface="+mn-lt"/>
                <a:ea typeface="+mn-ea"/>
                <a:cs typeface="+mn-cs"/>
              </a:defRPr>
            </a:lvl7pPr>
            <a:lvl8pPr marL="3200400" indent="0" algn="ctr" rtl="0" eaLnBrk="1" latinLnBrk="0" hangingPunct="1">
              <a:spcBef>
                <a:spcPts val="257"/>
              </a:spcBef>
              <a:buClr>
                <a:schemeClr val="accent3">
                  <a:tint val="85000"/>
                  <a:satMod val="275000"/>
                </a:schemeClr>
              </a:buClr>
              <a:buSzPct val="100000"/>
              <a:buFont typeface="Verdana"/>
              <a:buNone/>
              <a:defRPr kumimoji="0" sz="1500" kern="1200" baseline="0">
                <a:solidFill>
                  <a:schemeClr val="tx1"/>
                </a:solidFill>
                <a:latin typeface="+mn-lt"/>
                <a:ea typeface="+mn-ea"/>
                <a:cs typeface="+mn-cs"/>
              </a:defRPr>
            </a:lvl8pPr>
            <a:lvl9pPr marL="3657600" indent="0" algn="ctr" rtl="0" eaLnBrk="1" latinLnBrk="0" hangingPunct="1">
              <a:spcBef>
                <a:spcPts val="255"/>
              </a:spcBef>
              <a:buClr>
                <a:schemeClr val="accent3">
                  <a:tint val="85000"/>
                  <a:satMod val="275000"/>
                </a:schemeClr>
              </a:buClr>
              <a:buSzPct val="100000"/>
              <a:buFont typeface="Wingdings 2"/>
              <a:buNone/>
              <a:defRPr kumimoji="0" sz="1500" kern="1200">
                <a:solidFill>
                  <a:schemeClr val="tx1"/>
                </a:solidFill>
                <a:latin typeface="+mn-lt"/>
                <a:ea typeface="+mn-ea"/>
                <a:cs typeface="+mn-cs"/>
              </a:defRPr>
            </a:lvl9pPr>
            <a:extLst/>
          </a:lstStyle>
          <a:p>
            <a:pPr algn="l"/>
            <a:r>
              <a:rPr lang="en-AU" b="0" cap="none" dirty="0">
                <a:solidFill>
                  <a:srgbClr val="5F5F5F"/>
                </a:solidFill>
              </a:rPr>
              <a:t>Julian Talbot</a:t>
            </a:r>
            <a:br>
              <a:rPr lang="en-AU" b="0" cap="none" dirty="0">
                <a:solidFill>
                  <a:srgbClr val="5F5F5F"/>
                </a:solidFill>
              </a:rPr>
            </a:br>
            <a:endParaRPr lang="en-AU" b="0" cap="none" dirty="0">
              <a:solidFill>
                <a:srgbClr val="5F5F5F"/>
              </a:solidFill>
            </a:endParaRPr>
          </a:p>
        </p:txBody>
      </p:sp>
    </p:spTree>
    <p:extLst>
      <p:ext uri="{BB962C8B-B14F-4D97-AF65-F5344CB8AC3E}">
        <p14:creationId xmlns:p14="http://schemas.microsoft.com/office/powerpoint/2010/main" val="23372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17DC94-5C1B-6149-96F6-B5429D37680F}"/>
              </a:ext>
            </a:extLst>
          </p:cNvPr>
          <p:cNvSpPr>
            <a:spLocks noGrp="1"/>
          </p:cNvSpPr>
          <p:nvPr>
            <p:ph type="title"/>
          </p:nvPr>
        </p:nvSpPr>
        <p:spPr>
          <a:xfrm>
            <a:off x="491490" y="365125"/>
            <a:ext cx="3840085" cy="1692794"/>
          </a:xfrm>
        </p:spPr>
        <p:txBody>
          <a:bodyPr vert="horz" lIns="91440" tIns="45720" rIns="91440" bIns="45720" rtlCol="0">
            <a:normAutofit/>
          </a:bodyPr>
          <a:lstStyle/>
          <a:p>
            <a:r>
              <a:rPr lang="en-US"/>
              <a:t>Topics</a:t>
            </a:r>
          </a:p>
        </p:txBody>
      </p:sp>
      <p:cxnSp>
        <p:nvCxnSpPr>
          <p:cNvPr id="20" name="Straight Arrow Connector 22">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3121FC0B-8CE5-664A-826D-87BC2E27DC43}"/>
              </a:ext>
            </a:extLst>
          </p:cNvPr>
          <p:cNvSpPr>
            <a:spLocks noGrp="1"/>
          </p:cNvSpPr>
          <p:nvPr>
            <p:ph idx="1"/>
          </p:nvPr>
        </p:nvSpPr>
        <p:spPr>
          <a:xfrm>
            <a:off x="491490" y="2575034"/>
            <a:ext cx="3840085" cy="3462228"/>
          </a:xfrm>
        </p:spPr>
        <p:txBody>
          <a:bodyPr vert="horz" lIns="91440" tIns="45720" rIns="91440" bIns="45720" rtlCol="0">
            <a:normAutofit lnSpcReduction="10000"/>
          </a:bodyPr>
          <a:lstStyle/>
          <a:p>
            <a:r>
              <a:rPr lang="en-US" sz="2400" dirty="0"/>
              <a:t>Career management</a:t>
            </a:r>
          </a:p>
          <a:p>
            <a:r>
              <a:rPr lang="en-US" sz="2400" dirty="0"/>
              <a:t>Ethics and integrity</a:t>
            </a:r>
          </a:p>
          <a:p>
            <a:r>
              <a:rPr lang="en-US" sz="2400" dirty="0"/>
              <a:t>Increasing income</a:t>
            </a:r>
          </a:p>
          <a:p>
            <a:r>
              <a:rPr lang="en-US" sz="2400" dirty="0"/>
              <a:t>Improving skills</a:t>
            </a:r>
          </a:p>
          <a:p>
            <a:r>
              <a:rPr lang="en-US" sz="2400" dirty="0"/>
              <a:t>Dealing with senior managers and Boards</a:t>
            </a:r>
          </a:p>
          <a:p>
            <a:r>
              <a:rPr lang="en-US" sz="2400" dirty="0"/>
              <a:t>Qualifications</a:t>
            </a:r>
          </a:p>
          <a:p>
            <a:r>
              <a:rPr lang="en-US" sz="2400" dirty="0"/>
              <a:t>Pathways to CSO and CEO</a:t>
            </a:r>
          </a:p>
        </p:txBody>
      </p:sp>
      <p:pic>
        <p:nvPicPr>
          <p:cNvPr id="6" name="Picture 5">
            <a:extLst>
              <a:ext uri="{FF2B5EF4-FFF2-40B4-BE49-F238E27FC236}">
                <a16:creationId xmlns:a16="http://schemas.microsoft.com/office/drawing/2014/main" id="{586E4419-FFE6-4814-A55F-76DAF3E2751B}"/>
              </a:ext>
            </a:extLst>
          </p:cNvPr>
          <p:cNvPicPr>
            <a:picLocks noChangeAspect="1"/>
          </p:cNvPicPr>
          <p:nvPr/>
        </p:nvPicPr>
        <p:blipFill rotWithShape="1">
          <a:blip r:embed="rId2"/>
          <a:srcRect l="9578" r="44336" b="-1"/>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996699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New Jobs and Promotions</a:t>
            </a:r>
          </a:p>
        </p:txBody>
      </p:sp>
      <p:sp>
        <p:nvSpPr>
          <p:cNvPr id="3" name="Content Placeholder 2"/>
          <p:cNvSpPr>
            <a:spLocks noGrp="1"/>
          </p:cNvSpPr>
          <p:nvPr>
            <p:ph idx="1"/>
          </p:nvPr>
        </p:nvSpPr>
        <p:spPr/>
        <p:txBody>
          <a:bodyPr>
            <a:normAutofit/>
          </a:bodyPr>
          <a:lstStyle/>
          <a:p>
            <a:r>
              <a:rPr lang="en-AU" dirty="0"/>
              <a:t>Catch 22 (you need experience to get the job)</a:t>
            </a:r>
          </a:p>
          <a:p>
            <a:r>
              <a:rPr lang="en-AU" dirty="0"/>
              <a:t>Why a new job is better than starting a business</a:t>
            </a:r>
          </a:p>
          <a:p>
            <a:r>
              <a:rPr lang="en-AU" dirty="0"/>
              <a:t>Two page application that gets you interviews</a:t>
            </a:r>
          </a:p>
          <a:p>
            <a:r>
              <a:rPr lang="en-AU" dirty="0"/>
              <a:t>Common resume mistakes</a:t>
            </a:r>
          </a:p>
          <a:p>
            <a:r>
              <a:rPr lang="en-AU" dirty="0"/>
              <a:t>Build rapport at interview in 90 seconds</a:t>
            </a:r>
          </a:p>
          <a:p>
            <a:r>
              <a:rPr lang="en-AU" dirty="0"/>
              <a:t>How to tell interviewers that you are BRILLIANT</a:t>
            </a:r>
          </a:p>
          <a:p>
            <a:pPr lvl="1"/>
            <a:r>
              <a:rPr lang="en-AU" dirty="0"/>
              <a:t>while sounding modest…</a:t>
            </a:r>
          </a:p>
          <a:p>
            <a:r>
              <a:rPr lang="en-AU" dirty="0"/>
              <a:t>Increase your income without changing jobs</a:t>
            </a:r>
          </a:p>
          <a:p>
            <a:endParaRPr lang="en-AU" dirty="0"/>
          </a:p>
        </p:txBody>
      </p:sp>
    </p:spTree>
    <p:extLst>
      <p:ext uri="{BB962C8B-B14F-4D97-AF65-F5344CB8AC3E}">
        <p14:creationId xmlns:p14="http://schemas.microsoft.com/office/powerpoint/2010/main" val="2830070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67F49-EB2E-FB41-A380-BFFB7B2AB583}"/>
              </a:ext>
            </a:extLst>
          </p:cNvPr>
          <p:cNvSpPr>
            <a:spLocks noGrp="1"/>
          </p:cNvSpPr>
          <p:nvPr>
            <p:ph type="title"/>
          </p:nvPr>
        </p:nvSpPr>
        <p:spPr/>
        <p:txBody>
          <a:bodyPr/>
          <a:lstStyle/>
          <a:p>
            <a:r>
              <a:rPr lang="en-US" dirty="0"/>
              <a:t>The Promotion Cycle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065778580"/>
              </p:ext>
            </p:extLst>
          </p:nvPr>
        </p:nvGraphicFramePr>
        <p:xfrm>
          <a:off x="256032" y="1545336"/>
          <a:ext cx="8887968" cy="54041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97429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Preparation</a:t>
            </a:r>
          </a:p>
        </p:txBody>
      </p:sp>
      <p:sp>
        <p:nvSpPr>
          <p:cNvPr id="3" name="Text Placeholder 2"/>
          <p:cNvSpPr>
            <a:spLocks noGrp="1"/>
          </p:cNvSpPr>
          <p:nvPr>
            <p:ph type="body" idx="1"/>
          </p:nvPr>
        </p:nvSpPr>
        <p:spPr/>
        <p:txBody>
          <a:bodyPr/>
          <a:lstStyle/>
          <a:p>
            <a:r>
              <a:rPr lang="en-AU" dirty="0"/>
              <a:t>Qualifications, opportunities, team.</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42028" y="903182"/>
            <a:ext cx="4975588" cy="3893397"/>
          </a:xfrm>
          <a:prstGeom prst="rect">
            <a:avLst/>
          </a:prstGeom>
        </p:spPr>
      </p:pic>
    </p:spTree>
    <p:extLst>
      <p:ext uri="{BB962C8B-B14F-4D97-AF65-F5344CB8AC3E}">
        <p14:creationId xmlns:p14="http://schemas.microsoft.com/office/powerpoint/2010/main" val="536992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Networks</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3865" y="3623586"/>
            <a:ext cx="8131730" cy="3389915"/>
          </a:xfrm>
          <a:prstGeom prst="rect">
            <a:avLst/>
          </a:prstGeom>
        </p:spPr>
      </p:pic>
      <p:sp>
        <p:nvSpPr>
          <p:cNvPr id="7" name="Content Placeholder 6"/>
          <p:cNvSpPr>
            <a:spLocks noGrp="1"/>
          </p:cNvSpPr>
          <p:nvPr>
            <p:ph idx="1"/>
          </p:nvPr>
        </p:nvSpPr>
        <p:spPr>
          <a:xfrm>
            <a:off x="982678" y="1301995"/>
            <a:ext cx="2924633" cy="2321591"/>
          </a:xfrm>
        </p:spPr>
        <p:txBody>
          <a:bodyPr>
            <a:normAutofit/>
          </a:bodyPr>
          <a:lstStyle/>
          <a:p>
            <a:r>
              <a:rPr lang="en-AU" dirty="0"/>
              <a:t>Lunch</a:t>
            </a:r>
          </a:p>
          <a:p>
            <a:r>
              <a:rPr lang="en-AU" dirty="0"/>
              <a:t>Coffee</a:t>
            </a:r>
          </a:p>
          <a:p>
            <a:r>
              <a:rPr lang="en-AU" dirty="0"/>
              <a:t>Dinner</a:t>
            </a:r>
          </a:p>
          <a:p>
            <a:r>
              <a:rPr lang="en-AU" dirty="0"/>
              <a:t>Seminars</a:t>
            </a:r>
          </a:p>
        </p:txBody>
      </p:sp>
      <p:sp>
        <p:nvSpPr>
          <p:cNvPr id="8" name="Content Placeholder 6"/>
          <p:cNvSpPr txBox="1">
            <a:spLocks/>
          </p:cNvSpPr>
          <p:nvPr/>
        </p:nvSpPr>
        <p:spPr>
          <a:xfrm>
            <a:off x="4970813" y="1301995"/>
            <a:ext cx="2924633" cy="2321591"/>
          </a:xfrm>
          <a:prstGeom prst="rect">
            <a:avLst/>
          </a:prstGeom>
        </p:spPr>
        <p:txBody>
          <a:bodyPr vert="horz" lIns="95227" tIns="47613" rIns="95227" bIns="47613" rtlCol="0">
            <a:normAutofit/>
          </a:bodyPr>
          <a:lstStyle>
            <a:lvl1pPr marL="386860" indent="-386860" algn="l" defTabSz="103162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838196" indent="-322383" algn="l" defTabSz="1031626" rtl="0" eaLnBrk="1" latinLnBrk="0" hangingPunct="1">
              <a:spcBef>
                <a:spcPct val="20000"/>
              </a:spcBef>
              <a:buFont typeface="Arial" pitchFamily="34" charset="0"/>
              <a:buChar char="–"/>
              <a:defRPr sz="2700" kern="1200">
                <a:solidFill>
                  <a:schemeClr val="tx1"/>
                </a:solidFill>
                <a:latin typeface="+mn-lt"/>
                <a:ea typeface="+mn-ea"/>
                <a:cs typeface="+mn-cs"/>
              </a:defRPr>
            </a:lvl2pPr>
            <a:lvl3pPr marL="1289533"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3pPr>
            <a:lvl4pPr marL="1805346" indent="-257907" algn="l" defTabSz="10316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321159" indent="-257907" algn="l" defTabSz="10316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836972"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52785"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868598"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384411"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AU" sz="2954" dirty="0"/>
              <a:t>Conferences</a:t>
            </a:r>
          </a:p>
          <a:p>
            <a:r>
              <a:rPr lang="en-AU" sz="2954" dirty="0"/>
              <a:t>LinkedIn</a:t>
            </a:r>
          </a:p>
          <a:p>
            <a:r>
              <a:rPr lang="en-AU" sz="2954" dirty="0"/>
              <a:t>Discussion groups</a:t>
            </a:r>
          </a:p>
        </p:txBody>
      </p:sp>
    </p:spTree>
    <p:extLst>
      <p:ext uri="{BB962C8B-B14F-4D97-AF65-F5344CB8AC3E}">
        <p14:creationId xmlns:p14="http://schemas.microsoft.com/office/powerpoint/2010/main" val="2586108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Education</a:t>
            </a:r>
          </a:p>
        </p:txBody>
      </p:sp>
      <p:sp>
        <p:nvSpPr>
          <p:cNvPr id="4" name="Content Placeholder 3"/>
          <p:cNvSpPr>
            <a:spLocks noGrp="1"/>
          </p:cNvSpPr>
          <p:nvPr>
            <p:ph idx="1"/>
          </p:nvPr>
        </p:nvSpPr>
        <p:spPr/>
        <p:txBody>
          <a:bodyPr/>
          <a:lstStyle/>
          <a:p>
            <a:r>
              <a:rPr lang="en-AU" dirty="0"/>
              <a:t>Be selective – increase your options</a:t>
            </a:r>
          </a:p>
          <a:p>
            <a:r>
              <a:rPr lang="en-AU" dirty="0"/>
              <a:t>Just take the first step</a:t>
            </a:r>
          </a:p>
          <a:p>
            <a:pPr lvl="1"/>
            <a:r>
              <a:rPr lang="en-AU" dirty="0"/>
              <a:t>Even enrolled is better than not enrolled</a:t>
            </a:r>
          </a:p>
          <a:p>
            <a:endParaRPr lang="en-AU"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38469" y="3037728"/>
            <a:ext cx="3799621" cy="3564044"/>
          </a:xfrm>
          <a:prstGeom prst="rect">
            <a:avLst/>
          </a:prstGeom>
        </p:spPr>
      </p:pic>
    </p:spTree>
    <p:extLst>
      <p:ext uri="{BB962C8B-B14F-4D97-AF65-F5344CB8AC3E}">
        <p14:creationId xmlns:p14="http://schemas.microsoft.com/office/powerpoint/2010/main" val="2040395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Experience</a:t>
            </a:r>
          </a:p>
        </p:txBody>
      </p:sp>
      <p:sp>
        <p:nvSpPr>
          <p:cNvPr id="4" name="Content Placeholder 3"/>
          <p:cNvSpPr>
            <a:spLocks noGrp="1"/>
          </p:cNvSpPr>
          <p:nvPr>
            <p:ph idx="1"/>
          </p:nvPr>
        </p:nvSpPr>
        <p:spPr/>
        <p:txBody>
          <a:bodyPr/>
          <a:lstStyle/>
          <a:p>
            <a:r>
              <a:rPr lang="en-AU" dirty="0"/>
              <a:t>Missing some experience such as:</a:t>
            </a:r>
          </a:p>
          <a:p>
            <a:pPr lvl="1"/>
            <a:r>
              <a:rPr lang="en-AU" dirty="0"/>
              <a:t>Project Management</a:t>
            </a:r>
          </a:p>
          <a:p>
            <a:pPr lvl="1"/>
            <a:r>
              <a:rPr lang="en-AU" dirty="0"/>
              <a:t>Leadership</a:t>
            </a:r>
          </a:p>
          <a:p>
            <a:pPr lvl="1"/>
            <a:r>
              <a:rPr lang="en-AU" dirty="0"/>
              <a:t>?</a:t>
            </a:r>
          </a:p>
          <a:p>
            <a:r>
              <a:rPr lang="en-AU" dirty="0"/>
              <a:t>Volunteer and take a role as an Officer in a professional association</a:t>
            </a:r>
          </a:p>
          <a:p>
            <a:endParaRPr lang="en-AU" dirty="0"/>
          </a:p>
        </p:txBody>
      </p:sp>
    </p:spTree>
    <p:extLst>
      <p:ext uri="{BB962C8B-B14F-4D97-AF65-F5344CB8AC3E}">
        <p14:creationId xmlns:p14="http://schemas.microsoft.com/office/powerpoint/2010/main" val="373355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Apply</a:t>
            </a:r>
          </a:p>
        </p:txBody>
      </p:sp>
      <p:sp>
        <p:nvSpPr>
          <p:cNvPr id="3" name="Text Placeholder 2"/>
          <p:cNvSpPr>
            <a:spLocks noGrp="1"/>
          </p:cNvSpPr>
          <p:nvPr>
            <p:ph type="body" idx="1"/>
          </p:nvPr>
        </p:nvSpPr>
        <p:spPr/>
        <p:txBody>
          <a:bodyPr/>
          <a:lstStyle/>
          <a:p>
            <a:r>
              <a:rPr lang="en-AU" dirty="0"/>
              <a:t>Or don’t …</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58961" y="1169057"/>
            <a:ext cx="1959663" cy="5225767"/>
          </a:xfrm>
          <a:prstGeom prst="rect">
            <a:avLst/>
          </a:prstGeom>
        </p:spPr>
      </p:pic>
    </p:spTree>
    <p:extLst>
      <p:ext uri="{BB962C8B-B14F-4D97-AF65-F5344CB8AC3E}">
        <p14:creationId xmlns:p14="http://schemas.microsoft.com/office/powerpoint/2010/main" val="3410469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Research</a:t>
            </a:r>
          </a:p>
        </p:txBody>
      </p:sp>
      <p:sp>
        <p:nvSpPr>
          <p:cNvPr id="4" name="Content Placeholder 3"/>
          <p:cNvSpPr>
            <a:spLocks noGrp="1"/>
          </p:cNvSpPr>
          <p:nvPr>
            <p:ph idx="1"/>
          </p:nvPr>
        </p:nvSpPr>
        <p:spPr>
          <a:xfrm>
            <a:off x="1248554" y="1301997"/>
            <a:ext cx="2725226" cy="2193473"/>
          </a:xfrm>
        </p:spPr>
        <p:txBody>
          <a:bodyPr/>
          <a:lstStyle/>
          <a:p>
            <a:r>
              <a:rPr lang="en-AU" dirty="0"/>
              <a:t>Internal vacancies</a:t>
            </a:r>
          </a:p>
          <a:p>
            <a:r>
              <a:rPr lang="en-AU" dirty="0"/>
              <a:t>Networks</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5846" y="2431966"/>
            <a:ext cx="8792308" cy="4396154"/>
          </a:xfrm>
          <a:prstGeom prst="rect">
            <a:avLst/>
          </a:prstGeom>
        </p:spPr>
      </p:pic>
      <p:sp>
        <p:nvSpPr>
          <p:cNvPr id="7" name="Content Placeholder 3"/>
          <p:cNvSpPr txBox="1">
            <a:spLocks/>
          </p:cNvSpPr>
          <p:nvPr/>
        </p:nvSpPr>
        <p:spPr>
          <a:xfrm>
            <a:off x="5170220" y="1301997"/>
            <a:ext cx="2725226" cy="2193473"/>
          </a:xfrm>
          <a:prstGeom prst="rect">
            <a:avLst/>
          </a:prstGeom>
        </p:spPr>
        <p:txBody>
          <a:bodyPr vert="horz" lIns="95227" tIns="47613" rIns="95227" bIns="47613" rtlCol="0">
            <a:normAutofit/>
          </a:bodyPr>
          <a:lstStyle>
            <a:lvl1pPr marL="386860" indent="-386860" algn="l" defTabSz="103162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838196" indent="-322383" algn="l" defTabSz="1031626" rtl="0" eaLnBrk="1" latinLnBrk="0" hangingPunct="1">
              <a:spcBef>
                <a:spcPct val="20000"/>
              </a:spcBef>
              <a:buFont typeface="Arial" pitchFamily="34" charset="0"/>
              <a:buChar char="–"/>
              <a:defRPr sz="2700" kern="1200">
                <a:solidFill>
                  <a:schemeClr val="tx1"/>
                </a:solidFill>
                <a:latin typeface="+mn-lt"/>
                <a:ea typeface="+mn-ea"/>
                <a:cs typeface="+mn-cs"/>
              </a:defRPr>
            </a:lvl2pPr>
            <a:lvl3pPr marL="1289533"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3pPr>
            <a:lvl4pPr marL="1805346" indent="-257907" algn="l" defTabSz="10316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321159" indent="-257907" algn="l" defTabSz="10316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836972"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52785"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868598"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384411"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r>
              <a:rPr lang="en-AU" sz="2954" dirty="0"/>
              <a:t>Online</a:t>
            </a:r>
          </a:p>
          <a:p>
            <a:r>
              <a:rPr lang="en-AU" sz="2954" dirty="0"/>
              <a:t>Colleagues</a:t>
            </a:r>
          </a:p>
          <a:p>
            <a:r>
              <a:rPr lang="en-AU" sz="2954" dirty="0"/>
              <a:t>LinkedIn</a:t>
            </a:r>
          </a:p>
        </p:txBody>
      </p:sp>
    </p:spTree>
    <p:extLst>
      <p:ext uri="{BB962C8B-B14F-4D97-AF65-F5344CB8AC3E}">
        <p14:creationId xmlns:p14="http://schemas.microsoft.com/office/powerpoint/2010/main" val="438957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95936" y="404663"/>
            <a:ext cx="4774469" cy="3168000"/>
          </a:xfrm>
          <a:prstGeom prst="roundRect">
            <a:avLst>
              <a:gd name="adj" fmla="val 5848"/>
            </a:avLst>
          </a:prstGeom>
          <a:solidFill>
            <a:srgbClr val="FFFFFF">
              <a:shade val="85000"/>
            </a:srgbClr>
          </a:solidFill>
          <a:ln>
            <a:noFill/>
          </a:ln>
          <a:effectLst/>
        </p:spPr>
      </p:pic>
      <p:sp>
        <p:nvSpPr>
          <p:cNvPr id="2" name="Title 1"/>
          <p:cNvSpPr>
            <a:spLocks noGrp="1"/>
          </p:cNvSpPr>
          <p:nvPr>
            <p:ph type="ctrTitle"/>
          </p:nvPr>
        </p:nvSpPr>
        <p:spPr>
          <a:xfrm>
            <a:off x="3995936" y="2852936"/>
            <a:ext cx="4774468" cy="796070"/>
          </a:xfrm>
        </p:spPr>
        <p:txBody>
          <a:bodyPr>
            <a:noAutofit/>
          </a:bodyPr>
          <a:lstStyle/>
          <a:p>
            <a:pPr algn="ctr"/>
            <a:r>
              <a:rPr lang="en-AU" sz="3600" dirty="0">
                <a:solidFill>
                  <a:srgbClr val="009ED7"/>
                </a:solidFill>
              </a:rPr>
              <a:t>Career </a:t>
            </a:r>
            <a:r>
              <a:rPr lang="en-AU" sz="3600" b="0" dirty="0"/>
              <a:t>Management</a:t>
            </a:r>
            <a:endParaRPr lang="en-AU" sz="3600" b="0" spc="500" dirty="0"/>
          </a:p>
        </p:txBody>
      </p:sp>
      <p:sp>
        <p:nvSpPr>
          <p:cNvPr id="5" name="Subtitle 4"/>
          <p:cNvSpPr>
            <a:spLocks noGrp="1"/>
          </p:cNvSpPr>
          <p:nvPr>
            <p:ph type="subTitle" idx="1"/>
          </p:nvPr>
        </p:nvSpPr>
        <p:spPr>
          <a:xfrm>
            <a:off x="3995936" y="3541016"/>
            <a:ext cx="4774468" cy="2696296"/>
          </a:xfrm>
        </p:spPr>
        <p:txBody>
          <a:bodyPr>
            <a:normAutofit fontScale="92500"/>
          </a:bodyPr>
          <a:lstStyle/>
          <a:p>
            <a:pPr algn="ctr"/>
            <a:r>
              <a:rPr lang="en-AU" sz="2400" b="0" cap="small" dirty="0">
                <a:solidFill>
                  <a:srgbClr val="5F5F5F"/>
                </a:solidFill>
                <a:ea typeface="+mj-ea"/>
              </a:rPr>
              <a:t>Professional Development Series</a:t>
            </a:r>
          </a:p>
          <a:p>
            <a:endParaRPr lang="en-AU" sz="1400" b="0" i="1" cap="none" spc="110" dirty="0">
              <a:solidFill>
                <a:srgbClr val="005481"/>
              </a:solidFill>
            </a:endParaRPr>
          </a:p>
          <a:p>
            <a:endParaRPr lang="en-AU" sz="1400" b="0" i="1" cap="none" spc="110" dirty="0">
              <a:solidFill>
                <a:srgbClr val="005481"/>
              </a:solidFill>
            </a:endParaRPr>
          </a:p>
          <a:p>
            <a:pPr algn="ctr"/>
            <a:r>
              <a:rPr lang="en-US" altLang="en-US" sz="4000" b="0" cap="small" dirty="0">
                <a:ea typeface="+mj-ea"/>
              </a:rPr>
              <a:t>The Secrets of</a:t>
            </a:r>
            <a:br>
              <a:rPr lang="en-US" altLang="en-US" sz="4000" b="0" cap="small" dirty="0">
                <a:ea typeface="+mj-ea"/>
              </a:rPr>
            </a:br>
            <a:r>
              <a:rPr lang="en-US" altLang="en-US" sz="3000" b="0" cap="small" dirty="0">
                <a:ea typeface="+mj-ea"/>
              </a:rPr>
              <a:t> </a:t>
            </a:r>
            <a:r>
              <a:rPr lang="en-US" altLang="en-US" sz="5800" cap="small" dirty="0">
                <a:ea typeface="+mj-ea"/>
              </a:rPr>
              <a:t>Job Applications</a:t>
            </a:r>
            <a:endParaRPr lang="en-AU" cap="none" dirty="0"/>
          </a:p>
          <a:p>
            <a:endParaRPr lang="en-AU" cap="none" dirty="0"/>
          </a:p>
          <a:p>
            <a:endParaRPr lang="en-AU" cap="none" dirty="0"/>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4030264" y="548680"/>
            <a:ext cx="2592000" cy="2384255"/>
          </a:xfrm>
          <a:prstGeom prst="rect">
            <a:avLst/>
          </a:prstGeom>
          <a:ln>
            <a:noFill/>
          </a:ln>
          <a:extLst>
            <a:ext uri="{53640926-AAD7-44D8-BBD7-CCE9431645EC}">
              <a14:shadowObscured xmlns:a14="http://schemas.microsoft.com/office/drawing/2010/main"/>
            </a:ext>
          </a:extLst>
        </p:spPr>
      </p:pic>
      <p:sp>
        <p:nvSpPr>
          <p:cNvPr id="11" name="Subtitle 4"/>
          <p:cNvSpPr txBox="1">
            <a:spLocks/>
          </p:cNvSpPr>
          <p:nvPr/>
        </p:nvSpPr>
        <p:spPr>
          <a:xfrm>
            <a:off x="323528" y="5341216"/>
            <a:ext cx="3406316" cy="1112120"/>
          </a:xfrm>
          <a:prstGeom prst="rect">
            <a:avLst/>
          </a:prstGeom>
        </p:spPr>
        <p:txBody>
          <a:bodyPr vert="horz" lIns="182880" tIns="0">
            <a:normAutofit/>
          </a:bodyPr>
          <a:lstStyle>
            <a:lvl1pPr marL="36576" indent="0" algn="r" rtl="0" eaLnBrk="1" latinLnBrk="0" hangingPunct="1">
              <a:spcBef>
                <a:spcPts val="0"/>
              </a:spcBef>
              <a:buClr>
                <a:srgbClr val="009ED7"/>
              </a:buClr>
              <a:buSzPct val="80000"/>
              <a:buFont typeface="Wingdings 2"/>
              <a:buNone/>
              <a:defRPr kumimoji="0" sz="2000" b="1" kern="1200" cap="all" baseline="0">
                <a:solidFill>
                  <a:srgbClr val="009ED7"/>
                </a:solidFill>
                <a:effectLst/>
                <a:latin typeface="Calibri" pitchFamily="34" charset="0"/>
                <a:ea typeface="+mn-ea"/>
                <a:cs typeface="Calibri" pitchFamily="34" charset="0"/>
              </a:defRPr>
            </a:lvl1pPr>
            <a:lvl2pPr marL="457200" indent="0" algn="ctr" rtl="0" eaLnBrk="1" latinLnBrk="0" hangingPunct="1">
              <a:spcBef>
                <a:spcPts val="250"/>
              </a:spcBef>
              <a:buClr>
                <a:srgbClr val="009ED7"/>
              </a:buClr>
              <a:buSzPct val="100000"/>
              <a:buFont typeface="Verdana"/>
              <a:buNone/>
              <a:defRPr kumimoji="0" sz="2400" kern="1200">
                <a:solidFill>
                  <a:srgbClr val="5F5F5F"/>
                </a:solidFill>
                <a:latin typeface="Calibri" pitchFamily="34" charset="0"/>
                <a:ea typeface="+mn-ea"/>
                <a:cs typeface="Calibri" pitchFamily="34" charset="0"/>
              </a:defRPr>
            </a:lvl2pPr>
            <a:lvl3pPr marL="914400" indent="0" algn="ctr" rtl="0" eaLnBrk="1" latinLnBrk="0" hangingPunct="1">
              <a:spcBef>
                <a:spcPts val="250"/>
              </a:spcBef>
              <a:buClr>
                <a:srgbClr val="009ED7"/>
              </a:buClr>
              <a:buSzPct val="100000"/>
              <a:buFont typeface="Wingdings 2"/>
              <a:buNone/>
              <a:defRPr kumimoji="0" sz="2200" kern="1200">
                <a:solidFill>
                  <a:srgbClr val="5F5F5F"/>
                </a:solidFill>
                <a:latin typeface="Calibri" pitchFamily="34" charset="0"/>
                <a:ea typeface="+mn-ea"/>
                <a:cs typeface="Calibri" pitchFamily="34" charset="0"/>
              </a:defRPr>
            </a:lvl3pPr>
            <a:lvl4pPr marL="1371600" indent="0" algn="ctr" rtl="0" eaLnBrk="1" latinLnBrk="0" hangingPunct="1">
              <a:spcBef>
                <a:spcPts val="230"/>
              </a:spcBef>
              <a:buClr>
                <a:schemeClr val="accent2">
                  <a:tint val="85000"/>
                  <a:satMod val="285000"/>
                </a:schemeClr>
              </a:buClr>
              <a:buSzPct val="112000"/>
              <a:buFont typeface="Verdana"/>
              <a:buNone/>
              <a:defRPr kumimoji="0" sz="1900" kern="1200">
                <a:solidFill>
                  <a:schemeClr val="tx1"/>
                </a:solidFill>
                <a:latin typeface="+mn-lt"/>
                <a:ea typeface="+mn-ea"/>
                <a:cs typeface="+mn-cs"/>
              </a:defRPr>
            </a:lvl4pPr>
            <a:lvl5pPr marL="1828800" indent="0" algn="ctr" rtl="0" eaLnBrk="1" latinLnBrk="0" hangingPunct="1">
              <a:spcBef>
                <a:spcPts val="250"/>
              </a:spcBef>
              <a:buClr>
                <a:schemeClr val="accent3">
                  <a:tint val="85000"/>
                  <a:satMod val="275000"/>
                </a:schemeClr>
              </a:buClr>
              <a:buSzPct val="100000"/>
              <a:buFont typeface="Wingdings 2"/>
              <a:buNone/>
              <a:defRPr kumimoji="0" sz="1800" kern="1200">
                <a:solidFill>
                  <a:schemeClr val="tx1"/>
                </a:solidFill>
                <a:latin typeface="+mn-lt"/>
                <a:ea typeface="+mn-ea"/>
                <a:cs typeface="+mn-cs"/>
              </a:defRPr>
            </a:lvl5pPr>
            <a:lvl6pPr marL="2286000" indent="0" algn="ctr" rtl="0" eaLnBrk="1" latinLnBrk="0" hangingPunct="1">
              <a:spcBef>
                <a:spcPts val="250"/>
              </a:spcBef>
              <a:buClr>
                <a:schemeClr val="accent3">
                  <a:tint val="85000"/>
                  <a:satMod val="275000"/>
                </a:schemeClr>
              </a:buClr>
              <a:buSzPct val="100000"/>
              <a:buFont typeface="Verdana"/>
              <a:buNone/>
              <a:defRPr kumimoji="0" sz="1700" kern="1200" baseline="0">
                <a:solidFill>
                  <a:schemeClr val="tx1"/>
                </a:solidFill>
                <a:latin typeface="+mn-lt"/>
                <a:ea typeface="+mn-ea"/>
                <a:cs typeface="+mn-cs"/>
              </a:defRPr>
            </a:lvl6pPr>
            <a:lvl7pPr marL="2743200" indent="0" algn="ctr" rtl="0" eaLnBrk="1" latinLnBrk="0" hangingPunct="1">
              <a:spcBef>
                <a:spcPts val="255"/>
              </a:spcBef>
              <a:buClr>
                <a:schemeClr val="accent3">
                  <a:tint val="85000"/>
                  <a:satMod val="275000"/>
                </a:schemeClr>
              </a:buClr>
              <a:buSzPct val="100000"/>
              <a:buFont typeface="Wingdings 2"/>
              <a:buNone/>
              <a:defRPr kumimoji="0" sz="1500" kern="1200">
                <a:solidFill>
                  <a:schemeClr val="tx1"/>
                </a:solidFill>
                <a:latin typeface="+mn-lt"/>
                <a:ea typeface="+mn-ea"/>
                <a:cs typeface="+mn-cs"/>
              </a:defRPr>
            </a:lvl7pPr>
            <a:lvl8pPr marL="3200400" indent="0" algn="ctr" rtl="0" eaLnBrk="1" latinLnBrk="0" hangingPunct="1">
              <a:spcBef>
                <a:spcPts val="257"/>
              </a:spcBef>
              <a:buClr>
                <a:schemeClr val="accent3">
                  <a:tint val="85000"/>
                  <a:satMod val="275000"/>
                </a:schemeClr>
              </a:buClr>
              <a:buSzPct val="100000"/>
              <a:buFont typeface="Verdana"/>
              <a:buNone/>
              <a:defRPr kumimoji="0" sz="1500" kern="1200" baseline="0">
                <a:solidFill>
                  <a:schemeClr val="tx1"/>
                </a:solidFill>
                <a:latin typeface="+mn-lt"/>
                <a:ea typeface="+mn-ea"/>
                <a:cs typeface="+mn-cs"/>
              </a:defRPr>
            </a:lvl8pPr>
            <a:lvl9pPr marL="3657600" indent="0" algn="ctr" rtl="0" eaLnBrk="1" latinLnBrk="0" hangingPunct="1">
              <a:spcBef>
                <a:spcPts val="255"/>
              </a:spcBef>
              <a:buClr>
                <a:schemeClr val="accent3">
                  <a:tint val="85000"/>
                  <a:satMod val="275000"/>
                </a:schemeClr>
              </a:buClr>
              <a:buSzPct val="100000"/>
              <a:buFont typeface="Wingdings 2"/>
              <a:buNone/>
              <a:defRPr kumimoji="0" sz="1500" kern="1200">
                <a:solidFill>
                  <a:schemeClr val="tx1"/>
                </a:solidFill>
                <a:latin typeface="+mn-lt"/>
                <a:ea typeface="+mn-ea"/>
                <a:cs typeface="+mn-cs"/>
              </a:defRPr>
            </a:lvl9pPr>
            <a:extLst/>
          </a:lstStyle>
          <a:p>
            <a:pPr algn="l"/>
            <a:r>
              <a:rPr lang="en-AU" b="0" cap="none" dirty="0">
                <a:solidFill>
                  <a:srgbClr val="5F5F5F"/>
                </a:solidFill>
              </a:rPr>
              <a:t>Julian Talbot</a:t>
            </a:r>
            <a:br>
              <a:rPr lang="en-AU" b="0" cap="none" dirty="0">
                <a:solidFill>
                  <a:srgbClr val="5F5F5F"/>
                </a:solidFill>
              </a:rPr>
            </a:br>
            <a:endParaRPr lang="en-AU" b="0" cap="none" dirty="0">
              <a:solidFill>
                <a:srgbClr val="5F5F5F"/>
              </a:solidFill>
            </a:endParaRPr>
          </a:p>
        </p:txBody>
      </p:sp>
    </p:spTree>
    <p:extLst>
      <p:ext uri="{BB962C8B-B14F-4D97-AF65-F5344CB8AC3E}">
        <p14:creationId xmlns:p14="http://schemas.microsoft.com/office/powerpoint/2010/main" val="9253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Application</a:t>
            </a:r>
          </a:p>
        </p:txBody>
      </p:sp>
      <p:sp>
        <p:nvSpPr>
          <p:cNvPr id="4" name="Content Placeholder 3"/>
          <p:cNvSpPr>
            <a:spLocks noGrp="1"/>
          </p:cNvSpPr>
          <p:nvPr>
            <p:ph idx="1"/>
          </p:nvPr>
        </p:nvSpPr>
        <p:spPr/>
        <p:txBody>
          <a:bodyPr>
            <a:normAutofit/>
          </a:bodyPr>
          <a:lstStyle/>
          <a:p>
            <a:r>
              <a:rPr lang="en-AU" dirty="0"/>
              <a:t>Purpose: </a:t>
            </a:r>
            <a:r>
              <a:rPr lang="en-AU" b="1" dirty="0"/>
              <a:t>Gain an interview</a:t>
            </a:r>
          </a:p>
          <a:p>
            <a:r>
              <a:rPr lang="en-AU" dirty="0"/>
              <a:t>Purpose: </a:t>
            </a:r>
            <a:r>
              <a:rPr lang="en-AU" b="1" dirty="0"/>
              <a:t>Gain an interview</a:t>
            </a:r>
          </a:p>
          <a:p>
            <a:r>
              <a:rPr lang="en-AU" dirty="0"/>
              <a:t>Purpose: </a:t>
            </a:r>
            <a:r>
              <a:rPr lang="en-AU" b="1" dirty="0"/>
              <a:t>Gain an interview</a:t>
            </a:r>
          </a:p>
          <a:p>
            <a:endParaRPr lang="en-AU" dirty="0"/>
          </a:p>
          <a:p>
            <a:r>
              <a:rPr lang="en-AU" dirty="0"/>
              <a:t>Your application should:</a:t>
            </a:r>
          </a:p>
          <a:p>
            <a:pPr lvl="1"/>
            <a:r>
              <a:rPr lang="en-AU" dirty="0"/>
              <a:t>Standout from the crowd</a:t>
            </a:r>
          </a:p>
          <a:p>
            <a:pPr lvl="1"/>
            <a:r>
              <a:rPr lang="en-AU" dirty="0"/>
              <a:t>Be succinct - 2 pages is ENOUGH… Really!</a:t>
            </a:r>
          </a:p>
          <a:p>
            <a:endParaRPr lang="en-AU" dirty="0"/>
          </a:p>
          <a:p>
            <a:endParaRPr lang="en-AU" dirty="0"/>
          </a:p>
          <a:p>
            <a:pPr marL="0" indent="0">
              <a:buNone/>
            </a:pPr>
            <a:endParaRPr lang="en-AU" dirty="0"/>
          </a:p>
        </p:txBody>
      </p:sp>
    </p:spTree>
    <p:extLst>
      <p:ext uri="{BB962C8B-B14F-4D97-AF65-F5344CB8AC3E}">
        <p14:creationId xmlns:p14="http://schemas.microsoft.com/office/powerpoint/2010/main" val="3215851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3"/>
          </p:nvPr>
        </p:nvSpPr>
        <p:spPr/>
        <p:txBody>
          <a:bodyPr/>
          <a:lstStyle/>
          <a:p>
            <a:pPr marL="0" indent="0">
              <a:buNone/>
            </a:pPr>
            <a:endParaRPr lang="en-US" sz="3600" i="1" dirty="0"/>
          </a:p>
          <a:p>
            <a:pPr marL="0" indent="0">
              <a:buNone/>
            </a:pPr>
            <a:endParaRPr lang="en-US" sz="3600" i="1" dirty="0"/>
          </a:p>
          <a:p>
            <a:pPr marL="0" indent="0">
              <a:buNone/>
            </a:pPr>
            <a:r>
              <a:rPr lang="en-US" sz="3600" i="1" dirty="0"/>
              <a:t>“You’ll either pay the price of success or the price of regret… It’s your choice.” </a:t>
            </a:r>
          </a:p>
          <a:p>
            <a:pPr marL="0" indent="0">
              <a:buNone/>
            </a:pPr>
            <a:endParaRPr lang="en-US" dirty="0"/>
          </a:p>
          <a:p>
            <a:pPr marL="0" indent="0" algn="r">
              <a:buNone/>
            </a:pPr>
            <a:r>
              <a:rPr lang="en-US" dirty="0"/>
              <a:t>Ruben Gonzalez</a:t>
            </a:r>
            <a:br>
              <a:rPr lang="en-US" dirty="0"/>
            </a:br>
            <a:r>
              <a:rPr lang="en-US" dirty="0"/>
              <a:t>Three-time Olympian</a:t>
            </a:r>
          </a:p>
          <a:p>
            <a:pPr marL="0" indent="0">
              <a:buNone/>
            </a:pPr>
            <a:endParaRPr lang="en-US" dirty="0"/>
          </a:p>
        </p:txBody>
      </p:sp>
      <p:sp>
        <p:nvSpPr>
          <p:cNvPr id="5" name="Text Placeholder 4"/>
          <p:cNvSpPr>
            <a:spLocks noGrp="1"/>
          </p:cNvSpPr>
          <p:nvPr>
            <p:ph type="body" sz="half" idx="2"/>
          </p:nvPr>
        </p:nvSpPr>
        <p:spPr/>
        <p:txBody>
          <a:bodyPr/>
          <a:lstStyle/>
          <a:p>
            <a:endParaRPr lang="en-US" dirty="0"/>
          </a:p>
        </p:txBody>
      </p:sp>
      <p:sp>
        <p:nvSpPr>
          <p:cNvPr id="4" name="Title 3"/>
          <p:cNvSpPr>
            <a:spLocks noGrp="1"/>
          </p:cNvSpPr>
          <p:nvPr>
            <p:ph type="title"/>
          </p:nvPr>
        </p:nvSpPr>
        <p:spPr/>
        <p:txBody>
          <a:bodyPr/>
          <a:lstStyle/>
          <a:p>
            <a:endParaRPr lang="en-US" dirty="0"/>
          </a:p>
        </p:txBody>
      </p:sp>
    </p:spTree>
    <p:extLst>
      <p:ext uri="{BB962C8B-B14F-4D97-AF65-F5344CB8AC3E}">
        <p14:creationId xmlns:p14="http://schemas.microsoft.com/office/powerpoint/2010/main" val="375117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Application Letter</a:t>
            </a:r>
          </a:p>
        </p:txBody>
      </p:sp>
      <p:pic>
        <p:nvPicPr>
          <p:cNvPr id="3" name="Content Placeholder 2"/>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115617" y="1169057"/>
            <a:ext cx="3566879" cy="4615962"/>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37876" y="1582672"/>
            <a:ext cx="3544002" cy="458635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02786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Response to Selection Criteria</a:t>
            </a:r>
          </a:p>
        </p:txBody>
      </p:sp>
      <p:graphicFrame>
        <p:nvGraphicFramePr>
          <p:cNvPr id="6" name="Content Placeholder 5"/>
          <p:cNvGraphicFramePr>
            <a:graphicFrameLocks noGrp="1"/>
          </p:cNvGraphicFramePr>
          <p:nvPr>
            <p:ph idx="1"/>
          </p:nvPr>
        </p:nvGraphicFramePr>
        <p:xfrm>
          <a:off x="916209" y="1368464"/>
          <a:ext cx="7710395" cy="5064009"/>
        </p:xfrm>
        <a:graphic>
          <a:graphicData uri="http://schemas.openxmlformats.org/drawingml/2006/table">
            <a:tbl>
              <a:tblPr>
                <a:tableStyleId>{5C22544A-7EE6-4342-B048-85BDC9FD1C3A}</a:tableStyleId>
              </a:tblPr>
              <a:tblGrid>
                <a:gridCol w="1994068">
                  <a:extLst>
                    <a:ext uri="{9D8B030D-6E8A-4147-A177-3AD203B41FA5}">
                      <a16:colId xmlns:a16="http://schemas.microsoft.com/office/drawing/2014/main" val="20000"/>
                    </a:ext>
                  </a:extLst>
                </a:gridCol>
                <a:gridCol w="5716327">
                  <a:extLst>
                    <a:ext uri="{9D8B030D-6E8A-4147-A177-3AD203B41FA5}">
                      <a16:colId xmlns:a16="http://schemas.microsoft.com/office/drawing/2014/main" val="20001"/>
                    </a:ext>
                  </a:extLst>
                </a:gridCol>
              </a:tblGrid>
              <a:tr h="351203">
                <a:tc>
                  <a:txBody>
                    <a:bodyPr/>
                    <a:lstStyle/>
                    <a:p>
                      <a:pPr>
                        <a:spcBef>
                          <a:spcPts val="300"/>
                        </a:spcBef>
                        <a:spcAft>
                          <a:spcPts val="300"/>
                        </a:spcAft>
                      </a:pPr>
                      <a:r>
                        <a:rPr lang="en-AU" sz="1600" b="1" dirty="0">
                          <a:effectLst/>
                        </a:rPr>
                        <a:t>Your requirements:</a:t>
                      </a:r>
                      <a:endParaRPr lang="en-AU" sz="1600" b="1" dirty="0">
                        <a:effectLst/>
                        <a:latin typeface="Arial"/>
                        <a:ea typeface="Times New Roman"/>
                        <a:cs typeface="Times New Roman"/>
                      </a:endParaRPr>
                    </a:p>
                  </a:txBody>
                  <a:tcPr marL="63305" marR="633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300"/>
                        </a:spcBef>
                        <a:spcAft>
                          <a:spcPts val="300"/>
                        </a:spcAft>
                      </a:pPr>
                      <a:r>
                        <a:rPr lang="en-AU" sz="1600" b="1" dirty="0">
                          <a:effectLst/>
                        </a:rPr>
                        <a:t>My Experience and Skills:</a:t>
                      </a:r>
                      <a:endParaRPr lang="en-AU" sz="1600" b="1" dirty="0">
                        <a:effectLst/>
                        <a:latin typeface="Arial"/>
                        <a:ea typeface="Times New Roman"/>
                        <a:cs typeface="Times New Roman"/>
                      </a:endParaRPr>
                    </a:p>
                  </a:txBody>
                  <a:tcPr marL="63305" marR="633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514563">
                <a:tc>
                  <a:txBody>
                    <a:bodyPr/>
                    <a:lstStyle/>
                    <a:p>
                      <a:pPr>
                        <a:spcBef>
                          <a:spcPts val="300"/>
                        </a:spcBef>
                        <a:spcAft>
                          <a:spcPts val="300"/>
                        </a:spcAft>
                      </a:pPr>
                      <a:r>
                        <a:rPr lang="en-AU" sz="1600" dirty="0">
                          <a:effectLst/>
                        </a:rPr>
                        <a:t>Proven leadership and management skills sufficient to manage a highly skilled and diverse team of professionals.</a:t>
                      </a:r>
                      <a:endParaRPr lang="en-AU" sz="1600" dirty="0">
                        <a:effectLst/>
                        <a:latin typeface="Arial"/>
                        <a:ea typeface="Times New Roman"/>
                        <a:cs typeface="Times New Roman"/>
                      </a:endParaRPr>
                    </a:p>
                  </a:txBody>
                  <a:tcPr marL="63305" marR="633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300"/>
                        </a:spcBef>
                        <a:spcAft>
                          <a:spcPts val="300"/>
                        </a:spcAft>
                      </a:pPr>
                      <a:r>
                        <a:rPr lang="en-AU" sz="1600" dirty="0">
                          <a:effectLst/>
                        </a:rPr>
                        <a:t>Proven executive leadership and mentoring experience at departmental level in complex environments with staff of up to 200.</a:t>
                      </a:r>
                    </a:p>
                    <a:p>
                      <a:pPr>
                        <a:spcBef>
                          <a:spcPts val="300"/>
                        </a:spcBef>
                        <a:spcAft>
                          <a:spcPts val="300"/>
                        </a:spcAft>
                      </a:pPr>
                      <a:r>
                        <a:rPr lang="en-AU" sz="1600" dirty="0">
                          <a:effectLst/>
                        </a:rPr>
                        <a:t>Team leader in a range of organisations including public sector, defence force, volunteer groups, security, and the resources industry.</a:t>
                      </a:r>
                    </a:p>
                    <a:p>
                      <a:pPr>
                        <a:spcBef>
                          <a:spcPts val="300"/>
                        </a:spcBef>
                        <a:spcAft>
                          <a:spcPts val="300"/>
                        </a:spcAft>
                      </a:pPr>
                      <a:r>
                        <a:rPr lang="en-AU" sz="1600" i="1" dirty="0">
                          <a:effectLst/>
                        </a:rPr>
                        <a:t>Performance Leadership Program (Woodside/McKinsey)</a:t>
                      </a:r>
                      <a:endParaRPr lang="en-AU" sz="1600" i="1" dirty="0">
                        <a:effectLst/>
                        <a:latin typeface="Arial"/>
                        <a:ea typeface="Times New Roman"/>
                        <a:cs typeface="Times New Roman"/>
                      </a:endParaRPr>
                    </a:p>
                  </a:txBody>
                  <a:tcPr marL="63305" marR="633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853526">
                <a:tc>
                  <a:txBody>
                    <a:bodyPr/>
                    <a:lstStyle/>
                    <a:p>
                      <a:pPr>
                        <a:spcBef>
                          <a:spcPts val="300"/>
                        </a:spcBef>
                        <a:spcAft>
                          <a:spcPts val="300"/>
                        </a:spcAft>
                      </a:pPr>
                      <a:r>
                        <a:rPr lang="en-AU" sz="1600">
                          <a:effectLst/>
                        </a:rPr>
                        <a:t>Appropriate qualifications combined with substantial senior level experience in managing a large portfolio of leased and owned properties, preferably within a public sector environment;</a:t>
                      </a:r>
                      <a:endParaRPr lang="en-AU" sz="1600">
                        <a:effectLst/>
                        <a:latin typeface="Arial"/>
                        <a:ea typeface="Times New Roman"/>
                        <a:cs typeface="Times New Roman"/>
                      </a:endParaRPr>
                    </a:p>
                  </a:txBody>
                  <a:tcPr marL="63305" marR="633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300"/>
                        </a:spcBef>
                        <a:spcAft>
                          <a:spcPts val="300"/>
                        </a:spcAft>
                      </a:pPr>
                      <a:r>
                        <a:rPr lang="en-AU" sz="1600" dirty="0">
                          <a:effectLst/>
                        </a:rPr>
                        <a:t>Strong commercial experience including responsibility for property portfolio’s to $200M and annual property services budgets to $8M.</a:t>
                      </a:r>
                    </a:p>
                    <a:p>
                      <a:pPr>
                        <a:spcBef>
                          <a:spcPts val="300"/>
                        </a:spcBef>
                        <a:spcAft>
                          <a:spcPts val="300"/>
                        </a:spcAft>
                      </a:pPr>
                      <a:r>
                        <a:rPr lang="en-AU" sz="1600" dirty="0">
                          <a:effectLst/>
                        </a:rPr>
                        <a:t>Team Leader on a review project for a $25M property services contract which delivered savings of 10% per annum through development of audit systems, Codes of Practice, contractor management systems, and Business Process Re-engineering.</a:t>
                      </a:r>
                    </a:p>
                    <a:p>
                      <a:pPr>
                        <a:spcBef>
                          <a:spcPts val="300"/>
                        </a:spcBef>
                        <a:spcAft>
                          <a:spcPts val="300"/>
                        </a:spcAft>
                      </a:pPr>
                      <a:r>
                        <a:rPr lang="en-AU" sz="1600" dirty="0">
                          <a:effectLst/>
                        </a:rPr>
                        <a:t>Specification, tendering, evaluation, and implementation of a $17M Security contract which delivered ongoing savings of 15% ($3M).</a:t>
                      </a:r>
                    </a:p>
                    <a:p>
                      <a:pPr>
                        <a:spcBef>
                          <a:spcPts val="300"/>
                        </a:spcBef>
                        <a:spcAft>
                          <a:spcPts val="300"/>
                        </a:spcAft>
                      </a:pPr>
                      <a:r>
                        <a:rPr lang="en-AU" sz="1600" i="1" dirty="0">
                          <a:effectLst/>
                        </a:rPr>
                        <a:t>Professional Certificate in Property Portfolio Management (UWS)</a:t>
                      </a:r>
                    </a:p>
                  </a:txBody>
                  <a:tcPr marL="63305" marR="633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2592204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Resume</a:t>
            </a:r>
          </a:p>
        </p:txBody>
      </p:sp>
      <p:sp>
        <p:nvSpPr>
          <p:cNvPr id="4" name="Content Placeholder 3"/>
          <p:cNvSpPr>
            <a:spLocks noGrp="1"/>
          </p:cNvSpPr>
          <p:nvPr>
            <p:ph idx="1"/>
          </p:nvPr>
        </p:nvSpPr>
        <p:spPr/>
        <p:txBody>
          <a:bodyPr/>
          <a:lstStyle/>
          <a:p>
            <a:r>
              <a:rPr lang="en-AU" dirty="0"/>
              <a:t>Main purpose is to create curiosity</a:t>
            </a:r>
          </a:p>
          <a:p>
            <a:r>
              <a:rPr lang="en-AU" dirty="0"/>
              <a:t>Second purpose is justify your recruitment to your recruiters boss (after they decide to hire you)</a:t>
            </a:r>
          </a:p>
          <a:p>
            <a:r>
              <a:rPr lang="en-AU" dirty="0"/>
              <a:t>Leave out anything that could get you excluded</a:t>
            </a:r>
          </a:p>
        </p:txBody>
      </p:sp>
    </p:spTree>
    <p:extLst>
      <p:ext uri="{BB962C8B-B14F-4D97-AF65-F5344CB8AC3E}">
        <p14:creationId xmlns:p14="http://schemas.microsoft.com/office/powerpoint/2010/main" val="315465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What should be in a Resume</a:t>
            </a:r>
          </a:p>
        </p:txBody>
      </p:sp>
      <p:sp>
        <p:nvSpPr>
          <p:cNvPr id="5" name="Content Placeholder 4"/>
          <p:cNvSpPr>
            <a:spLocks noGrp="1"/>
          </p:cNvSpPr>
          <p:nvPr>
            <p:ph idx="1"/>
          </p:nvPr>
        </p:nvSpPr>
        <p:spPr/>
        <p:txBody>
          <a:bodyPr/>
          <a:lstStyle/>
          <a:p>
            <a:r>
              <a:rPr lang="en-AU" dirty="0"/>
              <a:t>“</a:t>
            </a:r>
            <a:r>
              <a:rPr lang="en-AU" i="1" dirty="0"/>
              <a:t>The truth, the whole truth and nothing but the truth</a:t>
            </a:r>
            <a:r>
              <a:rPr lang="en-AU" dirty="0"/>
              <a:t>”</a:t>
            </a:r>
          </a:p>
          <a:p>
            <a:r>
              <a:rPr lang="en-AU" dirty="0"/>
              <a:t>Anything that suggests that you have the appropriate experience</a:t>
            </a:r>
          </a:p>
          <a:p>
            <a:r>
              <a:rPr lang="en-AU" dirty="0"/>
              <a:t>Information about your past employers (never assume we’ve heard of BHP)</a:t>
            </a:r>
          </a:p>
          <a:p>
            <a:r>
              <a:rPr lang="en-AU" dirty="0"/>
              <a:t>Numbers, figures, quantitative data</a:t>
            </a:r>
          </a:p>
        </p:txBody>
      </p:sp>
      <p:sp>
        <p:nvSpPr>
          <p:cNvPr id="6" name="Rectangle 5"/>
          <p:cNvSpPr/>
          <p:nvPr/>
        </p:nvSpPr>
        <p:spPr>
          <a:xfrm>
            <a:off x="3442028" y="1434932"/>
            <a:ext cx="2392881" cy="398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62"/>
          </a:p>
        </p:txBody>
      </p:sp>
    </p:spTree>
    <p:extLst>
      <p:ext uri="{BB962C8B-B14F-4D97-AF65-F5344CB8AC3E}">
        <p14:creationId xmlns:p14="http://schemas.microsoft.com/office/powerpoint/2010/main" val="261055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What should be in a Resume</a:t>
            </a:r>
          </a:p>
        </p:txBody>
      </p:sp>
      <p:sp>
        <p:nvSpPr>
          <p:cNvPr id="5" name="Content Placeholder 4"/>
          <p:cNvSpPr>
            <a:spLocks noGrp="1"/>
          </p:cNvSpPr>
          <p:nvPr>
            <p:ph idx="1"/>
          </p:nvPr>
        </p:nvSpPr>
        <p:spPr/>
        <p:txBody>
          <a:bodyPr/>
          <a:lstStyle/>
          <a:p>
            <a:r>
              <a:rPr lang="en-AU" dirty="0"/>
              <a:t>Contact details</a:t>
            </a:r>
          </a:p>
          <a:p>
            <a:r>
              <a:rPr lang="en-AU" dirty="0"/>
              <a:t>Memberships</a:t>
            </a:r>
          </a:p>
          <a:p>
            <a:r>
              <a:rPr lang="en-AU" dirty="0"/>
              <a:t>Credentials</a:t>
            </a:r>
          </a:p>
          <a:p>
            <a:r>
              <a:rPr lang="en-AU" dirty="0"/>
              <a:t>Education</a:t>
            </a:r>
          </a:p>
          <a:p>
            <a:r>
              <a:rPr lang="en-AU" dirty="0"/>
              <a:t>Work experience</a:t>
            </a:r>
          </a:p>
          <a:p>
            <a:r>
              <a:rPr lang="en-AU" dirty="0"/>
              <a:t>Other experience</a:t>
            </a:r>
          </a:p>
          <a:p>
            <a:pPr lvl="1"/>
            <a:r>
              <a:rPr lang="en-AU" dirty="0"/>
              <a:t>Directorships, Not-for-Profit, Volunteer experience</a:t>
            </a:r>
          </a:p>
          <a:p>
            <a:endParaRPr lang="en-AU" dirty="0"/>
          </a:p>
        </p:txBody>
      </p:sp>
    </p:spTree>
    <p:extLst>
      <p:ext uri="{BB962C8B-B14F-4D97-AF65-F5344CB8AC3E}">
        <p14:creationId xmlns:p14="http://schemas.microsoft.com/office/powerpoint/2010/main" val="375314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What’s OUT?</a:t>
            </a:r>
          </a:p>
        </p:txBody>
      </p:sp>
      <p:sp>
        <p:nvSpPr>
          <p:cNvPr id="5" name="Content Placeholder 4"/>
          <p:cNvSpPr>
            <a:spLocks noGrp="1"/>
          </p:cNvSpPr>
          <p:nvPr>
            <p:ph idx="1"/>
          </p:nvPr>
        </p:nvSpPr>
        <p:spPr/>
        <p:txBody>
          <a:bodyPr/>
          <a:lstStyle/>
          <a:p>
            <a:r>
              <a:rPr lang="en-AU" dirty="0"/>
              <a:t>Hobbies and personal information </a:t>
            </a:r>
          </a:p>
          <a:p>
            <a:pPr lvl="1"/>
            <a:r>
              <a:rPr lang="en-AU" dirty="0"/>
              <a:t>Unless absolutely relevant</a:t>
            </a:r>
          </a:p>
          <a:p>
            <a:r>
              <a:rPr lang="en-AU" dirty="0"/>
              <a:t>Anything that could exclude you from interview</a:t>
            </a:r>
          </a:p>
        </p:txBody>
      </p:sp>
    </p:spTree>
    <p:extLst>
      <p:ext uri="{BB962C8B-B14F-4D97-AF65-F5344CB8AC3E}">
        <p14:creationId xmlns:p14="http://schemas.microsoft.com/office/powerpoint/2010/main" val="2375225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AU"/>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755825" y="1302728"/>
            <a:ext cx="6562868" cy="4615962"/>
          </a:xfrm>
        </p:spPr>
      </p:pic>
    </p:spTree>
    <p:extLst>
      <p:ext uri="{BB962C8B-B14F-4D97-AF65-F5344CB8AC3E}">
        <p14:creationId xmlns:p14="http://schemas.microsoft.com/office/powerpoint/2010/main" val="13879450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Tell us about your employers</a:t>
            </a:r>
          </a:p>
        </p:txBody>
      </p:sp>
      <p:sp>
        <p:nvSpPr>
          <p:cNvPr id="3" name="Content Placeholder 2"/>
          <p:cNvSpPr>
            <a:spLocks noGrp="1"/>
          </p:cNvSpPr>
          <p:nvPr>
            <p:ph idx="1"/>
          </p:nvPr>
        </p:nvSpPr>
        <p:spPr/>
        <p:txBody>
          <a:bodyPr/>
          <a:lstStyle/>
          <a:p>
            <a:r>
              <a:rPr lang="en-AU" dirty="0"/>
              <a:t>Woodside Energy Ltd. is operator and part owner of Australia’s largest resources project, the $24 billion North West Shelf Venture (NWSV). </a:t>
            </a:r>
          </a:p>
          <a:p>
            <a:r>
              <a:rPr lang="en-AU" dirty="0"/>
              <a:t>PT </a:t>
            </a:r>
            <a:r>
              <a:rPr lang="en-AU" dirty="0" err="1"/>
              <a:t>Koba</a:t>
            </a:r>
            <a:r>
              <a:rPr lang="en-AU" dirty="0"/>
              <a:t> Tin is a subsidiary of Malaysian Smelting Corporation (MSC), a multi-national resources group, conducting mining, smelting and exploration activities in Malaysia, Indonesia, Myanmar, and Australia. </a:t>
            </a:r>
          </a:p>
        </p:txBody>
      </p:sp>
    </p:spTree>
    <p:extLst>
      <p:ext uri="{BB962C8B-B14F-4D97-AF65-F5344CB8AC3E}">
        <p14:creationId xmlns:p14="http://schemas.microsoft.com/office/powerpoint/2010/main" val="27036947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Employer first. Then you</a:t>
            </a:r>
          </a:p>
        </p:txBody>
      </p:sp>
      <p:sp>
        <p:nvSpPr>
          <p:cNvPr id="3" name="Content Placeholder 2"/>
          <p:cNvSpPr>
            <a:spLocks noGrp="1"/>
          </p:cNvSpPr>
          <p:nvPr>
            <p:ph idx="1"/>
          </p:nvPr>
        </p:nvSpPr>
        <p:spPr/>
        <p:txBody>
          <a:bodyPr>
            <a:normAutofit lnSpcReduction="10000"/>
          </a:bodyPr>
          <a:lstStyle/>
          <a:p>
            <a:r>
              <a:rPr lang="en-AU" dirty="0"/>
              <a:t>The Australian Trade Commission (</a:t>
            </a:r>
            <a:r>
              <a:rPr lang="en-AU" dirty="0" err="1"/>
              <a:t>Austrade</a:t>
            </a:r>
            <a:r>
              <a:rPr lang="en-AU" dirty="0"/>
              <a:t>) is the Australian Government agency that helps Australian companies win overseas business by reducing the time, cost and risk involved in selecting, entering and developing international markets.  </a:t>
            </a:r>
          </a:p>
          <a:p>
            <a:r>
              <a:rPr lang="en-AU" dirty="0"/>
              <a:t>My role as Manager, Property and Physical Security involved leading the Property and Security team to develop policy, strategies and standards to protect </a:t>
            </a:r>
            <a:r>
              <a:rPr lang="en-AU" dirty="0" err="1"/>
              <a:t>Austrade’s</a:t>
            </a:r>
            <a:r>
              <a:rPr lang="en-AU" dirty="0"/>
              <a:t> 1,300 staff and assets at 120 locations in 60 countries as well as to optimise and manage a global portfolio of 200 properties. </a:t>
            </a:r>
          </a:p>
        </p:txBody>
      </p:sp>
    </p:spTree>
    <p:extLst>
      <p:ext uri="{BB962C8B-B14F-4D97-AF65-F5344CB8AC3E}">
        <p14:creationId xmlns:p14="http://schemas.microsoft.com/office/powerpoint/2010/main" val="31257406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Numbers speak louder than words</a:t>
            </a:r>
          </a:p>
        </p:txBody>
      </p:sp>
      <p:sp>
        <p:nvSpPr>
          <p:cNvPr id="3" name="Content Placeholder 2"/>
          <p:cNvSpPr>
            <a:spLocks noGrp="1"/>
          </p:cNvSpPr>
          <p:nvPr>
            <p:ph idx="1"/>
          </p:nvPr>
        </p:nvSpPr>
        <p:spPr/>
        <p:txBody>
          <a:bodyPr>
            <a:normAutofit/>
          </a:bodyPr>
          <a:lstStyle/>
          <a:p>
            <a:r>
              <a:rPr lang="en-AU" dirty="0"/>
              <a:t>Developed and managed a $60 million risk budget, new policy proposal (</a:t>
            </a:r>
            <a:r>
              <a:rPr lang="en-AU" dirty="0">
                <a:solidFill>
                  <a:srgbClr val="FF0000"/>
                </a:solidFill>
              </a:rPr>
              <a:t>business case</a:t>
            </a:r>
            <a:r>
              <a:rPr lang="en-AU" dirty="0"/>
              <a:t>) and subsequent project management for security upgrades and training across 60 countries </a:t>
            </a:r>
          </a:p>
          <a:p>
            <a:r>
              <a:rPr lang="en-AU" dirty="0"/>
              <a:t>Design and implementation of a $1 million security and safety training program </a:t>
            </a:r>
          </a:p>
          <a:p>
            <a:r>
              <a:rPr lang="en-AU" dirty="0"/>
              <a:t>Analysis and management of a $60 million property portfolio of 200 properties in 60 countries</a:t>
            </a:r>
          </a:p>
          <a:p>
            <a:endParaRPr lang="en-AU" dirty="0"/>
          </a:p>
        </p:txBody>
      </p:sp>
      <p:sp>
        <p:nvSpPr>
          <p:cNvPr id="2" name="Oval Callout 1"/>
          <p:cNvSpPr/>
          <p:nvPr/>
        </p:nvSpPr>
        <p:spPr>
          <a:xfrm>
            <a:off x="6436008" y="781050"/>
            <a:ext cx="2658757" cy="1018038"/>
          </a:xfrm>
          <a:prstGeom prst="wedgeEllipseCallout">
            <a:avLst>
              <a:gd name="adj1" fmla="val -69501"/>
              <a:gd name="adj2" fmla="val 465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t>Don’t assume I know what NPP means</a:t>
            </a:r>
          </a:p>
        </p:txBody>
      </p:sp>
    </p:spTree>
    <p:extLst>
      <p:ext uri="{BB962C8B-B14F-4D97-AF65-F5344CB8AC3E}">
        <p14:creationId xmlns:p14="http://schemas.microsoft.com/office/powerpoint/2010/main" val="308189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Options and choices will help you:</a:t>
            </a:r>
          </a:p>
        </p:txBody>
      </p:sp>
      <p:sp>
        <p:nvSpPr>
          <p:cNvPr id="5" name="Content Placeholder 4"/>
          <p:cNvSpPr>
            <a:spLocks noGrp="1"/>
          </p:cNvSpPr>
          <p:nvPr>
            <p:ph idx="1"/>
          </p:nvPr>
        </p:nvSpPr>
        <p:spPr/>
        <p:txBody>
          <a:bodyPr>
            <a:normAutofit lnSpcReduction="10000"/>
          </a:bodyPr>
          <a:lstStyle/>
          <a:p>
            <a:r>
              <a:rPr lang="en-AU" dirty="0"/>
              <a:t>Love the job you are in</a:t>
            </a:r>
          </a:p>
          <a:p>
            <a:r>
              <a:rPr lang="en-AU" dirty="0"/>
              <a:t>Be a better (security) manager</a:t>
            </a:r>
          </a:p>
          <a:p>
            <a:r>
              <a:rPr lang="en-AU" dirty="0"/>
              <a:t>Protect people more effectively</a:t>
            </a:r>
          </a:p>
          <a:p>
            <a:r>
              <a:rPr lang="en-AU" dirty="0"/>
              <a:t>Find more satisfaction in life</a:t>
            </a:r>
          </a:p>
          <a:p>
            <a:r>
              <a:rPr lang="en-AU" dirty="0"/>
              <a:t>Reduce stress</a:t>
            </a:r>
          </a:p>
          <a:p>
            <a:r>
              <a:rPr lang="en-AU" dirty="0"/>
              <a:t>Travel/play/learn more</a:t>
            </a:r>
          </a:p>
          <a:p>
            <a:r>
              <a:rPr lang="en-AU" dirty="0"/>
              <a:t>Live more comfortably</a:t>
            </a:r>
          </a:p>
          <a:p>
            <a:r>
              <a:rPr lang="en-AU" dirty="0"/>
              <a:t>Send kids (and yourself) to schools of choice</a:t>
            </a:r>
          </a:p>
          <a:p>
            <a:r>
              <a:rPr lang="en-AU" dirty="0"/>
              <a:t>Retire comfortably</a:t>
            </a:r>
          </a:p>
          <a:p>
            <a:endParaRPr lang="en-AU" dirty="0"/>
          </a:p>
        </p:txBody>
      </p:sp>
    </p:spTree>
    <p:extLst>
      <p:ext uri="{BB962C8B-B14F-4D97-AF65-F5344CB8AC3E}">
        <p14:creationId xmlns:p14="http://schemas.microsoft.com/office/powerpoint/2010/main" val="13770856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Numbers speak louder than words</a:t>
            </a:r>
          </a:p>
        </p:txBody>
      </p:sp>
      <p:sp>
        <p:nvSpPr>
          <p:cNvPr id="3" name="Content Placeholder 2"/>
          <p:cNvSpPr>
            <a:spLocks noGrp="1"/>
          </p:cNvSpPr>
          <p:nvPr>
            <p:ph idx="1"/>
          </p:nvPr>
        </p:nvSpPr>
        <p:spPr/>
        <p:txBody>
          <a:bodyPr>
            <a:normAutofit/>
          </a:bodyPr>
          <a:lstStyle/>
          <a:p>
            <a:r>
              <a:rPr lang="en-AU" dirty="0"/>
              <a:t>Management of 30 staff to provide 24 hour security services, first aid, ambulance, marine radio and emergency response activities for onshore, offshore and marine assets in excess of $20 billion</a:t>
            </a:r>
          </a:p>
          <a:p>
            <a:r>
              <a:rPr lang="en-AU" dirty="0"/>
              <a:t>Developed and delivered over 700 logged hours of competency based training and assessment including First Aid, Security, Leadership, Fire fighting, electronic Security systems and Emergency Response</a:t>
            </a:r>
          </a:p>
          <a:p>
            <a:endParaRPr lang="en-AU" dirty="0"/>
          </a:p>
        </p:txBody>
      </p:sp>
    </p:spTree>
    <p:extLst>
      <p:ext uri="{BB962C8B-B14F-4D97-AF65-F5344CB8AC3E}">
        <p14:creationId xmlns:p14="http://schemas.microsoft.com/office/powerpoint/2010/main" val="28328766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Numbers speak louder than words</a:t>
            </a:r>
          </a:p>
        </p:txBody>
      </p:sp>
      <p:sp>
        <p:nvSpPr>
          <p:cNvPr id="3" name="Content Placeholder 2"/>
          <p:cNvSpPr>
            <a:spLocks noGrp="1"/>
          </p:cNvSpPr>
          <p:nvPr>
            <p:ph idx="1"/>
          </p:nvPr>
        </p:nvSpPr>
        <p:spPr/>
        <p:txBody>
          <a:bodyPr>
            <a:normAutofit fontScale="92500" lnSpcReduction="10000"/>
          </a:bodyPr>
          <a:lstStyle/>
          <a:p>
            <a:r>
              <a:rPr lang="en-AU" dirty="0"/>
              <a:t>Delivered annual cost savings of $800,000 (13%) through challenging the status quo, applying commercial risk analysis to contracting strategies and implementing structural reform and policy changes.</a:t>
            </a:r>
          </a:p>
          <a:p>
            <a:r>
              <a:rPr lang="en-AU" dirty="0"/>
              <a:t>Concurrently managed projects to $1.4M including a $500,000 building refurbishment project, with tight end of year budget deadlines.  Applied strong project management principles which resulted in the project exceeding deliverables, coming in ahead of schedule, under budget ($434K) and safely (no one was hurt, risks were identified and managed by applying techniques such as focussing staff on HSE while managing scheduling and resourcing from the top down).</a:t>
            </a:r>
          </a:p>
        </p:txBody>
      </p:sp>
    </p:spTree>
    <p:extLst>
      <p:ext uri="{BB962C8B-B14F-4D97-AF65-F5344CB8AC3E}">
        <p14:creationId xmlns:p14="http://schemas.microsoft.com/office/powerpoint/2010/main" val="28362946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95936" y="404663"/>
            <a:ext cx="4774469" cy="3168000"/>
          </a:xfrm>
          <a:prstGeom prst="roundRect">
            <a:avLst>
              <a:gd name="adj" fmla="val 5848"/>
            </a:avLst>
          </a:prstGeom>
          <a:solidFill>
            <a:srgbClr val="FFFFFF">
              <a:shade val="85000"/>
            </a:srgbClr>
          </a:solidFill>
          <a:ln>
            <a:noFill/>
          </a:ln>
          <a:effectLst/>
        </p:spPr>
      </p:pic>
      <p:sp>
        <p:nvSpPr>
          <p:cNvPr id="2" name="Title 1"/>
          <p:cNvSpPr>
            <a:spLocks noGrp="1"/>
          </p:cNvSpPr>
          <p:nvPr>
            <p:ph type="ctrTitle"/>
          </p:nvPr>
        </p:nvSpPr>
        <p:spPr>
          <a:xfrm>
            <a:off x="3995936" y="2852936"/>
            <a:ext cx="4774468" cy="796070"/>
          </a:xfrm>
        </p:spPr>
        <p:txBody>
          <a:bodyPr>
            <a:noAutofit/>
          </a:bodyPr>
          <a:lstStyle/>
          <a:p>
            <a:pPr algn="ctr"/>
            <a:r>
              <a:rPr lang="en-AU" sz="3600" dirty="0">
                <a:solidFill>
                  <a:srgbClr val="009ED7"/>
                </a:solidFill>
              </a:rPr>
              <a:t>Career </a:t>
            </a:r>
            <a:r>
              <a:rPr lang="en-AU" sz="3600" b="0" dirty="0"/>
              <a:t>Management</a:t>
            </a:r>
            <a:endParaRPr lang="en-AU" sz="3600" b="0" spc="500" dirty="0"/>
          </a:p>
        </p:txBody>
      </p:sp>
      <p:sp>
        <p:nvSpPr>
          <p:cNvPr id="5" name="Subtitle 4"/>
          <p:cNvSpPr>
            <a:spLocks noGrp="1"/>
          </p:cNvSpPr>
          <p:nvPr>
            <p:ph type="subTitle" idx="1"/>
          </p:nvPr>
        </p:nvSpPr>
        <p:spPr>
          <a:xfrm>
            <a:off x="3995936" y="3541016"/>
            <a:ext cx="4774468" cy="2696296"/>
          </a:xfrm>
        </p:spPr>
        <p:txBody>
          <a:bodyPr>
            <a:normAutofit/>
          </a:bodyPr>
          <a:lstStyle/>
          <a:p>
            <a:pPr algn="ctr"/>
            <a:r>
              <a:rPr lang="en-AU" sz="2400" b="0" cap="small" dirty="0">
                <a:solidFill>
                  <a:srgbClr val="5F5F5F"/>
                </a:solidFill>
                <a:ea typeface="+mj-ea"/>
              </a:rPr>
              <a:t>Professional Development Series</a:t>
            </a:r>
          </a:p>
          <a:p>
            <a:endParaRPr lang="en-AU" sz="1400" b="0" i="1" cap="none" spc="110" dirty="0">
              <a:solidFill>
                <a:srgbClr val="005481"/>
              </a:solidFill>
            </a:endParaRPr>
          </a:p>
          <a:p>
            <a:endParaRPr lang="en-AU" sz="1400" b="0" i="1" cap="none" spc="110" dirty="0">
              <a:solidFill>
                <a:srgbClr val="005481"/>
              </a:solidFill>
            </a:endParaRPr>
          </a:p>
          <a:p>
            <a:pPr algn="ctr"/>
            <a:r>
              <a:rPr lang="en-US" altLang="en-US" sz="4000" b="0" cap="small" dirty="0">
                <a:ea typeface="+mj-ea"/>
              </a:rPr>
              <a:t>The Secrets of</a:t>
            </a:r>
            <a:br>
              <a:rPr lang="en-US" altLang="en-US" sz="4000" b="0" cap="small" dirty="0">
                <a:ea typeface="+mj-ea"/>
              </a:rPr>
            </a:br>
            <a:r>
              <a:rPr lang="en-US" altLang="en-US" sz="3000" b="0" cap="small" dirty="0">
                <a:ea typeface="+mj-ea"/>
              </a:rPr>
              <a:t> </a:t>
            </a:r>
            <a:r>
              <a:rPr lang="en-US" altLang="en-US" sz="5800" cap="small" dirty="0">
                <a:ea typeface="+mj-ea"/>
              </a:rPr>
              <a:t>Job Interviews</a:t>
            </a:r>
            <a:endParaRPr lang="en-AU" cap="none" dirty="0"/>
          </a:p>
          <a:p>
            <a:endParaRPr lang="en-AU" cap="none" dirty="0"/>
          </a:p>
          <a:p>
            <a:endParaRPr lang="en-AU" cap="none" dirty="0"/>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4030264" y="548680"/>
            <a:ext cx="2592000" cy="2384255"/>
          </a:xfrm>
          <a:prstGeom prst="rect">
            <a:avLst/>
          </a:prstGeom>
          <a:ln>
            <a:noFill/>
          </a:ln>
          <a:extLst>
            <a:ext uri="{53640926-AAD7-44D8-BBD7-CCE9431645EC}">
              <a14:shadowObscured xmlns:a14="http://schemas.microsoft.com/office/drawing/2010/main"/>
            </a:ext>
          </a:extLst>
        </p:spPr>
      </p:pic>
      <p:sp>
        <p:nvSpPr>
          <p:cNvPr id="11" name="Subtitle 4"/>
          <p:cNvSpPr txBox="1">
            <a:spLocks/>
          </p:cNvSpPr>
          <p:nvPr/>
        </p:nvSpPr>
        <p:spPr>
          <a:xfrm>
            <a:off x="323528" y="5341216"/>
            <a:ext cx="3406316" cy="1112120"/>
          </a:xfrm>
          <a:prstGeom prst="rect">
            <a:avLst/>
          </a:prstGeom>
        </p:spPr>
        <p:txBody>
          <a:bodyPr vert="horz" lIns="182880" tIns="0">
            <a:normAutofit/>
          </a:bodyPr>
          <a:lstStyle>
            <a:lvl1pPr marL="36576" indent="0" algn="r" rtl="0" eaLnBrk="1" latinLnBrk="0" hangingPunct="1">
              <a:spcBef>
                <a:spcPts val="0"/>
              </a:spcBef>
              <a:buClr>
                <a:srgbClr val="009ED7"/>
              </a:buClr>
              <a:buSzPct val="80000"/>
              <a:buFont typeface="Wingdings 2"/>
              <a:buNone/>
              <a:defRPr kumimoji="0" sz="2000" b="1" kern="1200" cap="all" baseline="0">
                <a:solidFill>
                  <a:srgbClr val="009ED7"/>
                </a:solidFill>
                <a:effectLst/>
                <a:latin typeface="Calibri" pitchFamily="34" charset="0"/>
                <a:ea typeface="+mn-ea"/>
                <a:cs typeface="Calibri" pitchFamily="34" charset="0"/>
              </a:defRPr>
            </a:lvl1pPr>
            <a:lvl2pPr marL="457200" indent="0" algn="ctr" rtl="0" eaLnBrk="1" latinLnBrk="0" hangingPunct="1">
              <a:spcBef>
                <a:spcPts val="250"/>
              </a:spcBef>
              <a:buClr>
                <a:srgbClr val="009ED7"/>
              </a:buClr>
              <a:buSzPct val="100000"/>
              <a:buFont typeface="Verdana"/>
              <a:buNone/>
              <a:defRPr kumimoji="0" sz="2400" kern="1200">
                <a:solidFill>
                  <a:srgbClr val="5F5F5F"/>
                </a:solidFill>
                <a:latin typeface="Calibri" pitchFamily="34" charset="0"/>
                <a:ea typeface="+mn-ea"/>
                <a:cs typeface="Calibri" pitchFamily="34" charset="0"/>
              </a:defRPr>
            </a:lvl2pPr>
            <a:lvl3pPr marL="914400" indent="0" algn="ctr" rtl="0" eaLnBrk="1" latinLnBrk="0" hangingPunct="1">
              <a:spcBef>
                <a:spcPts val="250"/>
              </a:spcBef>
              <a:buClr>
                <a:srgbClr val="009ED7"/>
              </a:buClr>
              <a:buSzPct val="100000"/>
              <a:buFont typeface="Wingdings 2"/>
              <a:buNone/>
              <a:defRPr kumimoji="0" sz="2200" kern="1200">
                <a:solidFill>
                  <a:srgbClr val="5F5F5F"/>
                </a:solidFill>
                <a:latin typeface="Calibri" pitchFamily="34" charset="0"/>
                <a:ea typeface="+mn-ea"/>
                <a:cs typeface="Calibri" pitchFamily="34" charset="0"/>
              </a:defRPr>
            </a:lvl3pPr>
            <a:lvl4pPr marL="1371600" indent="0" algn="ctr" rtl="0" eaLnBrk="1" latinLnBrk="0" hangingPunct="1">
              <a:spcBef>
                <a:spcPts val="230"/>
              </a:spcBef>
              <a:buClr>
                <a:schemeClr val="accent2">
                  <a:tint val="85000"/>
                  <a:satMod val="285000"/>
                </a:schemeClr>
              </a:buClr>
              <a:buSzPct val="112000"/>
              <a:buFont typeface="Verdana"/>
              <a:buNone/>
              <a:defRPr kumimoji="0" sz="1900" kern="1200">
                <a:solidFill>
                  <a:schemeClr val="tx1"/>
                </a:solidFill>
                <a:latin typeface="+mn-lt"/>
                <a:ea typeface="+mn-ea"/>
                <a:cs typeface="+mn-cs"/>
              </a:defRPr>
            </a:lvl4pPr>
            <a:lvl5pPr marL="1828800" indent="0" algn="ctr" rtl="0" eaLnBrk="1" latinLnBrk="0" hangingPunct="1">
              <a:spcBef>
                <a:spcPts val="250"/>
              </a:spcBef>
              <a:buClr>
                <a:schemeClr val="accent3">
                  <a:tint val="85000"/>
                  <a:satMod val="275000"/>
                </a:schemeClr>
              </a:buClr>
              <a:buSzPct val="100000"/>
              <a:buFont typeface="Wingdings 2"/>
              <a:buNone/>
              <a:defRPr kumimoji="0" sz="1800" kern="1200">
                <a:solidFill>
                  <a:schemeClr val="tx1"/>
                </a:solidFill>
                <a:latin typeface="+mn-lt"/>
                <a:ea typeface="+mn-ea"/>
                <a:cs typeface="+mn-cs"/>
              </a:defRPr>
            </a:lvl5pPr>
            <a:lvl6pPr marL="2286000" indent="0" algn="ctr" rtl="0" eaLnBrk="1" latinLnBrk="0" hangingPunct="1">
              <a:spcBef>
                <a:spcPts val="250"/>
              </a:spcBef>
              <a:buClr>
                <a:schemeClr val="accent3">
                  <a:tint val="85000"/>
                  <a:satMod val="275000"/>
                </a:schemeClr>
              </a:buClr>
              <a:buSzPct val="100000"/>
              <a:buFont typeface="Verdana"/>
              <a:buNone/>
              <a:defRPr kumimoji="0" sz="1700" kern="1200" baseline="0">
                <a:solidFill>
                  <a:schemeClr val="tx1"/>
                </a:solidFill>
                <a:latin typeface="+mn-lt"/>
                <a:ea typeface="+mn-ea"/>
                <a:cs typeface="+mn-cs"/>
              </a:defRPr>
            </a:lvl6pPr>
            <a:lvl7pPr marL="2743200" indent="0" algn="ctr" rtl="0" eaLnBrk="1" latinLnBrk="0" hangingPunct="1">
              <a:spcBef>
                <a:spcPts val="255"/>
              </a:spcBef>
              <a:buClr>
                <a:schemeClr val="accent3">
                  <a:tint val="85000"/>
                  <a:satMod val="275000"/>
                </a:schemeClr>
              </a:buClr>
              <a:buSzPct val="100000"/>
              <a:buFont typeface="Wingdings 2"/>
              <a:buNone/>
              <a:defRPr kumimoji="0" sz="1500" kern="1200">
                <a:solidFill>
                  <a:schemeClr val="tx1"/>
                </a:solidFill>
                <a:latin typeface="+mn-lt"/>
                <a:ea typeface="+mn-ea"/>
                <a:cs typeface="+mn-cs"/>
              </a:defRPr>
            </a:lvl7pPr>
            <a:lvl8pPr marL="3200400" indent="0" algn="ctr" rtl="0" eaLnBrk="1" latinLnBrk="0" hangingPunct="1">
              <a:spcBef>
                <a:spcPts val="257"/>
              </a:spcBef>
              <a:buClr>
                <a:schemeClr val="accent3">
                  <a:tint val="85000"/>
                  <a:satMod val="275000"/>
                </a:schemeClr>
              </a:buClr>
              <a:buSzPct val="100000"/>
              <a:buFont typeface="Verdana"/>
              <a:buNone/>
              <a:defRPr kumimoji="0" sz="1500" kern="1200" baseline="0">
                <a:solidFill>
                  <a:schemeClr val="tx1"/>
                </a:solidFill>
                <a:latin typeface="+mn-lt"/>
                <a:ea typeface="+mn-ea"/>
                <a:cs typeface="+mn-cs"/>
              </a:defRPr>
            </a:lvl8pPr>
            <a:lvl9pPr marL="3657600" indent="0" algn="ctr" rtl="0" eaLnBrk="1" latinLnBrk="0" hangingPunct="1">
              <a:spcBef>
                <a:spcPts val="255"/>
              </a:spcBef>
              <a:buClr>
                <a:schemeClr val="accent3">
                  <a:tint val="85000"/>
                  <a:satMod val="275000"/>
                </a:schemeClr>
              </a:buClr>
              <a:buSzPct val="100000"/>
              <a:buFont typeface="Wingdings 2"/>
              <a:buNone/>
              <a:defRPr kumimoji="0" sz="1500" kern="1200">
                <a:solidFill>
                  <a:schemeClr val="tx1"/>
                </a:solidFill>
                <a:latin typeface="+mn-lt"/>
                <a:ea typeface="+mn-ea"/>
                <a:cs typeface="+mn-cs"/>
              </a:defRPr>
            </a:lvl9pPr>
            <a:extLst/>
          </a:lstStyle>
          <a:p>
            <a:pPr algn="l"/>
            <a:r>
              <a:rPr lang="en-AU" b="0" cap="none" dirty="0">
                <a:solidFill>
                  <a:srgbClr val="5F5F5F"/>
                </a:solidFill>
              </a:rPr>
              <a:t>Julian Talbot</a:t>
            </a:r>
            <a:br>
              <a:rPr lang="en-AU" b="0" cap="none" dirty="0">
                <a:solidFill>
                  <a:srgbClr val="5F5F5F"/>
                </a:solidFill>
              </a:rPr>
            </a:br>
            <a:endParaRPr lang="en-AU" b="0" cap="none" dirty="0">
              <a:solidFill>
                <a:srgbClr val="5F5F5F"/>
              </a:solidFill>
            </a:endParaRPr>
          </a:p>
        </p:txBody>
      </p:sp>
    </p:spTree>
    <p:extLst>
      <p:ext uri="{BB962C8B-B14F-4D97-AF65-F5344CB8AC3E}">
        <p14:creationId xmlns:p14="http://schemas.microsoft.com/office/powerpoint/2010/main" val="349917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Demonstrate</a:t>
            </a:r>
          </a:p>
        </p:txBody>
      </p:sp>
      <p:sp>
        <p:nvSpPr>
          <p:cNvPr id="4" name="Content Placeholder 3"/>
          <p:cNvSpPr>
            <a:spLocks noGrp="1"/>
          </p:cNvSpPr>
          <p:nvPr>
            <p:ph idx="1"/>
          </p:nvPr>
        </p:nvSpPr>
        <p:spPr/>
        <p:txBody>
          <a:bodyPr/>
          <a:lstStyle/>
          <a:p>
            <a:r>
              <a:rPr lang="en-AU" dirty="0"/>
              <a:t>Enthusiasm</a:t>
            </a:r>
          </a:p>
          <a:p>
            <a:r>
              <a:rPr lang="en-AU" dirty="0"/>
              <a:t>Commitment</a:t>
            </a:r>
          </a:p>
          <a:p>
            <a:r>
              <a:rPr lang="en-AU" dirty="0"/>
              <a:t>Interest</a:t>
            </a:r>
          </a:p>
          <a:p>
            <a:r>
              <a:rPr lang="en-AU" dirty="0"/>
              <a:t>Knowledge of the employer</a:t>
            </a:r>
          </a:p>
        </p:txBody>
      </p:sp>
    </p:spTree>
    <p:extLst>
      <p:ext uri="{BB962C8B-B14F-4D97-AF65-F5344CB8AC3E}">
        <p14:creationId xmlns:p14="http://schemas.microsoft.com/office/powerpoint/2010/main" val="33218099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FIGJAM</a:t>
            </a:r>
          </a:p>
        </p:txBody>
      </p:sp>
      <p:sp>
        <p:nvSpPr>
          <p:cNvPr id="4" name="Content Placeholder 3"/>
          <p:cNvSpPr>
            <a:spLocks noGrp="1"/>
          </p:cNvSpPr>
          <p:nvPr>
            <p:ph idx="1"/>
          </p:nvPr>
        </p:nvSpPr>
        <p:spPr/>
        <p:txBody>
          <a:bodyPr/>
          <a:lstStyle/>
          <a:p>
            <a:r>
              <a:rPr lang="en-AU" dirty="0"/>
              <a:t>Tell people how good you are </a:t>
            </a:r>
          </a:p>
          <a:p>
            <a:r>
              <a:rPr lang="en-AU" dirty="0"/>
              <a:t>But do it by answering their questions using SOAR:</a:t>
            </a:r>
          </a:p>
          <a:p>
            <a:pPr lvl="1"/>
            <a:r>
              <a:rPr lang="en-AU" dirty="0"/>
              <a:t>Situation</a:t>
            </a:r>
          </a:p>
          <a:p>
            <a:pPr lvl="1"/>
            <a:r>
              <a:rPr lang="en-AU" dirty="0"/>
              <a:t>Options</a:t>
            </a:r>
          </a:p>
          <a:p>
            <a:pPr lvl="1"/>
            <a:r>
              <a:rPr lang="en-AU" dirty="0"/>
              <a:t>Action </a:t>
            </a:r>
          </a:p>
          <a:p>
            <a:pPr lvl="1"/>
            <a:r>
              <a:rPr lang="en-AU" dirty="0"/>
              <a:t>Result</a:t>
            </a:r>
          </a:p>
        </p:txBody>
      </p:sp>
    </p:spTree>
    <p:extLst>
      <p:ext uri="{BB962C8B-B14F-4D97-AF65-F5344CB8AC3E}">
        <p14:creationId xmlns:p14="http://schemas.microsoft.com/office/powerpoint/2010/main" val="4759765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FIGJAM (SOAR) Process</a:t>
            </a:r>
          </a:p>
        </p:txBody>
      </p:sp>
      <p:sp>
        <p:nvSpPr>
          <p:cNvPr id="4" name="Content Placeholder 3"/>
          <p:cNvSpPr>
            <a:spLocks noGrp="1"/>
          </p:cNvSpPr>
          <p:nvPr>
            <p:ph idx="1"/>
          </p:nvPr>
        </p:nvSpPr>
        <p:spPr/>
        <p:txBody>
          <a:bodyPr>
            <a:normAutofit/>
          </a:bodyPr>
          <a:lstStyle/>
          <a:p>
            <a:r>
              <a:rPr lang="en-AU" dirty="0"/>
              <a:t>Write down a list of all the things you are great at:</a:t>
            </a:r>
          </a:p>
          <a:p>
            <a:pPr lvl="1"/>
            <a:r>
              <a:rPr lang="en-AU" dirty="0"/>
              <a:t>Project management</a:t>
            </a:r>
          </a:p>
          <a:p>
            <a:pPr lvl="1"/>
            <a:r>
              <a:rPr lang="en-AU" dirty="0"/>
              <a:t>Communication</a:t>
            </a:r>
          </a:p>
          <a:p>
            <a:pPr lvl="1"/>
            <a:r>
              <a:rPr lang="en-AU" dirty="0"/>
              <a:t>Leadership</a:t>
            </a:r>
          </a:p>
          <a:p>
            <a:pPr lvl="1"/>
            <a:r>
              <a:rPr lang="en-AU" dirty="0" err="1"/>
              <a:t>Etc</a:t>
            </a:r>
            <a:endParaRPr lang="en-AU" dirty="0"/>
          </a:p>
          <a:p>
            <a:r>
              <a:rPr lang="en-AU" dirty="0"/>
              <a:t>Think of a story to illustrates each strength</a:t>
            </a:r>
          </a:p>
          <a:p>
            <a:r>
              <a:rPr lang="en-AU" dirty="0"/>
              <a:t>Google a list of typical interview questions</a:t>
            </a:r>
          </a:p>
          <a:p>
            <a:r>
              <a:rPr lang="en-AU" dirty="0"/>
              <a:t>Link questions with your stories</a:t>
            </a:r>
          </a:p>
        </p:txBody>
      </p:sp>
    </p:spTree>
    <p:extLst>
      <p:ext uri="{BB962C8B-B14F-4D97-AF65-F5344CB8AC3E}">
        <p14:creationId xmlns:p14="http://schemas.microsoft.com/office/powerpoint/2010/main" val="6197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Communicate</a:t>
            </a:r>
          </a:p>
        </p:txBody>
      </p:sp>
      <p:sp>
        <p:nvSpPr>
          <p:cNvPr id="4" name="Content Placeholder 3"/>
          <p:cNvSpPr>
            <a:spLocks noGrp="1"/>
          </p:cNvSpPr>
          <p:nvPr>
            <p:ph idx="1"/>
          </p:nvPr>
        </p:nvSpPr>
        <p:spPr/>
        <p:txBody>
          <a:bodyPr>
            <a:normAutofit fontScale="77500" lnSpcReduction="20000"/>
          </a:bodyPr>
          <a:lstStyle/>
          <a:p>
            <a:r>
              <a:rPr lang="en-AU" b="1" i="1" u="sng" dirty="0"/>
              <a:t>Question: Tell me about how you coordinated an awareness program for Senior Management </a:t>
            </a:r>
          </a:p>
          <a:p>
            <a:r>
              <a:rPr lang="en-AU" b="1" dirty="0"/>
              <a:t>Situation: </a:t>
            </a:r>
            <a:r>
              <a:rPr lang="en-AU" dirty="0"/>
              <a:t>When I first proposed the adoption of a risk management framework at Health, the first step was to gain senior management support. </a:t>
            </a:r>
          </a:p>
          <a:p>
            <a:r>
              <a:rPr lang="en-AU" b="1" dirty="0"/>
              <a:t>Options: </a:t>
            </a:r>
            <a:r>
              <a:rPr lang="en-AU" dirty="0"/>
              <a:t>I considered one-on-one meetings, a written proposal, and video conference. </a:t>
            </a:r>
          </a:p>
          <a:p>
            <a:r>
              <a:rPr lang="en-AU" b="1" dirty="0"/>
              <a:t>Action: </a:t>
            </a:r>
            <a:r>
              <a:rPr lang="en-AU" dirty="0"/>
              <a:t>I spoke with my boss, then her boss and arranged a presentation to outline my proposal. Given the difficulties of gaining snr </a:t>
            </a:r>
            <a:r>
              <a:rPr lang="en-AU" dirty="0" err="1"/>
              <a:t>mgmt</a:t>
            </a:r>
            <a:r>
              <a:rPr lang="en-AU" dirty="0"/>
              <a:t> attention, I arranged with the AS for the presentation to take place following a normal meeting when all the key people would be present. I kept the information short and concise, outlining the benefits of the program. It was the first of a number of presentations.</a:t>
            </a:r>
          </a:p>
          <a:p>
            <a:r>
              <a:rPr lang="en-AU" b="1" dirty="0"/>
              <a:t>Result:</a:t>
            </a:r>
            <a:r>
              <a:rPr lang="en-AU" dirty="0"/>
              <a:t> unanimous support for the initiative</a:t>
            </a:r>
          </a:p>
          <a:p>
            <a:endParaRPr lang="en-AU" dirty="0"/>
          </a:p>
        </p:txBody>
      </p:sp>
    </p:spTree>
    <p:extLst>
      <p:ext uri="{BB962C8B-B14F-4D97-AF65-F5344CB8AC3E}">
        <p14:creationId xmlns:p14="http://schemas.microsoft.com/office/powerpoint/2010/main" val="274660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Communicate</a:t>
            </a:r>
          </a:p>
        </p:txBody>
      </p:sp>
      <p:sp>
        <p:nvSpPr>
          <p:cNvPr id="4" name="Content Placeholder 3"/>
          <p:cNvSpPr>
            <a:spLocks noGrp="1"/>
          </p:cNvSpPr>
          <p:nvPr>
            <p:ph idx="1"/>
          </p:nvPr>
        </p:nvSpPr>
        <p:spPr>
          <a:xfrm>
            <a:off x="628650" y="1825625"/>
            <a:ext cx="8067294" cy="4351338"/>
          </a:xfrm>
        </p:spPr>
        <p:txBody>
          <a:bodyPr>
            <a:normAutofit fontScale="92500"/>
          </a:bodyPr>
          <a:lstStyle/>
          <a:p>
            <a:r>
              <a:rPr lang="en-AU" b="1" i="1" u="sng" dirty="0"/>
              <a:t>Q Give an example where you have encountered resistance to an initiative and how you overcame it</a:t>
            </a:r>
          </a:p>
          <a:p>
            <a:r>
              <a:rPr lang="en-AU" b="1" dirty="0"/>
              <a:t>Situation: </a:t>
            </a:r>
            <a:r>
              <a:rPr lang="en-AU" dirty="0"/>
              <a:t>when with PTKT I  attempted to conduct a base line risk audit. There was considerable resistance. It was perceived as threatening.</a:t>
            </a:r>
          </a:p>
          <a:p>
            <a:r>
              <a:rPr lang="en-AU" b="1" dirty="0"/>
              <a:t>Options: </a:t>
            </a:r>
            <a:r>
              <a:rPr lang="en-AU" dirty="0"/>
              <a:t>It was too important to let it drop.</a:t>
            </a:r>
          </a:p>
          <a:p>
            <a:r>
              <a:rPr lang="en-AU" b="1" dirty="0"/>
              <a:t>Action: </a:t>
            </a:r>
            <a:r>
              <a:rPr lang="en-AU" dirty="0"/>
              <a:t>Discussed it further, Circulated the questions, removed the scoring system</a:t>
            </a:r>
          </a:p>
          <a:p>
            <a:r>
              <a:rPr lang="en-AU" b="1" dirty="0"/>
              <a:t>Result: </a:t>
            </a:r>
            <a:r>
              <a:rPr lang="en-AU" dirty="0"/>
              <a:t>Gained support in some areas, </a:t>
            </a:r>
            <a:r>
              <a:rPr lang="en-AU" dirty="0" err="1"/>
              <a:t>eg</a:t>
            </a:r>
            <a:r>
              <a:rPr lang="en-AU" dirty="0"/>
              <a:t> maintenance. and used this to introduce the concept to others.</a:t>
            </a:r>
          </a:p>
        </p:txBody>
      </p:sp>
    </p:spTree>
    <p:extLst>
      <p:ext uri="{BB962C8B-B14F-4D97-AF65-F5344CB8AC3E}">
        <p14:creationId xmlns:p14="http://schemas.microsoft.com/office/powerpoint/2010/main" val="182828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Connect </a:t>
            </a:r>
          </a:p>
        </p:txBody>
      </p:sp>
      <p:sp>
        <p:nvSpPr>
          <p:cNvPr id="4" name="Content Placeholder 3"/>
          <p:cNvSpPr>
            <a:spLocks noGrp="1"/>
          </p:cNvSpPr>
          <p:nvPr>
            <p:ph idx="1"/>
          </p:nvPr>
        </p:nvSpPr>
        <p:spPr/>
        <p:txBody>
          <a:bodyPr>
            <a:normAutofit fontScale="92500" lnSpcReduction="10000"/>
          </a:bodyPr>
          <a:lstStyle/>
          <a:p>
            <a:r>
              <a:rPr lang="en-AU" dirty="0"/>
              <a:t>Spend your time before the interview relaxing and preparing by reading your SAR</a:t>
            </a:r>
          </a:p>
          <a:p>
            <a:r>
              <a:rPr lang="en-AU" dirty="0"/>
              <a:t>Be pleased to see them</a:t>
            </a:r>
          </a:p>
          <a:p>
            <a:r>
              <a:rPr lang="en-AU" dirty="0"/>
              <a:t>Remember names</a:t>
            </a:r>
          </a:p>
          <a:p>
            <a:r>
              <a:rPr lang="en-AU" dirty="0"/>
              <a:t>You’ve got roughly 90 seconds to make a first impression</a:t>
            </a:r>
          </a:p>
          <a:p>
            <a:r>
              <a:rPr lang="en-AU" dirty="0"/>
              <a:t>Mirror and match your body language</a:t>
            </a:r>
          </a:p>
          <a:p>
            <a:r>
              <a:rPr lang="en-AU" b="1" dirty="0"/>
              <a:t>Your likelihood of success is proportional to the amount of time you spend listening rather than talking</a:t>
            </a:r>
          </a:p>
          <a:p>
            <a:r>
              <a:rPr lang="en-AU" dirty="0"/>
              <a:t>Thank everyone at the conclusion</a:t>
            </a:r>
          </a:p>
        </p:txBody>
      </p:sp>
    </p:spTree>
    <p:extLst>
      <p:ext uri="{BB962C8B-B14F-4D97-AF65-F5344CB8AC3E}">
        <p14:creationId xmlns:p14="http://schemas.microsoft.com/office/powerpoint/2010/main" val="320200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27FB2-BBD6-8045-BDD8-655C7128027F}"/>
              </a:ext>
            </a:extLst>
          </p:cNvPr>
          <p:cNvSpPr>
            <a:spLocks noGrp="1"/>
          </p:cNvSpPr>
          <p:nvPr>
            <p:ph type="title"/>
          </p:nvPr>
        </p:nvSpPr>
        <p:spPr>
          <a:xfrm>
            <a:off x="628650" y="620392"/>
            <a:ext cx="2530602" cy="5504688"/>
          </a:xfrm>
        </p:spPr>
        <p:txBody>
          <a:bodyPr>
            <a:normAutofit/>
          </a:bodyPr>
          <a:lstStyle/>
          <a:p>
            <a:r>
              <a:rPr lang="en-US" sz="2800"/>
              <a:t>Non-verbal communication</a:t>
            </a:r>
          </a:p>
        </p:txBody>
      </p:sp>
      <p:graphicFrame>
        <p:nvGraphicFramePr>
          <p:cNvPr id="5" name="Content Placeholder 2">
            <a:extLst>
              <a:ext uri="{FF2B5EF4-FFF2-40B4-BE49-F238E27FC236}">
                <a16:creationId xmlns:a16="http://schemas.microsoft.com/office/drawing/2014/main" id="{91738E4D-C9F2-466B-8441-1FEDE80F452F}"/>
              </a:ext>
            </a:extLst>
          </p:cNvPr>
          <p:cNvGraphicFramePr>
            <a:graphicFrameLocks noGrp="1"/>
          </p:cNvGraphicFramePr>
          <p:nvPr>
            <p:ph idx="1"/>
            <p:extLst>
              <p:ext uri="{D42A27DB-BD31-4B8C-83A1-F6EECF244321}">
                <p14:modId xmlns:p14="http://schemas.microsoft.com/office/powerpoint/2010/main" val="1102820793"/>
              </p:ext>
            </p:extLst>
          </p:nvPr>
        </p:nvGraphicFramePr>
        <p:xfrm>
          <a:off x="3819906" y="620392"/>
          <a:ext cx="46977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7428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 name="Square_Pieces_Backdrop"/>
          <p:cNvGrpSpPr/>
          <p:nvPr/>
        </p:nvGrpSpPr>
        <p:grpSpPr>
          <a:xfrm>
            <a:off x="-2319" y="-12423"/>
            <a:ext cx="9142733" cy="3802773"/>
            <a:chOff x="4020" y="-3832"/>
            <a:chExt cx="9142733" cy="3802773"/>
          </a:xfrm>
        </p:grpSpPr>
        <p:sp>
          <p:nvSpPr>
            <p:cNvPr id="102" name="Rectangle 101"/>
            <p:cNvSpPr/>
            <p:nvPr/>
          </p:nvSpPr>
          <p:spPr>
            <a:xfrm>
              <a:off x="5283988" y="-3405"/>
              <a:ext cx="1216058" cy="1196085"/>
            </a:xfrm>
            <a:prstGeom prst="rect">
              <a:avLst/>
            </a:prstGeom>
            <a:solidFill>
              <a:schemeClr val="accent1">
                <a:lumMod val="40000"/>
                <a:lumOff val="60000"/>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7937369" y="1"/>
              <a:ext cx="1209384" cy="1189520"/>
            </a:xfrm>
            <a:prstGeom prst="rect">
              <a:avLst/>
            </a:prstGeom>
            <a:solidFill>
              <a:schemeClr val="accent3">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4" name="Rectangle 103"/>
            <p:cNvSpPr/>
            <p:nvPr/>
          </p:nvSpPr>
          <p:spPr>
            <a:xfrm>
              <a:off x="6609760" y="-3832"/>
              <a:ext cx="1209384" cy="1189520"/>
            </a:xfrm>
            <a:prstGeom prst="rect">
              <a:avLst/>
            </a:prstGeom>
            <a:solidFill>
              <a:schemeClr val="tx2">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5" name="Rectangle 104"/>
            <p:cNvSpPr/>
            <p:nvPr/>
          </p:nvSpPr>
          <p:spPr>
            <a:xfrm>
              <a:off x="3965585" y="-1"/>
              <a:ext cx="1216058" cy="1196085"/>
            </a:xfrm>
            <a:prstGeom prst="rect">
              <a:avLst/>
            </a:prstGeom>
            <a:solidFill>
              <a:schemeClr val="accent5">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2647974" y="2156"/>
              <a:ext cx="1209384" cy="1189520"/>
            </a:xfrm>
            <a:prstGeom prst="rect">
              <a:avLst/>
            </a:prstGeom>
            <a:solidFill>
              <a:schemeClr val="accent3">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7" name="Rectangle 106"/>
            <p:cNvSpPr/>
            <p:nvPr/>
          </p:nvSpPr>
          <p:spPr>
            <a:xfrm>
              <a:off x="4020" y="-1250"/>
              <a:ext cx="1216058" cy="1196085"/>
            </a:xfrm>
            <a:prstGeom prst="rect">
              <a:avLst/>
            </a:prstGeom>
            <a:solidFill>
              <a:schemeClr val="accent1">
                <a:lumMod val="40000"/>
                <a:lumOff val="60000"/>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1329792" y="-1677"/>
              <a:ext cx="1209384" cy="1189520"/>
            </a:xfrm>
            <a:prstGeom prst="rect">
              <a:avLst/>
            </a:prstGeom>
            <a:solidFill>
              <a:schemeClr val="tx2">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9" name="Rectangle 108"/>
            <p:cNvSpPr/>
            <p:nvPr/>
          </p:nvSpPr>
          <p:spPr>
            <a:xfrm>
              <a:off x="3965585" y="1301565"/>
              <a:ext cx="1216058" cy="1196085"/>
            </a:xfrm>
            <a:prstGeom prst="rect">
              <a:avLst/>
            </a:prstGeom>
            <a:solidFill>
              <a:schemeClr val="accent5">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7937369" y="1301567"/>
              <a:ext cx="1209384" cy="1189520"/>
            </a:xfrm>
            <a:prstGeom prst="rect">
              <a:avLst/>
            </a:prstGeom>
            <a:solidFill>
              <a:schemeClr val="accent3">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1" name="Rectangle 110"/>
            <p:cNvSpPr/>
            <p:nvPr/>
          </p:nvSpPr>
          <p:spPr>
            <a:xfrm>
              <a:off x="5283988" y="1298161"/>
              <a:ext cx="1216058" cy="1196085"/>
            </a:xfrm>
            <a:prstGeom prst="rect">
              <a:avLst/>
            </a:prstGeom>
            <a:solidFill>
              <a:schemeClr val="accent1">
                <a:lumMod val="40000"/>
                <a:lumOff val="6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6609760" y="1297734"/>
              <a:ext cx="1209384" cy="1189520"/>
            </a:xfrm>
            <a:prstGeom prst="rect">
              <a:avLst/>
            </a:prstGeom>
            <a:solidFill>
              <a:schemeClr val="tx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3" name="Rectangle 112"/>
            <p:cNvSpPr/>
            <p:nvPr/>
          </p:nvSpPr>
          <p:spPr>
            <a:xfrm>
              <a:off x="2647974" y="1303722"/>
              <a:ext cx="1209384" cy="1189520"/>
            </a:xfrm>
            <a:prstGeom prst="rect">
              <a:avLst/>
            </a:prstGeom>
            <a:solidFill>
              <a:schemeClr val="accent3">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4" name="Rectangle 113"/>
            <p:cNvSpPr/>
            <p:nvPr/>
          </p:nvSpPr>
          <p:spPr>
            <a:xfrm>
              <a:off x="4020" y="1300316"/>
              <a:ext cx="1216058" cy="1196085"/>
            </a:xfrm>
            <a:prstGeom prst="rect">
              <a:avLst/>
            </a:prstGeom>
            <a:solidFill>
              <a:schemeClr val="accent1">
                <a:lumMod val="40000"/>
                <a:lumOff val="6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1329792" y="1299889"/>
              <a:ext cx="1209384" cy="1189520"/>
            </a:xfrm>
            <a:prstGeom prst="rect">
              <a:avLst/>
            </a:prstGeom>
            <a:solidFill>
              <a:schemeClr val="tx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6" name="Rectangle 115"/>
            <p:cNvSpPr/>
            <p:nvPr/>
          </p:nvSpPr>
          <p:spPr>
            <a:xfrm>
              <a:off x="3965585" y="2602856"/>
              <a:ext cx="1216058" cy="1196085"/>
            </a:xfrm>
            <a:prstGeom prst="rect">
              <a:avLst/>
            </a:prstGeom>
            <a:solidFill>
              <a:schemeClr val="accent5">
                <a:alpha val="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7937369" y="2602858"/>
              <a:ext cx="1209384" cy="1189520"/>
            </a:xfrm>
            <a:prstGeom prst="rect">
              <a:avLst/>
            </a:prstGeom>
            <a:solidFill>
              <a:schemeClr val="accent3">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8" name="Rectangle 117"/>
            <p:cNvSpPr/>
            <p:nvPr/>
          </p:nvSpPr>
          <p:spPr>
            <a:xfrm>
              <a:off x="5283988" y="2599452"/>
              <a:ext cx="1216058" cy="1196085"/>
            </a:xfrm>
            <a:prstGeom prst="rect">
              <a:avLst/>
            </a:prstGeom>
            <a:solidFill>
              <a:schemeClr val="accent1">
                <a:lumMod val="40000"/>
                <a:lumOff val="60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6609760" y="2599025"/>
              <a:ext cx="1209384" cy="1189520"/>
            </a:xfrm>
            <a:prstGeom prst="rect">
              <a:avLst/>
            </a:prstGeom>
            <a:solidFill>
              <a:schemeClr val="tx2">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21" name="Rectangle 120"/>
            <p:cNvSpPr/>
            <p:nvPr/>
          </p:nvSpPr>
          <p:spPr>
            <a:xfrm>
              <a:off x="2647974" y="2605013"/>
              <a:ext cx="1209384" cy="1189520"/>
            </a:xfrm>
            <a:prstGeom prst="rect">
              <a:avLst/>
            </a:prstGeom>
            <a:solidFill>
              <a:schemeClr val="accent3">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23" name="Rectangle 122"/>
            <p:cNvSpPr/>
            <p:nvPr/>
          </p:nvSpPr>
          <p:spPr>
            <a:xfrm>
              <a:off x="4020" y="2601607"/>
              <a:ext cx="1216058" cy="1196085"/>
            </a:xfrm>
            <a:prstGeom prst="rect">
              <a:avLst/>
            </a:prstGeom>
            <a:solidFill>
              <a:schemeClr val="accent1">
                <a:lumMod val="40000"/>
                <a:lumOff val="60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1329792" y="2601180"/>
              <a:ext cx="1209384" cy="1189520"/>
            </a:xfrm>
            <a:prstGeom prst="rect">
              <a:avLst/>
            </a:prstGeom>
            <a:solidFill>
              <a:schemeClr val="tx2">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grpSp>
        <p:nvGrpSpPr>
          <p:cNvPr id="3" name="GameBoard"/>
          <p:cNvGrpSpPr>
            <a:grpSpLocks noChangeAspect="1"/>
          </p:cNvGrpSpPr>
          <p:nvPr/>
        </p:nvGrpSpPr>
        <p:grpSpPr bwMode="auto">
          <a:xfrm>
            <a:off x="136525" y="2412400"/>
            <a:ext cx="8842375" cy="3357562"/>
            <a:chOff x="86" y="1293"/>
            <a:chExt cx="5570" cy="2115"/>
          </a:xfrm>
        </p:grpSpPr>
        <p:sp>
          <p:nvSpPr>
            <p:cNvPr id="4" name="AutoShape 3"/>
            <p:cNvSpPr>
              <a:spLocks noChangeAspect="1" noChangeArrowheads="1" noTextEdit="1"/>
            </p:cNvSpPr>
            <p:nvPr/>
          </p:nvSpPr>
          <p:spPr bwMode="auto">
            <a:xfrm>
              <a:off x="86" y="1293"/>
              <a:ext cx="5570" cy="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Rectangle 5"/>
            <p:cNvSpPr>
              <a:spLocks noChangeArrowheads="1"/>
            </p:cNvSpPr>
            <p:nvPr/>
          </p:nvSpPr>
          <p:spPr bwMode="auto">
            <a:xfrm>
              <a:off x="4656" y="1369"/>
              <a:ext cx="47" cy="17"/>
            </a:xfrm>
            <a:prstGeom prst="rect">
              <a:avLst/>
            </a:prstGeom>
            <a:gradFill>
              <a:gsLst>
                <a:gs pos="70000">
                  <a:schemeClr val="accent4">
                    <a:lumMod val="75000"/>
                    <a:lumOff val="25000"/>
                  </a:schemeClr>
                </a:gs>
                <a:gs pos="0">
                  <a:schemeClr val="bg2">
                    <a:lumMod val="90000"/>
                  </a:schemeClr>
                </a:gs>
              </a:gsLst>
              <a:lin ang="5400000" scaled="0"/>
            </a:gradFill>
            <a:ln w="12700"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Rectangle 6"/>
            <p:cNvSpPr>
              <a:spLocks noChangeArrowheads="1"/>
            </p:cNvSpPr>
            <p:nvPr/>
          </p:nvSpPr>
          <p:spPr bwMode="auto">
            <a:xfrm>
              <a:off x="4573" y="1306"/>
              <a:ext cx="18" cy="37"/>
            </a:xfrm>
            <a:prstGeom prst="rect">
              <a:avLst/>
            </a:prstGeom>
            <a:gradFill>
              <a:gsLst>
                <a:gs pos="13000">
                  <a:schemeClr val="accent4">
                    <a:lumMod val="75000"/>
                    <a:lumOff val="25000"/>
                  </a:schemeClr>
                </a:gs>
                <a:gs pos="0">
                  <a:schemeClr val="bg2">
                    <a:lumMod val="90000"/>
                  </a:schemeClr>
                </a:gs>
              </a:gsLst>
              <a:lin ang="5400000" scaled="0"/>
            </a:gradFill>
            <a:ln w="12700"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Rectangle 7"/>
            <p:cNvSpPr>
              <a:spLocks noChangeArrowheads="1"/>
            </p:cNvSpPr>
            <p:nvPr/>
          </p:nvSpPr>
          <p:spPr bwMode="auto">
            <a:xfrm>
              <a:off x="115" y="3348"/>
              <a:ext cx="5460" cy="39"/>
            </a:xfrm>
            <a:prstGeom prst="rect">
              <a:avLst/>
            </a:prstGeom>
            <a:solidFill>
              <a:schemeClr val="accent4">
                <a:lumMod val="75000"/>
                <a:lumOff val="25000"/>
              </a:schemeClr>
            </a:solidFill>
            <a:ln w="2063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 name="Rectangle 46"/>
            <p:cNvSpPr>
              <a:spLocks noChangeArrowheads="1"/>
            </p:cNvSpPr>
            <p:nvPr/>
          </p:nvSpPr>
          <p:spPr bwMode="auto">
            <a:xfrm>
              <a:off x="1148" y="1301"/>
              <a:ext cx="21" cy="36"/>
            </a:xfrm>
            <a:prstGeom prst="rect">
              <a:avLst/>
            </a:prstGeom>
            <a:gradFill>
              <a:gsLst>
                <a:gs pos="56000">
                  <a:schemeClr val="accent4">
                    <a:lumMod val="75000"/>
                    <a:lumOff val="25000"/>
                  </a:schemeClr>
                </a:gs>
                <a:gs pos="0">
                  <a:schemeClr val="accent4">
                    <a:lumMod val="85000"/>
                    <a:lumOff val="15000"/>
                  </a:schemeClr>
                </a:gs>
                <a:gs pos="100000">
                  <a:schemeClr val="accent4">
                    <a:lumMod val="50000"/>
                    <a:lumOff val="50000"/>
                  </a:schemeClr>
                </a:gs>
              </a:gsLst>
              <a:lin ang="5400000" scaled="0"/>
            </a:gradFill>
            <a:ln w="12700"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Rectangle 45"/>
            <p:cNvSpPr>
              <a:spLocks noChangeArrowheads="1"/>
            </p:cNvSpPr>
            <p:nvPr/>
          </p:nvSpPr>
          <p:spPr bwMode="auto">
            <a:xfrm>
              <a:off x="1039" y="1358"/>
              <a:ext cx="53" cy="29"/>
            </a:xfrm>
            <a:prstGeom prst="rect">
              <a:avLst/>
            </a:prstGeom>
            <a:gradFill>
              <a:gsLst>
                <a:gs pos="20000">
                  <a:schemeClr val="bg2">
                    <a:lumMod val="90000"/>
                  </a:schemeClr>
                </a:gs>
                <a:gs pos="69000">
                  <a:schemeClr val="tx1">
                    <a:lumMod val="50000"/>
                    <a:lumOff val="50000"/>
                  </a:schemeClr>
                </a:gs>
                <a:gs pos="0">
                  <a:schemeClr val="bg1"/>
                </a:gs>
              </a:gsLst>
              <a:lin ang="5400000" scaled="0"/>
            </a:gradFill>
            <a:ln w="12700"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107" y="1332"/>
              <a:ext cx="5528" cy="2016"/>
            </a:xfrm>
            <a:custGeom>
              <a:avLst/>
              <a:gdLst>
                <a:gd name="T0" fmla="*/ 5528 w 5528"/>
                <a:gd name="T1" fmla="*/ 2016 h 2016"/>
                <a:gd name="T2" fmla="*/ 0 w 5528"/>
                <a:gd name="T3" fmla="*/ 2016 h 2016"/>
                <a:gd name="T4" fmla="*/ 961 w 5528"/>
                <a:gd name="T5" fmla="*/ 0 h 2016"/>
                <a:gd name="T6" fmla="*/ 4552 w 5528"/>
                <a:gd name="T7" fmla="*/ 0 h 2016"/>
                <a:gd name="T8" fmla="*/ 5528 w 5528"/>
                <a:gd name="T9" fmla="*/ 2016 h 2016"/>
              </a:gdLst>
              <a:ahLst/>
              <a:cxnLst>
                <a:cxn ang="0">
                  <a:pos x="T0" y="T1"/>
                </a:cxn>
                <a:cxn ang="0">
                  <a:pos x="T2" y="T3"/>
                </a:cxn>
                <a:cxn ang="0">
                  <a:pos x="T4" y="T5"/>
                </a:cxn>
                <a:cxn ang="0">
                  <a:pos x="T6" y="T7"/>
                </a:cxn>
                <a:cxn ang="0">
                  <a:pos x="T8" y="T9"/>
                </a:cxn>
              </a:cxnLst>
              <a:rect l="0" t="0" r="r" b="b"/>
              <a:pathLst>
                <a:path w="5528" h="2016">
                  <a:moveTo>
                    <a:pt x="5528" y="2016"/>
                  </a:moveTo>
                  <a:lnTo>
                    <a:pt x="0" y="2016"/>
                  </a:lnTo>
                  <a:lnTo>
                    <a:pt x="961" y="0"/>
                  </a:lnTo>
                  <a:lnTo>
                    <a:pt x="4552" y="0"/>
                  </a:lnTo>
                  <a:lnTo>
                    <a:pt x="5528" y="2016"/>
                  </a:lnTo>
                  <a:close/>
                </a:path>
              </a:pathLst>
            </a:custGeom>
            <a:gradFill>
              <a:gsLst>
                <a:gs pos="100000">
                  <a:schemeClr val="accent4"/>
                </a:gs>
                <a:gs pos="0">
                  <a:schemeClr val="accent4">
                    <a:lumMod val="75000"/>
                    <a:lumOff val="25000"/>
                  </a:schemeClr>
                </a:gs>
              </a:gsLst>
              <a:lin ang="5400000" scaled="0"/>
            </a:gradFill>
            <a:ln w="3175"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p:nvSpPr>
          <p:spPr bwMode="auto">
            <a:xfrm>
              <a:off x="1146" y="1606"/>
              <a:ext cx="3445" cy="1230"/>
            </a:xfrm>
            <a:custGeom>
              <a:avLst/>
              <a:gdLst>
                <a:gd name="T0" fmla="*/ 3445 w 3445"/>
                <a:gd name="T1" fmla="*/ 1230 h 1230"/>
                <a:gd name="T2" fmla="*/ 0 w 3445"/>
                <a:gd name="T3" fmla="*/ 1230 h 1230"/>
                <a:gd name="T4" fmla="*/ 362 w 3445"/>
                <a:gd name="T5" fmla="*/ 0 h 1230"/>
                <a:gd name="T6" fmla="*/ 3088 w 3445"/>
                <a:gd name="T7" fmla="*/ 0 h 1230"/>
                <a:gd name="T8" fmla="*/ 3445 w 3445"/>
                <a:gd name="T9" fmla="*/ 1230 h 1230"/>
              </a:gdLst>
              <a:ahLst/>
              <a:cxnLst>
                <a:cxn ang="0">
                  <a:pos x="T0" y="T1"/>
                </a:cxn>
                <a:cxn ang="0">
                  <a:pos x="T2" y="T3"/>
                </a:cxn>
                <a:cxn ang="0">
                  <a:pos x="T4" y="T5"/>
                </a:cxn>
                <a:cxn ang="0">
                  <a:pos x="T6" y="T7"/>
                </a:cxn>
                <a:cxn ang="0">
                  <a:pos x="T8" y="T9"/>
                </a:cxn>
              </a:cxnLst>
              <a:rect l="0" t="0" r="r" b="b"/>
              <a:pathLst>
                <a:path w="3445" h="1230">
                  <a:moveTo>
                    <a:pt x="3445" y="1230"/>
                  </a:moveTo>
                  <a:lnTo>
                    <a:pt x="0" y="1230"/>
                  </a:lnTo>
                  <a:lnTo>
                    <a:pt x="362" y="0"/>
                  </a:lnTo>
                  <a:lnTo>
                    <a:pt x="3088" y="0"/>
                  </a:lnTo>
                  <a:lnTo>
                    <a:pt x="3445" y="1230"/>
                  </a:lnTo>
                  <a:close/>
                </a:path>
              </a:pathLst>
            </a:custGeom>
            <a:gradFill>
              <a:gsLst>
                <a:gs pos="96000">
                  <a:schemeClr val="tx2"/>
                </a:gs>
                <a:gs pos="0">
                  <a:schemeClr val="tx2">
                    <a:lumMod val="80000"/>
                    <a:lumOff val="20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10"/>
            <p:cNvSpPr>
              <a:spLocks noChangeArrowheads="1"/>
            </p:cNvSpPr>
            <p:nvPr/>
          </p:nvSpPr>
          <p:spPr bwMode="auto">
            <a:xfrm>
              <a:off x="5479" y="3350"/>
              <a:ext cx="172" cy="50"/>
            </a:xfrm>
            <a:prstGeom prst="rect">
              <a:avLst/>
            </a:prstGeom>
            <a:gradFill>
              <a:gsLst>
                <a:gs pos="0">
                  <a:schemeClr val="bg1"/>
                </a:gs>
                <a:gs pos="100000">
                  <a:schemeClr val="accent4">
                    <a:lumMod val="85000"/>
                    <a:lumOff val="15000"/>
                  </a:schemeClr>
                </a:gs>
                <a:gs pos="10000">
                  <a:schemeClr val="accent4">
                    <a:lumMod val="75000"/>
                    <a:lumOff val="25000"/>
                  </a:schemeClr>
                </a:gs>
              </a:gsLst>
              <a:lin ang="0" scaled="0"/>
            </a:gra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p:cNvSpPr>
            <p:nvPr/>
          </p:nvSpPr>
          <p:spPr bwMode="auto">
            <a:xfrm>
              <a:off x="5461" y="3249"/>
              <a:ext cx="190" cy="101"/>
            </a:xfrm>
            <a:custGeom>
              <a:avLst/>
              <a:gdLst>
                <a:gd name="T0" fmla="*/ 190 w 190"/>
                <a:gd name="T1" fmla="*/ 101 h 101"/>
                <a:gd name="T2" fmla="*/ 135 w 190"/>
                <a:gd name="T3" fmla="*/ 0 h 101"/>
                <a:gd name="T4" fmla="*/ 75 w 190"/>
                <a:gd name="T5" fmla="*/ 0 h 101"/>
                <a:gd name="T6" fmla="*/ 109 w 190"/>
                <a:gd name="T7" fmla="*/ 60 h 101"/>
                <a:gd name="T8" fmla="*/ 0 w 190"/>
                <a:gd name="T9" fmla="*/ 60 h 101"/>
                <a:gd name="T10" fmla="*/ 18 w 190"/>
                <a:gd name="T11" fmla="*/ 101 h 101"/>
                <a:gd name="T12" fmla="*/ 190 w 190"/>
                <a:gd name="T13" fmla="*/ 101 h 101"/>
              </a:gdLst>
              <a:ahLst/>
              <a:cxnLst>
                <a:cxn ang="0">
                  <a:pos x="T0" y="T1"/>
                </a:cxn>
                <a:cxn ang="0">
                  <a:pos x="T2" y="T3"/>
                </a:cxn>
                <a:cxn ang="0">
                  <a:pos x="T4" y="T5"/>
                </a:cxn>
                <a:cxn ang="0">
                  <a:pos x="T6" y="T7"/>
                </a:cxn>
                <a:cxn ang="0">
                  <a:pos x="T8" y="T9"/>
                </a:cxn>
                <a:cxn ang="0">
                  <a:pos x="T10" y="T11"/>
                </a:cxn>
                <a:cxn ang="0">
                  <a:pos x="T12" y="T13"/>
                </a:cxn>
              </a:cxnLst>
              <a:rect l="0" t="0" r="r" b="b"/>
              <a:pathLst>
                <a:path w="190" h="101">
                  <a:moveTo>
                    <a:pt x="190" y="101"/>
                  </a:moveTo>
                  <a:lnTo>
                    <a:pt x="135" y="0"/>
                  </a:lnTo>
                  <a:lnTo>
                    <a:pt x="75" y="0"/>
                  </a:lnTo>
                  <a:lnTo>
                    <a:pt x="109" y="60"/>
                  </a:lnTo>
                  <a:lnTo>
                    <a:pt x="0" y="60"/>
                  </a:lnTo>
                  <a:lnTo>
                    <a:pt x="18" y="101"/>
                  </a:lnTo>
                  <a:lnTo>
                    <a:pt x="190" y="101"/>
                  </a:lnTo>
                  <a:close/>
                </a:path>
              </a:pathLst>
            </a:custGeom>
            <a:gradFill>
              <a:gsLst>
                <a:gs pos="16000">
                  <a:schemeClr val="bg2">
                    <a:lumMod val="90000"/>
                  </a:schemeClr>
                </a:gs>
                <a:gs pos="76000">
                  <a:schemeClr val="tx1">
                    <a:lumMod val="50000"/>
                    <a:lumOff val="50000"/>
                  </a:schemeClr>
                </a:gs>
                <a:gs pos="0">
                  <a:schemeClr val="bg1"/>
                </a:gs>
              </a:gsLst>
              <a:lin ang="0" scaled="0"/>
            </a:gra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p:cNvSpPr>
            <p:nvPr/>
          </p:nvSpPr>
          <p:spPr bwMode="auto">
            <a:xfrm>
              <a:off x="278" y="2888"/>
              <a:ext cx="785" cy="402"/>
            </a:xfrm>
            <a:custGeom>
              <a:avLst/>
              <a:gdLst>
                <a:gd name="T0" fmla="*/ 156 w 766"/>
                <a:gd name="T1" fmla="*/ 0 h 358"/>
                <a:gd name="T2" fmla="*/ 766 w 766"/>
                <a:gd name="T3" fmla="*/ 0 h 358"/>
                <a:gd name="T4" fmla="*/ 661 w 766"/>
                <a:gd name="T5" fmla="*/ 358 h 358"/>
                <a:gd name="T6" fmla="*/ 0 w 766"/>
                <a:gd name="T7" fmla="*/ 358 h 358"/>
                <a:gd name="T8" fmla="*/ 156 w 766"/>
                <a:gd name="T9" fmla="*/ 0 h 358"/>
                <a:gd name="connsiteX0" fmla="*/ 2288 w 10251"/>
                <a:gd name="connsiteY0" fmla="*/ 0 h 10060"/>
                <a:gd name="connsiteX1" fmla="*/ 10251 w 10251"/>
                <a:gd name="connsiteY1" fmla="*/ 0 h 10060"/>
                <a:gd name="connsiteX2" fmla="*/ 8880 w 10251"/>
                <a:gd name="connsiteY2" fmla="*/ 10000 h 10060"/>
                <a:gd name="connsiteX3" fmla="*/ 0 w 10251"/>
                <a:gd name="connsiteY3" fmla="*/ 10060 h 10060"/>
                <a:gd name="connsiteX4" fmla="*/ 2288 w 10251"/>
                <a:gd name="connsiteY4" fmla="*/ 0 h 10060"/>
                <a:gd name="connsiteX0" fmla="*/ 2288 w 10251"/>
                <a:gd name="connsiteY0" fmla="*/ 0 h 10095"/>
                <a:gd name="connsiteX1" fmla="*/ 10251 w 10251"/>
                <a:gd name="connsiteY1" fmla="*/ 0 h 10095"/>
                <a:gd name="connsiteX2" fmla="*/ 8880 w 10251"/>
                <a:gd name="connsiteY2" fmla="*/ 10000 h 10095"/>
                <a:gd name="connsiteX3" fmla="*/ 0 w 10251"/>
                <a:gd name="connsiteY3" fmla="*/ 10060 h 10095"/>
                <a:gd name="connsiteX4" fmla="*/ 2288 w 10251"/>
                <a:gd name="connsiteY4" fmla="*/ 0 h 10095"/>
                <a:gd name="connsiteX0" fmla="*/ 2288 w 10251"/>
                <a:gd name="connsiteY0" fmla="*/ 0 h 10060"/>
                <a:gd name="connsiteX1" fmla="*/ 10251 w 10251"/>
                <a:gd name="connsiteY1" fmla="*/ 0 h 10060"/>
                <a:gd name="connsiteX2" fmla="*/ 8880 w 10251"/>
                <a:gd name="connsiteY2" fmla="*/ 10000 h 10060"/>
                <a:gd name="connsiteX3" fmla="*/ 0 w 10251"/>
                <a:gd name="connsiteY3" fmla="*/ 10060 h 10060"/>
                <a:gd name="connsiteX4" fmla="*/ 2288 w 10251"/>
                <a:gd name="connsiteY4" fmla="*/ 0 h 10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51" h="10060">
                  <a:moveTo>
                    <a:pt x="2288" y="0"/>
                  </a:moveTo>
                  <a:lnTo>
                    <a:pt x="10251" y="0"/>
                  </a:lnTo>
                  <a:lnTo>
                    <a:pt x="8880" y="10000"/>
                  </a:lnTo>
                  <a:lnTo>
                    <a:pt x="0" y="10060"/>
                  </a:lnTo>
                  <a:lnTo>
                    <a:pt x="2288"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3"/>
            <p:cNvSpPr>
              <a:spLocks/>
            </p:cNvSpPr>
            <p:nvPr/>
          </p:nvSpPr>
          <p:spPr bwMode="auto">
            <a:xfrm>
              <a:off x="4669" y="2888"/>
              <a:ext cx="787" cy="400"/>
            </a:xfrm>
            <a:custGeom>
              <a:avLst/>
              <a:gdLst>
                <a:gd name="T0" fmla="*/ 607 w 763"/>
                <a:gd name="T1" fmla="*/ 0 h 358"/>
                <a:gd name="T2" fmla="*/ 0 w 763"/>
                <a:gd name="T3" fmla="*/ 0 h 358"/>
                <a:gd name="T4" fmla="*/ 104 w 763"/>
                <a:gd name="T5" fmla="*/ 358 h 358"/>
                <a:gd name="T6" fmla="*/ 763 w 763"/>
                <a:gd name="T7" fmla="*/ 358 h 358"/>
                <a:gd name="T8" fmla="*/ 607 w 763"/>
                <a:gd name="T9" fmla="*/ 0 h 358"/>
                <a:gd name="connsiteX0" fmla="*/ 7955 w 10000"/>
                <a:gd name="connsiteY0" fmla="*/ 0 h 10000"/>
                <a:gd name="connsiteX1" fmla="*/ 0 w 10000"/>
                <a:gd name="connsiteY1" fmla="*/ 0 h 10000"/>
                <a:gd name="connsiteX2" fmla="*/ 1489 w 10000"/>
                <a:gd name="connsiteY2" fmla="*/ 10000 h 10000"/>
                <a:gd name="connsiteX3" fmla="*/ 10000 w 10000"/>
                <a:gd name="connsiteY3" fmla="*/ 10000 h 10000"/>
                <a:gd name="connsiteX4" fmla="*/ 7955 w 10000"/>
                <a:gd name="connsiteY4" fmla="*/ 0 h 10000"/>
                <a:gd name="connsiteX0" fmla="*/ 7955 w 10315"/>
                <a:gd name="connsiteY0" fmla="*/ 0 h 10000"/>
                <a:gd name="connsiteX1" fmla="*/ 0 w 10315"/>
                <a:gd name="connsiteY1" fmla="*/ 0 h 10000"/>
                <a:gd name="connsiteX2" fmla="*/ 1489 w 10315"/>
                <a:gd name="connsiteY2" fmla="*/ 10000 h 10000"/>
                <a:gd name="connsiteX3" fmla="*/ 10315 w 10315"/>
                <a:gd name="connsiteY3" fmla="*/ 10000 h 10000"/>
                <a:gd name="connsiteX4" fmla="*/ 7955 w 10315"/>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5" h="10000">
                  <a:moveTo>
                    <a:pt x="7955" y="0"/>
                  </a:moveTo>
                  <a:lnTo>
                    <a:pt x="0" y="0"/>
                  </a:lnTo>
                  <a:lnTo>
                    <a:pt x="1489" y="10000"/>
                  </a:lnTo>
                  <a:lnTo>
                    <a:pt x="10315" y="10000"/>
                  </a:lnTo>
                  <a:lnTo>
                    <a:pt x="7955"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p:nvSpPr>
          <p:spPr bwMode="auto">
            <a:xfrm>
              <a:off x="4591" y="2638"/>
              <a:ext cx="674" cy="222"/>
            </a:xfrm>
            <a:custGeom>
              <a:avLst/>
              <a:gdLst>
                <a:gd name="T0" fmla="*/ 674 w 674"/>
                <a:gd name="T1" fmla="*/ 222 h 222"/>
                <a:gd name="T2" fmla="*/ 65 w 674"/>
                <a:gd name="T3" fmla="*/ 222 h 222"/>
                <a:gd name="T4" fmla="*/ 0 w 674"/>
                <a:gd name="T5" fmla="*/ 0 h 222"/>
                <a:gd name="T6" fmla="*/ 581 w 674"/>
                <a:gd name="T7" fmla="*/ 0 h 222"/>
                <a:gd name="T8" fmla="*/ 674 w 674"/>
                <a:gd name="T9" fmla="*/ 222 h 222"/>
              </a:gdLst>
              <a:ahLst/>
              <a:cxnLst>
                <a:cxn ang="0">
                  <a:pos x="T0" y="T1"/>
                </a:cxn>
                <a:cxn ang="0">
                  <a:pos x="T2" y="T3"/>
                </a:cxn>
                <a:cxn ang="0">
                  <a:pos x="T4" y="T5"/>
                </a:cxn>
                <a:cxn ang="0">
                  <a:pos x="T6" y="T7"/>
                </a:cxn>
                <a:cxn ang="0">
                  <a:pos x="T8" y="T9"/>
                </a:cxn>
              </a:cxnLst>
              <a:rect l="0" t="0" r="r" b="b"/>
              <a:pathLst>
                <a:path w="674" h="222">
                  <a:moveTo>
                    <a:pt x="674" y="222"/>
                  </a:moveTo>
                  <a:lnTo>
                    <a:pt x="65" y="222"/>
                  </a:lnTo>
                  <a:lnTo>
                    <a:pt x="0" y="0"/>
                  </a:lnTo>
                  <a:lnTo>
                    <a:pt x="581" y="0"/>
                  </a:lnTo>
                  <a:lnTo>
                    <a:pt x="674" y="222"/>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5"/>
            <p:cNvSpPr>
              <a:spLocks/>
            </p:cNvSpPr>
            <p:nvPr/>
          </p:nvSpPr>
          <p:spPr bwMode="auto">
            <a:xfrm>
              <a:off x="4518" y="2403"/>
              <a:ext cx="641" cy="209"/>
            </a:xfrm>
            <a:custGeom>
              <a:avLst/>
              <a:gdLst>
                <a:gd name="T0" fmla="*/ 641 w 641"/>
                <a:gd name="T1" fmla="*/ 209 h 209"/>
                <a:gd name="T2" fmla="*/ 63 w 641"/>
                <a:gd name="T3" fmla="*/ 209 h 209"/>
                <a:gd name="T4" fmla="*/ 0 w 641"/>
                <a:gd name="T5" fmla="*/ 0 h 209"/>
                <a:gd name="T6" fmla="*/ 547 w 641"/>
                <a:gd name="T7" fmla="*/ 0 h 209"/>
                <a:gd name="T8" fmla="*/ 641 w 641"/>
                <a:gd name="T9" fmla="*/ 209 h 209"/>
              </a:gdLst>
              <a:ahLst/>
              <a:cxnLst>
                <a:cxn ang="0">
                  <a:pos x="T0" y="T1"/>
                </a:cxn>
                <a:cxn ang="0">
                  <a:pos x="T2" y="T3"/>
                </a:cxn>
                <a:cxn ang="0">
                  <a:pos x="T4" y="T5"/>
                </a:cxn>
                <a:cxn ang="0">
                  <a:pos x="T6" y="T7"/>
                </a:cxn>
                <a:cxn ang="0">
                  <a:pos x="T8" y="T9"/>
                </a:cxn>
              </a:cxnLst>
              <a:rect l="0" t="0" r="r" b="b"/>
              <a:pathLst>
                <a:path w="641" h="209">
                  <a:moveTo>
                    <a:pt x="641" y="209"/>
                  </a:moveTo>
                  <a:lnTo>
                    <a:pt x="63" y="209"/>
                  </a:lnTo>
                  <a:lnTo>
                    <a:pt x="0" y="0"/>
                  </a:lnTo>
                  <a:lnTo>
                    <a:pt x="547" y="0"/>
                  </a:lnTo>
                  <a:lnTo>
                    <a:pt x="641" y="20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p:nvSpPr>
          <p:spPr bwMode="auto">
            <a:xfrm>
              <a:off x="4456" y="2191"/>
              <a:ext cx="601" cy="188"/>
            </a:xfrm>
            <a:custGeom>
              <a:avLst/>
              <a:gdLst>
                <a:gd name="T0" fmla="*/ 601 w 601"/>
                <a:gd name="T1" fmla="*/ 188 h 188"/>
                <a:gd name="T2" fmla="*/ 57 w 601"/>
                <a:gd name="T3" fmla="*/ 188 h 188"/>
                <a:gd name="T4" fmla="*/ 0 w 601"/>
                <a:gd name="T5" fmla="*/ 0 h 188"/>
                <a:gd name="T6" fmla="*/ 518 w 601"/>
                <a:gd name="T7" fmla="*/ 0 h 188"/>
                <a:gd name="T8" fmla="*/ 601 w 601"/>
                <a:gd name="T9" fmla="*/ 188 h 188"/>
              </a:gdLst>
              <a:ahLst/>
              <a:cxnLst>
                <a:cxn ang="0">
                  <a:pos x="T0" y="T1"/>
                </a:cxn>
                <a:cxn ang="0">
                  <a:pos x="T2" y="T3"/>
                </a:cxn>
                <a:cxn ang="0">
                  <a:pos x="T4" y="T5"/>
                </a:cxn>
                <a:cxn ang="0">
                  <a:pos x="T6" y="T7"/>
                </a:cxn>
                <a:cxn ang="0">
                  <a:pos x="T8" y="T9"/>
                </a:cxn>
              </a:cxnLst>
              <a:rect l="0" t="0" r="r" b="b"/>
              <a:pathLst>
                <a:path w="601" h="188">
                  <a:moveTo>
                    <a:pt x="601" y="188"/>
                  </a:moveTo>
                  <a:lnTo>
                    <a:pt x="57" y="188"/>
                  </a:lnTo>
                  <a:lnTo>
                    <a:pt x="0" y="0"/>
                  </a:lnTo>
                  <a:lnTo>
                    <a:pt x="518" y="0"/>
                  </a:lnTo>
                  <a:lnTo>
                    <a:pt x="601" y="188"/>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7"/>
            <p:cNvSpPr>
              <a:spLocks/>
            </p:cNvSpPr>
            <p:nvPr/>
          </p:nvSpPr>
          <p:spPr bwMode="auto">
            <a:xfrm>
              <a:off x="4406" y="2024"/>
              <a:ext cx="563" cy="149"/>
            </a:xfrm>
            <a:custGeom>
              <a:avLst/>
              <a:gdLst>
                <a:gd name="T0" fmla="*/ 563 w 563"/>
                <a:gd name="T1" fmla="*/ 149 h 149"/>
                <a:gd name="T2" fmla="*/ 47 w 563"/>
                <a:gd name="T3" fmla="*/ 149 h 149"/>
                <a:gd name="T4" fmla="*/ 0 w 563"/>
                <a:gd name="T5" fmla="*/ 0 h 149"/>
                <a:gd name="T6" fmla="*/ 495 w 563"/>
                <a:gd name="T7" fmla="*/ 0 h 149"/>
                <a:gd name="T8" fmla="*/ 563 w 563"/>
                <a:gd name="T9" fmla="*/ 149 h 149"/>
              </a:gdLst>
              <a:ahLst/>
              <a:cxnLst>
                <a:cxn ang="0">
                  <a:pos x="T0" y="T1"/>
                </a:cxn>
                <a:cxn ang="0">
                  <a:pos x="T2" y="T3"/>
                </a:cxn>
                <a:cxn ang="0">
                  <a:pos x="T4" y="T5"/>
                </a:cxn>
                <a:cxn ang="0">
                  <a:pos x="T6" y="T7"/>
                </a:cxn>
                <a:cxn ang="0">
                  <a:pos x="T8" y="T9"/>
                </a:cxn>
              </a:cxnLst>
              <a:rect l="0" t="0" r="r" b="b"/>
              <a:pathLst>
                <a:path w="563" h="149">
                  <a:moveTo>
                    <a:pt x="563" y="149"/>
                  </a:moveTo>
                  <a:lnTo>
                    <a:pt x="47" y="149"/>
                  </a:lnTo>
                  <a:lnTo>
                    <a:pt x="0" y="0"/>
                  </a:lnTo>
                  <a:lnTo>
                    <a:pt x="495" y="0"/>
                  </a:lnTo>
                  <a:lnTo>
                    <a:pt x="563" y="14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auto">
            <a:xfrm>
              <a:off x="4357" y="1865"/>
              <a:ext cx="536" cy="138"/>
            </a:xfrm>
            <a:custGeom>
              <a:avLst/>
              <a:gdLst>
                <a:gd name="T0" fmla="*/ 536 w 536"/>
                <a:gd name="T1" fmla="*/ 138 h 138"/>
                <a:gd name="T2" fmla="*/ 44 w 536"/>
                <a:gd name="T3" fmla="*/ 138 h 138"/>
                <a:gd name="T4" fmla="*/ 0 w 536"/>
                <a:gd name="T5" fmla="*/ 0 h 138"/>
                <a:gd name="T6" fmla="*/ 471 w 536"/>
                <a:gd name="T7" fmla="*/ 0 h 138"/>
                <a:gd name="T8" fmla="*/ 536 w 536"/>
                <a:gd name="T9" fmla="*/ 138 h 138"/>
              </a:gdLst>
              <a:ahLst/>
              <a:cxnLst>
                <a:cxn ang="0">
                  <a:pos x="T0" y="T1"/>
                </a:cxn>
                <a:cxn ang="0">
                  <a:pos x="T2" y="T3"/>
                </a:cxn>
                <a:cxn ang="0">
                  <a:pos x="T4" y="T5"/>
                </a:cxn>
                <a:cxn ang="0">
                  <a:pos x="T6" y="T7"/>
                </a:cxn>
                <a:cxn ang="0">
                  <a:pos x="T8" y="T9"/>
                </a:cxn>
              </a:cxnLst>
              <a:rect l="0" t="0" r="r" b="b"/>
              <a:pathLst>
                <a:path w="536" h="138">
                  <a:moveTo>
                    <a:pt x="536" y="138"/>
                  </a:moveTo>
                  <a:lnTo>
                    <a:pt x="44" y="138"/>
                  </a:lnTo>
                  <a:lnTo>
                    <a:pt x="0" y="0"/>
                  </a:lnTo>
                  <a:lnTo>
                    <a:pt x="471" y="0"/>
                  </a:lnTo>
                  <a:lnTo>
                    <a:pt x="536" y="138"/>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9"/>
            <p:cNvSpPr>
              <a:spLocks/>
            </p:cNvSpPr>
            <p:nvPr/>
          </p:nvSpPr>
          <p:spPr bwMode="auto">
            <a:xfrm>
              <a:off x="4310" y="1716"/>
              <a:ext cx="513" cy="128"/>
            </a:xfrm>
            <a:custGeom>
              <a:avLst/>
              <a:gdLst>
                <a:gd name="T0" fmla="*/ 513 w 513"/>
                <a:gd name="T1" fmla="*/ 128 h 128"/>
                <a:gd name="T2" fmla="*/ 39 w 513"/>
                <a:gd name="T3" fmla="*/ 128 h 128"/>
                <a:gd name="T4" fmla="*/ 0 w 513"/>
                <a:gd name="T5" fmla="*/ 0 h 128"/>
                <a:gd name="T6" fmla="*/ 455 w 513"/>
                <a:gd name="T7" fmla="*/ 0 h 128"/>
                <a:gd name="T8" fmla="*/ 513 w 513"/>
                <a:gd name="T9" fmla="*/ 128 h 128"/>
              </a:gdLst>
              <a:ahLst/>
              <a:cxnLst>
                <a:cxn ang="0">
                  <a:pos x="T0" y="T1"/>
                </a:cxn>
                <a:cxn ang="0">
                  <a:pos x="T2" y="T3"/>
                </a:cxn>
                <a:cxn ang="0">
                  <a:pos x="T4" y="T5"/>
                </a:cxn>
                <a:cxn ang="0">
                  <a:pos x="T6" y="T7"/>
                </a:cxn>
                <a:cxn ang="0">
                  <a:pos x="T8" y="T9"/>
                </a:cxn>
              </a:cxnLst>
              <a:rect l="0" t="0" r="r" b="b"/>
              <a:pathLst>
                <a:path w="513" h="128">
                  <a:moveTo>
                    <a:pt x="513" y="128"/>
                  </a:moveTo>
                  <a:lnTo>
                    <a:pt x="39" y="128"/>
                  </a:lnTo>
                  <a:lnTo>
                    <a:pt x="0" y="0"/>
                  </a:lnTo>
                  <a:lnTo>
                    <a:pt x="455" y="0"/>
                  </a:lnTo>
                  <a:lnTo>
                    <a:pt x="513" y="128"/>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0"/>
            <p:cNvSpPr>
              <a:spLocks/>
            </p:cNvSpPr>
            <p:nvPr/>
          </p:nvSpPr>
          <p:spPr bwMode="auto">
            <a:xfrm>
              <a:off x="4273" y="1588"/>
              <a:ext cx="485" cy="110"/>
            </a:xfrm>
            <a:custGeom>
              <a:avLst/>
              <a:gdLst>
                <a:gd name="T0" fmla="*/ 485 w 485"/>
                <a:gd name="T1" fmla="*/ 110 h 110"/>
                <a:gd name="T2" fmla="*/ 34 w 485"/>
                <a:gd name="T3" fmla="*/ 110 h 110"/>
                <a:gd name="T4" fmla="*/ 0 w 485"/>
                <a:gd name="T5" fmla="*/ 0 h 110"/>
                <a:gd name="T6" fmla="*/ 435 w 485"/>
                <a:gd name="T7" fmla="*/ 0 h 110"/>
                <a:gd name="T8" fmla="*/ 485 w 485"/>
                <a:gd name="T9" fmla="*/ 110 h 110"/>
              </a:gdLst>
              <a:ahLst/>
              <a:cxnLst>
                <a:cxn ang="0">
                  <a:pos x="T0" y="T1"/>
                </a:cxn>
                <a:cxn ang="0">
                  <a:pos x="T2" y="T3"/>
                </a:cxn>
                <a:cxn ang="0">
                  <a:pos x="T4" y="T5"/>
                </a:cxn>
                <a:cxn ang="0">
                  <a:pos x="T6" y="T7"/>
                </a:cxn>
                <a:cxn ang="0">
                  <a:pos x="T8" y="T9"/>
                </a:cxn>
              </a:cxnLst>
              <a:rect l="0" t="0" r="r" b="b"/>
              <a:pathLst>
                <a:path w="485" h="110">
                  <a:moveTo>
                    <a:pt x="485" y="110"/>
                  </a:moveTo>
                  <a:lnTo>
                    <a:pt x="34" y="110"/>
                  </a:lnTo>
                  <a:lnTo>
                    <a:pt x="0" y="0"/>
                  </a:lnTo>
                  <a:lnTo>
                    <a:pt x="435" y="0"/>
                  </a:lnTo>
                  <a:lnTo>
                    <a:pt x="485" y="11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1"/>
            <p:cNvSpPr>
              <a:spLocks/>
            </p:cNvSpPr>
            <p:nvPr/>
          </p:nvSpPr>
          <p:spPr bwMode="auto">
            <a:xfrm>
              <a:off x="4211" y="1387"/>
              <a:ext cx="489" cy="185"/>
            </a:xfrm>
            <a:custGeom>
              <a:avLst/>
              <a:gdLst>
                <a:gd name="T0" fmla="*/ 489 w 489"/>
                <a:gd name="T1" fmla="*/ 183 h 185"/>
                <a:gd name="T2" fmla="*/ 57 w 489"/>
                <a:gd name="T3" fmla="*/ 185 h 185"/>
                <a:gd name="T4" fmla="*/ 0 w 489"/>
                <a:gd name="T5" fmla="*/ 0 h 185"/>
                <a:gd name="T6" fmla="*/ 409 w 489"/>
                <a:gd name="T7" fmla="*/ 0 h 185"/>
                <a:gd name="T8" fmla="*/ 489 w 489"/>
                <a:gd name="T9" fmla="*/ 183 h 185"/>
              </a:gdLst>
              <a:ahLst/>
              <a:cxnLst>
                <a:cxn ang="0">
                  <a:pos x="T0" y="T1"/>
                </a:cxn>
                <a:cxn ang="0">
                  <a:pos x="T2" y="T3"/>
                </a:cxn>
                <a:cxn ang="0">
                  <a:pos x="T4" y="T5"/>
                </a:cxn>
                <a:cxn ang="0">
                  <a:pos x="T6" y="T7"/>
                </a:cxn>
                <a:cxn ang="0">
                  <a:pos x="T8" y="T9"/>
                </a:cxn>
              </a:cxnLst>
              <a:rect l="0" t="0" r="r" b="b"/>
              <a:pathLst>
                <a:path w="489" h="185">
                  <a:moveTo>
                    <a:pt x="489" y="183"/>
                  </a:moveTo>
                  <a:lnTo>
                    <a:pt x="57" y="185"/>
                  </a:lnTo>
                  <a:lnTo>
                    <a:pt x="0" y="0"/>
                  </a:lnTo>
                  <a:lnTo>
                    <a:pt x="409" y="0"/>
                  </a:lnTo>
                  <a:lnTo>
                    <a:pt x="489" y="18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2"/>
            <p:cNvSpPr>
              <a:spLocks/>
            </p:cNvSpPr>
            <p:nvPr/>
          </p:nvSpPr>
          <p:spPr bwMode="auto">
            <a:xfrm>
              <a:off x="1000" y="2888"/>
              <a:ext cx="576" cy="400"/>
            </a:xfrm>
            <a:custGeom>
              <a:avLst/>
              <a:gdLst>
                <a:gd name="T0" fmla="*/ 102 w 576"/>
                <a:gd name="T1" fmla="*/ 0 h 358"/>
                <a:gd name="T2" fmla="*/ 576 w 576"/>
                <a:gd name="T3" fmla="*/ 0 h 358"/>
                <a:gd name="T4" fmla="*/ 526 w 576"/>
                <a:gd name="T5" fmla="*/ 358 h 358"/>
                <a:gd name="T6" fmla="*/ 0 w 576"/>
                <a:gd name="T7" fmla="*/ 358 h 358"/>
                <a:gd name="T8" fmla="*/ 102 w 576"/>
                <a:gd name="T9" fmla="*/ 0 h 358"/>
              </a:gdLst>
              <a:ahLst/>
              <a:cxnLst>
                <a:cxn ang="0">
                  <a:pos x="T0" y="T1"/>
                </a:cxn>
                <a:cxn ang="0">
                  <a:pos x="T2" y="T3"/>
                </a:cxn>
                <a:cxn ang="0">
                  <a:pos x="T4" y="T5"/>
                </a:cxn>
                <a:cxn ang="0">
                  <a:pos x="T6" y="T7"/>
                </a:cxn>
                <a:cxn ang="0">
                  <a:pos x="T8" y="T9"/>
                </a:cxn>
              </a:cxnLst>
              <a:rect l="0" t="0" r="r" b="b"/>
              <a:pathLst>
                <a:path w="576" h="358">
                  <a:moveTo>
                    <a:pt x="102" y="0"/>
                  </a:moveTo>
                  <a:lnTo>
                    <a:pt x="576" y="0"/>
                  </a:lnTo>
                  <a:lnTo>
                    <a:pt x="526" y="358"/>
                  </a:lnTo>
                  <a:lnTo>
                    <a:pt x="0" y="358"/>
                  </a:lnTo>
                  <a:lnTo>
                    <a:pt x="102"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3"/>
            <p:cNvSpPr>
              <a:spLocks/>
            </p:cNvSpPr>
            <p:nvPr/>
          </p:nvSpPr>
          <p:spPr bwMode="auto">
            <a:xfrm>
              <a:off x="1563" y="2888"/>
              <a:ext cx="528" cy="400"/>
            </a:xfrm>
            <a:custGeom>
              <a:avLst/>
              <a:gdLst>
                <a:gd name="T0" fmla="*/ 49 w 528"/>
                <a:gd name="T1" fmla="*/ 0 h 358"/>
                <a:gd name="T2" fmla="*/ 528 w 528"/>
                <a:gd name="T3" fmla="*/ 0 h 358"/>
                <a:gd name="T4" fmla="*/ 510 w 528"/>
                <a:gd name="T5" fmla="*/ 358 h 358"/>
                <a:gd name="T6" fmla="*/ 0 w 528"/>
                <a:gd name="T7" fmla="*/ 358 h 358"/>
                <a:gd name="T8" fmla="*/ 49 w 528"/>
                <a:gd name="T9" fmla="*/ 0 h 358"/>
              </a:gdLst>
              <a:ahLst/>
              <a:cxnLst>
                <a:cxn ang="0">
                  <a:pos x="T0" y="T1"/>
                </a:cxn>
                <a:cxn ang="0">
                  <a:pos x="T2" y="T3"/>
                </a:cxn>
                <a:cxn ang="0">
                  <a:pos x="T4" y="T5"/>
                </a:cxn>
                <a:cxn ang="0">
                  <a:pos x="T6" y="T7"/>
                </a:cxn>
                <a:cxn ang="0">
                  <a:pos x="T8" y="T9"/>
                </a:cxn>
              </a:cxnLst>
              <a:rect l="0" t="0" r="r" b="b"/>
              <a:pathLst>
                <a:path w="528" h="358">
                  <a:moveTo>
                    <a:pt x="49" y="0"/>
                  </a:moveTo>
                  <a:lnTo>
                    <a:pt x="528" y="0"/>
                  </a:lnTo>
                  <a:lnTo>
                    <a:pt x="510" y="358"/>
                  </a:lnTo>
                  <a:lnTo>
                    <a:pt x="0" y="358"/>
                  </a:lnTo>
                  <a:lnTo>
                    <a:pt x="49"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4"/>
            <p:cNvSpPr>
              <a:spLocks/>
            </p:cNvSpPr>
            <p:nvPr/>
          </p:nvSpPr>
          <p:spPr bwMode="auto">
            <a:xfrm>
              <a:off x="2102" y="2888"/>
              <a:ext cx="500" cy="400"/>
            </a:xfrm>
            <a:custGeom>
              <a:avLst/>
              <a:gdLst>
                <a:gd name="T0" fmla="*/ 20 w 500"/>
                <a:gd name="T1" fmla="*/ 0 h 358"/>
                <a:gd name="T2" fmla="*/ 500 w 500"/>
                <a:gd name="T3" fmla="*/ 0 h 358"/>
                <a:gd name="T4" fmla="*/ 500 w 500"/>
                <a:gd name="T5" fmla="*/ 358 h 358"/>
                <a:gd name="T6" fmla="*/ 0 w 500"/>
                <a:gd name="T7" fmla="*/ 358 h 358"/>
                <a:gd name="T8" fmla="*/ 20 w 500"/>
                <a:gd name="T9" fmla="*/ 0 h 358"/>
              </a:gdLst>
              <a:ahLst/>
              <a:cxnLst>
                <a:cxn ang="0">
                  <a:pos x="T0" y="T1"/>
                </a:cxn>
                <a:cxn ang="0">
                  <a:pos x="T2" y="T3"/>
                </a:cxn>
                <a:cxn ang="0">
                  <a:pos x="T4" y="T5"/>
                </a:cxn>
                <a:cxn ang="0">
                  <a:pos x="T6" y="T7"/>
                </a:cxn>
                <a:cxn ang="0">
                  <a:pos x="T8" y="T9"/>
                </a:cxn>
              </a:cxnLst>
              <a:rect l="0" t="0" r="r" b="b"/>
              <a:pathLst>
                <a:path w="500" h="358">
                  <a:moveTo>
                    <a:pt x="20" y="0"/>
                  </a:moveTo>
                  <a:lnTo>
                    <a:pt x="500" y="0"/>
                  </a:lnTo>
                  <a:lnTo>
                    <a:pt x="500" y="358"/>
                  </a:lnTo>
                  <a:lnTo>
                    <a:pt x="0" y="358"/>
                  </a:lnTo>
                  <a:lnTo>
                    <a:pt x="20"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5"/>
            <p:cNvSpPr>
              <a:spLocks/>
            </p:cNvSpPr>
            <p:nvPr/>
          </p:nvSpPr>
          <p:spPr bwMode="auto">
            <a:xfrm>
              <a:off x="2633" y="2888"/>
              <a:ext cx="489" cy="400"/>
            </a:xfrm>
            <a:custGeom>
              <a:avLst/>
              <a:gdLst>
                <a:gd name="T0" fmla="*/ 0 w 489"/>
                <a:gd name="T1" fmla="*/ 0 h 358"/>
                <a:gd name="T2" fmla="*/ 476 w 489"/>
                <a:gd name="T3" fmla="*/ 0 h 358"/>
                <a:gd name="T4" fmla="*/ 489 w 489"/>
                <a:gd name="T5" fmla="*/ 358 h 358"/>
                <a:gd name="T6" fmla="*/ 0 w 489"/>
                <a:gd name="T7" fmla="*/ 358 h 358"/>
                <a:gd name="T8" fmla="*/ 0 w 489"/>
                <a:gd name="T9" fmla="*/ 0 h 358"/>
              </a:gdLst>
              <a:ahLst/>
              <a:cxnLst>
                <a:cxn ang="0">
                  <a:pos x="T0" y="T1"/>
                </a:cxn>
                <a:cxn ang="0">
                  <a:pos x="T2" y="T3"/>
                </a:cxn>
                <a:cxn ang="0">
                  <a:pos x="T4" y="T5"/>
                </a:cxn>
                <a:cxn ang="0">
                  <a:pos x="T6" y="T7"/>
                </a:cxn>
                <a:cxn ang="0">
                  <a:pos x="T8" y="T9"/>
                </a:cxn>
              </a:cxnLst>
              <a:rect l="0" t="0" r="r" b="b"/>
              <a:pathLst>
                <a:path w="489" h="358">
                  <a:moveTo>
                    <a:pt x="0" y="0"/>
                  </a:moveTo>
                  <a:lnTo>
                    <a:pt x="476" y="0"/>
                  </a:lnTo>
                  <a:lnTo>
                    <a:pt x="489" y="358"/>
                  </a:lnTo>
                  <a:lnTo>
                    <a:pt x="0" y="358"/>
                  </a:lnTo>
                  <a:lnTo>
                    <a:pt x="0"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6"/>
            <p:cNvSpPr>
              <a:spLocks/>
            </p:cNvSpPr>
            <p:nvPr/>
          </p:nvSpPr>
          <p:spPr bwMode="auto">
            <a:xfrm>
              <a:off x="4164" y="2888"/>
              <a:ext cx="581" cy="400"/>
            </a:xfrm>
            <a:custGeom>
              <a:avLst/>
              <a:gdLst>
                <a:gd name="T0" fmla="*/ 474 w 581"/>
                <a:gd name="T1" fmla="*/ 0 h 358"/>
                <a:gd name="T2" fmla="*/ 0 w 581"/>
                <a:gd name="T3" fmla="*/ 0 h 358"/>
                <a:gd name="T4" fmla="*/ 52 w 581"/>
                <a:gd name="T5" fmla="*/ 358 h 358"/>
                <a:gd name="T6" fmla="*/ 581 w 581"/>
                <a:gd name="T7" fmla="*/ 358 h 358"/>
                <a:gd name="T8" fmla="*/ 474 w 581"/>
                <a:gd name="T9" fmla="*/ 0 h 358"/>
              </a:gdLst>
              <a:ahLst/>
              <a:cxnLst>
                <a:cxn ang="0">
                  <a:pos x="T0" y="T1"/>
                </a:cxn>
                <a:cxn ang="0">
                  <a:pos x="T2" y="T3"/>
                </a:cxn>
                <a:cxn ang="0">
                  <a:pos x="T4" y="T5"/>
                </a:cxn>
                <a:cxn ang="0">
                  <a:pos x="T6" y="T7"/>
                </a:cxn>
                <a:cxn ang="0">
                  <a:pos x="T8" y="T9"/>
                </a:cxn>
              </a:cxnLst>
              <a:rect l="0" t="0" r="r" b="b"/>
              <a:pathLst>
                <a:path w="581" h="358">
                  <a:moveTo>
                    <a:pt x="474" y="0"/>
                  </a:moveTo>
                  <a:lnTo>
                    <a:pt x="0" y="0"/>
                  </a:lnTo>
                  <a:lnTo>
                    <a:pt x="52" y="358"/>
                  </a:lnTo>
                  <a:lnTo>
                    <a:pt x="581" y="358"/>
                  </a:lnTo>
                  <a:lnTo>
                    <a:pt x="474"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7"/>
            <p:cNvSpPr>
              <a:spLocks/>
            </p:cNvSpPr>
            <p:nvPr/>
          </p:nvSpPr>
          <p:spPr bwMode="auto">
            <a:xfrm>
              <a:off x="3654" y="2888"/>
              <a:ext cx="526" cy="400"/>
            </a:xfrm>
            <a:custGeom>
              <a:avLst/>
              <a:gdLst>
                <a:gd name="T0" fmla="*/ 479 w 526"/>
                <a:gd name="T1" fmla="*/ 0 h 358"/>
                <a:gd name="T2" fmla="*/ 0 w 526"/>
                <a:gd name="T3" fmla="*/ 0 h 358"/>
                <a:gd name="T4" fmla="*/ 18 w 526"/>
                <a:gd name="T5" fmla="*/ 358 h 358"/>
                <a:gd name="T6" fmla="*/ 526 w 526"/>
                <a:gd name="T7" fmla="*/ 358 h 358"/>
                <a:gd name="T8" fmla="*/ 479 w 526"/>
                <a:gd name="T9" fmla="*/ 0 h 358"/>
              </a:gdLst>
              <a:ahLst/>
              <a:cxnLst>
                <a:cxn ang="0">
                  <a:pos x="T0" y="T1"/>
                </a:cxn>
                <a:cxn ang="0">
                  <a:pos x="T2" y="T3"/>
                </a:cxn>
                <a:cxn ang="0">
                  <a:pos x="T4" y="T5"/>
                </a:cxn>
                <a:cxn ang="0">
                  <a:pos x="T6" y="T7"/>
                </a:cxn>
                <a:cxn ang="0">
                  <a:pos x="T8" y="T9"/>
                </a:cxn>
              </a:cxnLst>
              <a:rect l="0" t="0" r="r" b="b"/>
              <a:pathLst>
                <a:path w="526" h="358">
                  <a:moveTo>
                    <a:pt x="479" y="0"/>
                  </a:moveTo>
                  <a:lnTo>
                    <a:pt x="0" y="0"/>
                  </a:lnTo>
                  <a:lnTo>
                    <a:pt x="18" y="358"/>
                  </a:lnTo>
                  <a:lnTo>
                    <a:pt x="526" y="358"/>
                  </a:lnTo>
                  <a:lnTo>
                    <a:pt x="479"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8"/>
            <p:cNvSpPr>
              <a:spLocks/>
            </p:cNvSpPr>
            <p:nvPr/>
          </p:nvSpPr>
          <p:spPr bwMode="auto">
            <a:xfrm>
              <a:off x="3135" y="2888"/>
              <a:ext cx="506" cy="400"/>
            </a:xfrm>
            <a:custGeom>
              <a:avLst/>
              <a:gdLst>
                <a:gd name="T0" fmla="*/ 487 w 506"/>
                <a:gd name="T1" fmla="*/ 0 h 358"/>
                <a:gd name="T2" fmla="*/ 0 w 506"/>
                <a:gd name="T3" fmla="*/ 0 h 358"/>
                <a:gd name="T4" fmla="*/ 19 w 506"/>
                <a:gd name="T5" fmla="*/ 358 h 358"/>
                <a:gd name="T6" fmla="*/ 506 w 506"/>
                <a:gd name="T7" fmla="*/ 358 h 358"/>
                <a:gd name="T8" fmla="*/ 487 w 506"/>
                <a:gd name="T9" fmla="*/ 0 h 358"/>
              </a:gdLst>
              <a:ahLst/>
              <a:cxnLst>
                <a:cxn ang="0">
                  <a:pos x="T0" y="T1"/>
                </a:cxn>
                <a:cxn ang="0">
                  <a:pos x="T2" y="T3"/>
                </a:cxn>
                <a:cxn ang="0">
                  <a:pos x="T4" y="T5"/>
                </a:cxn>
                <a:cxn ang="0">
                  <a:pos x="T6" y="T7"/>
                </a:cxn>
                <a:cxn ang="0">
                  <a:pos x="T8" y="T9"/>
                </a:cxn>
              </a:cxnLst>
              <a:rect l="0" t="0" r="r" b="b"/>
              <a:pathLst>
                <a:path w="506" h="358">
                  <a:moveTo>
                    <a:pt x="487" y="0"/>
                  </a:moveTo>
                  <a:lnTo>
                    <a:pt x="0" y="0"/>
                  </a:lnTo>
                  <a:lnTo>
                    <a:pt x="19" y="358"/>
                  </a:lnTo>
                  <a:lnTo>
                    <a:pt x="506" y="358"/>
                  </a:lnTo>
                  <a:lnTo>
                    <a:pt x="487"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9"/>
            <p:cNvSpPr>
              <a:spLocks/>
            </p:cNvSpPr>
            <p:nvPr/>
          </p:nvSpPr>
          <p:spPr bwMode="auto">
            <a:xfrm>
              <a:off x="1487" y="1387"/>
              <a:ext cx="411" cy="183"/>
            </a:xfrm>
            <a:custGeom>
              <a:avLst/>
              <a:gdLst>
                <a:gd name="T0" fmla="*/ 55 w 411"/>
                <a:gd name="T1" fmla="*/ 0 h 183"/>
                <a:gd name="T2" fmla="*/ 411 w 411"/>
                <a:gd name="T3" fmla="*/ 0 h 183"/>
                <a:gd name="T4" fmla="*/ 372 w 411"/>
                <a:gd name="T5" fmla="*/ 183 h 183"/>
                <a:gd name="T6" fmla="*/ 0 w 411"/>
                <a:gd name="T7" fmla="*/ 183 h 183"/>
                <a:gd name="T8" fmla="*/ 55 w 411"/>
                <a:gd name="T9" fmla="*/ 0 h 183"/>
              </a:gdLst>
              <a:ahLst/>
              <a:cxnLst>
                <a:cxn ang="0">
                  <a:pos x="T0" y="T1"/>
                </a:cxn>
                <a:cxn ang="0">
                  <a:pos x="T2" y="T3"/>
                </a:cxn>
                <a:cxn ang="0">
                  <a:pos x="T4" y="T5"/>
                </a:cxn>
                <a:cxn ang="0">
                  <a:pos x="T6" y="T7"/>
                </a:cxn>
                <a:cxn ang="0">
                  <a:pos x="T8" y="T9"/>
                </a:cxn>
              </a:cxnLst>
              <a:rect l="0" t="0" r="r" b="b"/>
              <a:pathLst>
                <a:path w="411" h="183">
                  <a:moveTo>
                    <a:pt x="55" y="0"/>
                  </a:moveTo>
                  <a:lnTo>
                    <a:pt x="411" y="0"/>
                  </a:lnTo>
                  <a:lnTo>
                    <a:pt x="372" y="183"/>
                  </a:lnTo>
                  <a:lnTo>
                    <a:pt x="0" y="183"/>
                  </a:lnTo>
                  <a:lnTo>
                    <a:pt x="55"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0"/>
            <p:cNvSpPr>
              <a:spLocks/>
            </p:cNvSpPr>
            <p:nvPr/>
          </p:nvSpPr>
          <p:spPr bwMode="auto">
            <a:xfrm>
              <a:off x="1888" y="1384"/>
              <a:ext cx="393" cy="186"/>
            </a:xfrm>
            <a:custGeom>
              <a:avLst/>
              <a:gdLst>
                <a:gd name="T0" fmla="*/ 36 w 393"/>
                <a:gd name="T1" fmla="*/ 0 h 186"/>
                <a:gd name="T2" fmla="*/ 393 w 393"/>
                <a:gd name="T3" fmla="*/ 0 h 186"/>
                <a:gd name="T4" fmla="*/ 380 w 393"/>
                <a:gd name="T5" fmla="*/ 186 h 186"/>
                <a:gd name="T6" fmla="*/ 0 w 393"/>
                <a:gd name="T7" fmla="*/ 186 h 186"/>
                <a:gd name="T8" fmla="*/ 36 w 393"/>
                <a:gd name="T9" fmla="*/ 0 h 186"/>
              </a:gdLst>
              <a:ahLst/>
              <a:cxnLst>
                <a:cxn ang="0">
                  <a:pos x="T0" y="T1"/>
                </a:cxn>
                <a:cxn ang="0">
                  <a:pos x="T2" y="T3"/>
                </a:cxn>
                <a:cxn ang="0">
                  <a:pos x="T4" y="T5"/>
                </a:cxn>
                <a:cxn ang="0">
                  <a:pos x="T6" y="T7"/>
                </a:cxn>
                <a:cxn ang="0">
                  <a:pos x="T8" y="T9"/>
                </a:cxn>
              </a:cxnLst>
              <a:rect l="0" t="0" r="r" b="b"/>
              <a:pathLst>
                <a:path w="393" h="186">
                  <a:moveTo>
                    <a:pt x="36" y="0"/>
                  </a:moveTo>
                  <a:lnTo>
                    <a:pt x="393" y="0"/>
                  </a:lnTo>
                  <a:lnTo>
                    <a:pt x="380" y="186"/>
                  </a:lnTo>
                  <a:lnTo>
                    <a:pt x="0" y="186"/>
                  </a:lnTo>
                  <a:lnTo>
                    <a:pt x="36"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1"/>
            <p:cNvSpPr>
              <a:spLocks/>
            </p:cNvSpPr>
            <p:nvPr/>
          </p:nvSpPr>
          <p:spPr bwMode="auto">
            <a:xfrm>
              <a:off x="2292" y="1387"/>
              <a:ext cx="372" cy="183"/>
            </a:xfrm>
            <a:custGeom>
              <a:avLst/>
              <a:gdLst>
                <a:gd name="T0" fmla="*/ 13 w 372"/>
                <a:gd name="T1" fmla="*/ 0 h 183"/>
                <a:gd name="T2" fmla="*/ 372 w 372"/>
                <a:gd name="T3" fmla="*/ 0 h 183"/>
                <a:gd name="T4" fmla="*/ 372 w 372"/>
                <a:gd name="T5" fmla="*/ 183 h 183"/>
                <a:gd name="T6" fmla="*/ 0 w 372"/>
                <a:gd name="T7" fmla="*/ 183 h 183"/>
                <a:gd name="T8" fmla="*/ 13 w 372"/>
                <a:gd name="T9" fmla="*/ 0 h 183"/>
              </a:gdLst>
              <a:ahLst/>
              <a:cxnLst>
                <a:cxn ang="0">
                  <a:pos x="T0" y="T1"/>
                </a:cxn>
                <a:cxn ang="0">
                  <a:pos x="T2" y="T3"/>
                </a:cxn>
                <a:cxn ang="0">
                  <a:pos x="T4" y="T5"/>
                </a:cxn>
                <a:cxn ang="0">
                  <a:pos x="T6" y="T7"/>
                </a:cxn>
                <a:cxn ang="0">
                  <a:pos x="T8" y="T9"/>
                </a:cxn>
              </a:cxnLst>
              <a:rect l="0" t="0" r="r" b="b"/>
              <a:pathLst>
                <a:path w="372" h="183">
                  <a:moveTo>
                    <a:pt x="13" y="0"/>
                  </a:moveTo>
                  <a:lnTo>
                    <a:pt x="372" y="0"/>
                  </a:lnTo>
                  <a:lnTo>
                    <a:pt x="372" y="183"/>
                  </a:lnTo>
                  <a:lnTo>
                    <a:pt x="0" y="183"/>
                  </a:lnTo>
                  <a:lnTo>
                    <a:pt x="13"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a:off x="2687" y="1387"/>
              <a:ext cx="368" cy="183"/>
            </a:xfrm>
            <a:custGeom>
              <a:avLst/>
              <a:gdLst>
                <a:gd name="T0" fmla="*/ 0 w 368"/>
                <a:gd name="T1" fmla="*/ 0 h 183"/>
                <a:gd name="T2" fmla="*/ 357 w 368"/>
                <a:gd name="T3" fmla="*/ 0 h 183"/>
                <a:gd name="T4" fmla="*/ 368 w 368"/>
                <a:gd name="T5" fmla="*/ 183 h 183"/>
                <a:gd name="T6" fmla="*/ 0 w 368"/>
                <a:gd name="T7" fmla="*/ 183 h 183"/>
                <a:gd name="T8" fmla="*/ 0 w 368"/>
                <a:gd name="T9" fmla="*/ 0 h 183"/>
              </a:gdLst>
              <a:ahLst/>
              <a:cxnLst>
                <a:cxn ang="0">
                  <a:pos x="T0" y="T1"/>
                </a:cxn>
                <a:cxn ang="0">
                  <a:pos x="T2" y="T3"/>
                </a:cxn>
                <a:cxn ang="0">
                  <a:pos x="T4" y="T5"/>
                </a:cxn>
                <a:cxn ang="0">
                  <a:pos x="T6" y="T7"/>
                </a:cxn>
                <a:cxn ang="0">
                  <a:pos x="T8" y="T9"/>
                </a:cxn>
              </a:cxnLst>
              <a:rect l="0" t="0" r="r" b="b"/>
              <a:pathLst>
                <a:path w="368" h="183">
                  <a:moveTo>
                    <a:pt x="0" y="0"/>
                  </a:moveTo>
                  <a:lnTo>
                    <a:pt x="357" y="0"/>
                  </a:lnTo>
                  <a:lnTo>
                    <a:pt x="368" y="183"/>
                  </a:lnTo>
                  <a:lnTo>
                    <a:pt x="0" y="183"/>
                  </a:lnTo>
                  <a:lnTo>
                    <a:pt x="0"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a:off x="3831" y="1387"/>
              <a:ext cx="408" cy="183"/>
            </a:xfrm>
            <a:custGeom>
              <a:avLst/>
              <a:gdLst>
                <a:gd name="T0" fmla="*/ 356 w 408"/>
                <a:gd name="T1" fmla="*/ 0 h 183"/>
                <a:gd name="T2" fmla="*/ 0 w 408"/>
                <a:gd name="T3" fmla="*/ 0 h 183"/>
                <a:gd name="T4" fmla="*/ 41 w 408"/>
                <a:gd name="T5" fmla="*/ 183 h 183"/>
                <a:gd name="T6" fmla="*/ 408 w 408"/>
                <a:gd name="T7" fmla="*/ 183 h 183"/>
                <a:gd name="T8" fmla="*/ 356 w 408"/>
                <a:gd name="T9" fmla="*/ 0 h 183"/>
              </a:gdLst>
              <a:ahLst/>
              <a:cxnLst>
                <a:cxn ang="0">
                  <a:pos x="T0" y="T1"/>
                </a:cxn>
                <a:cxn ang="0">
                  <a:pos x="T2" y="T3"/>
                </a:cxn>
                <a:cxn ang="0">
                  <a:pos x="T4" y="T5"/>
                </a:cxn>
                <a:cxn ang="0">
                  <a:pos x="T6" y="T7"/>
                </a:cxn>
                <a:cxn ang="0">
                  <a:pos x="T8" y="T9"/>
                </a:cxn>
              </a:cxnLst>
              <a:rect l="0" t="0" r="r" b="b"/>
              <a:pathLst>
                <a:path w="408" h="183">
                  <a:moveTo>
                    <a:pt x="356" y="0"/>
                  </a:moveTo>
                  <a:lnTo>
                    <a:pt x="0" y="0"/>
                  </a:lnTo>
                  <a:lnTo>
                    <a:pt x="41" y="183"/>
                  </a:lnTo>
                  <a:lnTo>
                    <a:pt x="408" y="183"/>
                  </a:lnTo>
                  <a:lnTo>
                    <a:pt x="356"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a:off x="3450" y="1384"/>
              <a:ext cx="394" cy="186"/>
            </a:xfrm>
            <a:custGeom>
              <a:avLst/>
              <a:gdLst>
                <a:gd name="T0" fmla="*/ 360 w 394"/>
                <a:gd name="T1" fmla="*/ 0 h 186"/>
                <a:gd name="T2" fmla="*/ 0 w 394"/>
                <a:gd name="T3" fmla="*/ 0 h 186"/>
                <a:gd name="T4" fmla="*/ 13 w 394"/>
                <a:gd name="T5" fmla="*/ 186 h 186"/>
                <a:gd name="T6" fmla="*/ 394 w 394"/>
                <a:gd name="T7" fmla="*/ 186 h 186"/>
                <a:gd name="T8" fmla="*/ 360 w 394"/>
                <a:gd name="T9" fmla="*/ 0 h 186"/>
              </a:gdLst>
              <a:ahLst/>
              <a:cxnLst>
                <a:cxn ang="0">
                  <a:pos x="T0" y="T1"/>
                </a:cxn>
                <a:cxn ang="0">
                  <a:pos x="T2" y="T3"/>
                </a:cxn>
                <a:cxn ang="0">
                  <a:pos x="T4" y="T5"/>
                </a:cxn>
                <a:cxn ang="0">
                  <a:pos x="T6" y="T7"/>
                </a:cxn>
                <a:cxn ang="0">
                  <a:pos x="T8" y="T9"/>
                </a:cxn>
              </a:cxnLst>
              <a:rect l="0" t="0" r="r" b="b"/>
              <a:pathLst>
                <a:path w="394" h="186">
                  <a:moveTo>
                    <a:pt x="360" y="0"/>
                  </a:moveTo>
                  <a:lnTo>
                    <a:pt x="0" y="0"/>
                  </a:lnTo>
                  <a:lnTo>
                    <a:pt x="13" y="186"/>
                  </a:lnTo>
                  <a:lnTo>
                    <a:pt x="394" y="186"/>
                  </a:lnTo>
                  <a:lnTo>
                    <a:pt x="360"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a:off x="3062" y="1387"/>
              <a:ext cx="378" cy="183"/>
            </a:xfrm>
            <a:custGeom>
              <a:avLst/>
              <a:gdLst>
                <a:gd name="T0" fmla="*/ 365 w 378"/>
                <a:gd name="T1" fmla="*/ 0 h 183"/>
                <a:gd name="T2" fmla="*/ 0 w 378"/>
                <a:gd name="T3" fmla="*/ 0 h 183"/>
                <a:gd name="T4" fmla="*/ 13 w 378"/>
                <a:gd name="T5" fmla="*/ 183 h 183"/>
                <a:gd name="T6" fmla="*/ 378 w 378"/>
                <a:gd name="T7" fmla="*/ 183 h 183"/>
                <a:gd name="T8" fmla="*/ 365 w 378"/>
                <a:gd name="T9" fmla="*/ 0 h 183"/>
              </a:gdLst>
              <a:ahLst/>
              <a:cxnLst>
                <a:cxn ang="0">
                  <a:pos x="T0" y="T1"/>
                </a:cxn>
                <a:cxn ang="0">
                  <a:pos x="T2" y="T3"/>
                </a:cxn>
                <a:cxn ang="0">
                  <a:pos x="T4" y="T5"/>
                </a:cxn>
                <a:cxn ang="0">
                  <a:pos x="T6" y="T7"/>
                </a:cxn>
                <a:cxn ang="0">
                  <a:pos x="T8" y="T9"/>
                </a:cxn>
              </a:cxnLst>
              <a:rect l="0" t="0" r="r" b="b"/>
              <a:pathLst>
                <a:path w="378" h="183">
                  <a:moveTo>
                    <a:pt x="365" y="0"/>
                  </a:moveTo>
                  <a:lnTo>
                    <a:pt x="0" y="0"/>
                  </a:lnTo>
                  <a:lnTo>
                    <a:pt x="13" y="183"/>
                  </a:lnTo>
                  <a:lnTo>
                    <a:pt x="378" y="183"/>
                  </a:lnTo>
                  <a:lnTo>
                    <a:pt x="365"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a:off x="464" y="2643"/>
              <a:ext cx="674" cy="222"/>
            </a:xfrm>
            <a:custGeom>
              <a:avLst/>
              <a:gdLst>
                <a:gd name="T0" fmla="*/ 0 w 674"/>
                <a:gd name="T1" fmla="*/ 222 h 222"/>
                <a:gd name="T2" fmla="*/ 606 w 674"/>
                <a:gd name="T3" fmla="*/ 222 h 222"/>
                <a:gd name="T4" fmla="*/ 674 w 674"/>
                <a:gd name="T5" fmla="*/ 0 h 222"/>
                <a:gd name="T6" fmla="*/ 93 w 674"/>
                <a:gd name="T7" fmla="*/ 0 h 222"/>
                <a:gd name="T8" fmla="*/ 0 w 674"/>
                <a:gd name="T9" fmla="*/ 222 h 222"/>
              </a:gdLst>
              <a:ahLst/>
              <a:cxnLst>
                <a:cxn ang="0">
                  <a:pos x="T0" y="T1"/>
                </a:cxn>
                <a:cxn ang="0">
                  <a:pos x="T2" y="T3"/>
                </a:cxn>
                <a:cxn ang="0">
                  <a:pos x="T4" y="T5"/>
                </a:cxn>
                <a:cxn ang="0">
                  <a:pos x="T6" y="T7"/>
                </a:cxn>
                <a:cxn ang="0">
                  <a:pos x="T8" y="T9"/>
                </a:cxn>
              </a:cxnLst>
              <a:rect l="0" t="0" r="r" b="b"/>
              <a:pathLst>
                <a:path w="674" h="222">
                  <a:moveTo>
                    <a:pt x="0" y="222"/>
                  </a:moveTo>
                  <a:lnTo>
                    <a:pt x="606" y="222"/>
                  </a:lnTo>
                  <a:lnTo>
                    <a:pt x="674" y="0"/>
                  </a:lnTo>
                  <a:lnTo>
                    <a:pt x="93" y="0"/>
                  </a:lnTo>
                  <a:lnTo>
                    <a:pt x="0" y="222"/>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a:off x="570" y="2408"/>
              <a:ext cx="641" cy="209"/>
            </a:xfrm>
            <a:custGeom>
              <a:avLst/>
              <a:gdLst>
                <a:gd name="T0" fmla="*/ 0 w 641"/>
                <a:gd name="T1" fmla="*/ 209 h 209"/>
                <a:gd name="T2" fmla="*/ 576 w 641"/>
                <a:gd name="T3" fmla="*/ 209 h 209"/>
                <a:gd name="T4" fmla="*/ 641 w 641"/>
                <a:gd name="T5" fmla="*/ 0 h 209"/>
                <a:gd name="T6" fmla="*/ 92 w 641"/>
                <a:gd name="T7" fmla="*/ 0 h 209"/>
                <a:gd name="T8" fmla="*/ 0 w 641"/>
                <a:gd name="T9" fmla="*/ 209 h 209"/>
              </a:gdLst>
              <a:ahLst/>
              <a:cxnLst>
                <a:cxn ang="0">
                  <a:pos x="T0" y="T1"/>
                </a:cxn>
                <a:cxn ang="0">
                  <a:pos x="T2" y="T3"/>
                </a:cxn>
                <a:cxn ang="0">
                  <a:pos x="T4" y="T5"/>
                </a:cxn>
                <a:cxn ang="0">
                  <a:pos x="T6" y="T7"/>
                </a:cxn>
                <a:cxn ang="0">
                  <a:pos x="T8" y="T9"/>
                </a:cxn>
              </a:cxnLst>
              <a:rect l="0" t="0" r="r" b="b"/>
              <a:pathLst>
                <a:path w="641" h="209">
                  <a:moveTo>
                    <a:pt x="0" y="209"/>
                  </a:moveTo>
                  <a:lnTo>
                    <a:pt x="576" y="209"/>
                  </a:lnTo>
                  <a:lnTo>
                    <a:pt x="641" y="0"/>
                  </a:lnTo>
                  <a:lnTo>
                    <a:pt x="92" y="0"/>
                  </a:lnTo>
                  <a:lnTo>
                    <a:pt x="0" y="20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a:off x="669" y="2196"/>
              <a:ext cx="604" cy="188"/>
            </a:xfrm>
            <a:custGeom>
              <a:avLst/>
              <a:gdLst>
                <a:gd name="T0" fmla="*/ 0 w 604"/>
                <a:gd name="T1" fmla="*/ 188 h 188"/>
                <a:gd name="T2" fmla="*/ 547 w 604"/>
                <a:gd name="T3" fmla="*/ 188 h 188"/>
                <a:gd name="T4" fmla="*/ 604 w 604"/>
                <a:gd name="T5" fmla="*/ 0 h 188"/>
                <a:gd name="T6" fmla="*/ 84 w 604"/>
                <a:gd name="T7" fmla="*/ 0 h 188"/>
                <a:gd name="T8" fmla="*/ 0 w 604"/>
                <a:gd name="T9" fmla="*/ 188 h 188"/>
              </a:gdLst>
              <a:ahLst/>
              <a:cxnLst>
                <a:cxn ang="0">
                  <a:pos x="T0" y="T1"/>
                </a:cxn>
                <a:cxn ang="0">
                  <a:pos x="T2" y="T3"/>
                </a:cxn>
                <a:cxn ang="0">
                  <a:pos x="T4" y="T5"/>
                </a:cxn>
                <a:cxn ang="0">
                  <a:pos x="T6" y="T7"/>
                </a:cxn>
                <a:cxn ang="0">
                  <a:pos x="T8" y="T9"/>
                </a:cxn>
              </a:cxnLst>
              <a:rect l="0" t="0" r="r" b="b"/>
              <a:pathLst>
                <a:path w="604" h="188">
                  <a:moveTo>
                    <a:pt x="0" y="188"/>
                  </a:moveTo>
                  <a:lnTo>
                    <a:pt x="547" y="188"/>
                  </a:lnTo>
                  <a:lnTo>
                    <a:pt x="604" y="0"/>
                  </a:lnTo>
                  <a:lnTo>
                    <a:pt x="84" y="0"/>
                  </a:lnTo>
                  <a:lnTo>
                    <a:pt x="0" y="188"/>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a:off x="760" y="2029"/>
              <a:ext cx="563" cy="147"/>
            </a:xfrm>
            <a:custGeom>
              <a:avLst/>
              <a:gdLst>
                <a:gd name="T0" fmla="*/ 0 w 563"/>
                <a:gd name="T1" fmla="*/ 147 h 147"/>
                <a:gd name="T2" fmla="*/ 513 w 563"/>
                <a:gd name="T3" fmla="*/ 147 h 147"/>
                <a:gd name="T4" fmla="*/ 563 w 563"/>
                <a:gd name="T5" fmla="*/ 0 h 147"/>
                <a:gd name="T6" fmla="*/ 68 w 563"/>
                <a:gd name="T7" fmla="*/ 0 h 147"/>
                <a:gd name="T8" fmla="*/ 0 w 563"/>
                <a:gd name="T9" fmla="*/ 147 h 147"/>
              </a:gdLst>
              <a:ahLst/>
              <a:cxnLst>
                <a:cxn ang="0">
                  <a:pos x="T0" y="T1"/>
                </a:cxn>
                <a:cxn ang="0">
                  <a:pos x="T2" y="T3"/>
                </a:cxn>
                <a:cxn ang="0">
                  <a:pos x="T4" y="T5"/>
                </a:cxn>
                <a:cxn ang="0">
                  <a:pos x="T6" y="T7"/>
                </a:cxn>
                <a:cxn ang="0">
                  <a:pos x="T8" y="T9"/>
                </a:cxn>
              </a:cxnLst>
              <a:rect l="0" t="0" r="r" b="b"/>
              <a:pathLst>
                <a:path w="563" h="147">
                  <a:moveTo>
                    <a:pt x="0" y="147"/>
                  </a:moveTo>
                  <a:lnTo>
                    <a:pt x="513" y="147"/>
                  </a:lnTo>
                  <a:lnTo>
                    <a:pt x="563" y="0"/>
                  </a:lnTo>
                  <a:lnTo>
                    <a:pt x="68" y="0"/>
                  </a:lnTo>
                  <a:lnTo>
                    <a:pt x="0" y="147"/>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a:off x="836" y="1867"/>
              <a:ext cx="536" cy="141"/>
            </a:xfrm>
            <a:custGeom>
              <a:avLst/>
              <a:gdLst>
                <a:gd name="T0" fmla="*/ 0 w 536"/>
                <a:gd name="T1" fmla="*/ 141 h 141"/>
                <a:gd name="T2" fmla="*/ 492 w 536"/>
                <a:gd name="T3" fmla="*/ 141 h 141"/>
                <a:gd name="T4" fmla="*/ 536 w 536"/>
                <a:gd name="T5" fmla="*/ 0 h 141"/>
                <a:gd name="T6" fmla="*/ 62 w 536"/>
                <a:gd name="T7" fmla="*/ 0 h 141"/>
                <a:gd name="T8" fmla="*/ 0 w 536"/>
                <a:gd name="T9" fmla="*/ 141 h 141"/>
              </a:gdLst>
              <a:ahLst/>
              <a:cxnLst>
                <a:cxn ang="0">
                  <a:pos x="T0" y="T1"/>
                </a:cxn>
                <a:cxn ang="0">
                  <a:pos x="T2" y="T3"/>
                </a:cxn>
                <a:cxn ang="0">
                  <a:pos x="T4" y="T5"/>
                </a:cxn>
                <a:cxn ang="0">
                  <a:pos x="T6" y="T7"/>
                </a:cxn>
                <a:cxn ang="0">
                  <a:pos x="T8" y="T9"/>
                </a:cxn>
              </a:cxnLst>
              <a:rect l="0" t="0" r="r" b="b"/>
              <a:pathLst>
                <a:path w="536" h="141">
                  <a:moveTo>
                    <a:pt x="0" y="141"/>
                  </a:moveTo>
                  <a:lnTo>
                    <a:pt x="492" y="141"/>
                  </a:lnTo>
                  <a:lnTo>
                    <a:pt x="536" y="0"/>
                  </a:lnTo>
                  <a:lnTo>
                    <a:pt x="62" y="0"/>
                  </a:lnTo>
                  <a:lnTo>
                    <a:pt x="0" y="141"/>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a:off x="904" y="1721"/>
              <a:ext cx="513" cy="128"/>
            </a:xfrm>
            <a:custGeom>
              <a:avLst/>
              <a:gdLst>
                <a:gd name="T0" fmla="*/ 0 w 513"/>
                <a:gd name="T1" fmla="*/ 128 h 128"/>
                <a:gd name="T2" fmla="*/ 476 w 513"/>
                <a:gd name="T3" fmla="*/ 128 h 128"/>
                <a:gd name="T4" fmla="*/ 513 w 513"/>
                <a:gd name="T5" fmla="*/ 0 h 128"/>
                <a:gd name="T6" fmla="*/ 57 w 513"/>
                <a:gd name="T7" fmla="*/ 0 h 128"/>
                <a:gd name="T8" fmla="*/ 0 w 513"/>
                <a:gd name="T9" fmla="*/ 128 h 128"/>
              </a:gdLst>
              <a:ahLst/>
              <a:cxnLst>
                <a:cxn ang="0">
                  <a:pos x="T0" y="T1"/>
                </a:cxn>
                <a:cxn ang="0">
                  <a:pos x="T2" y="T3"/>
                </a:cxn>
                <a:cxn ang="0">
                  <a:pos x="T4" y="T5"/>
                </a:cxn>
                <a:cxn ang="0">
                  <a:pos x="T6" y="T7"/>
                </a:cxn>
                <a:cxn ang="0">
                  <a:pos x="T8" y="T9"/>
                </a:cxn>
              </a:cxnLst>
              <a:rect l="0" t="0" r="r" b="b"/>
              <a:pathLst>
                <a:path w="513" h="128">
                  <a:moveTo>
                    <a:pt x="0" y="128"/>
                  </a:moveTo>
                  <a:lnTo>
                    <a:pt x="476" y="128"/>
                  </a:lnTo>
                  <a:lnTo>
                    <a:pt x="513" y="0"/>
                  </a:lnTo>
                  <a:lnTo>
                    <a:pt x="57" y="0"/>
                  </a:lnTo>
                  <a:lnTo>
                    <a:pt x="0" y="128"/>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p:nvSpPr>
          <p:spPr bwMode="auto">
            <a:xfrm>
              <a:off x="971" y="1591"/>
              <a:ext cx="485" cy="112"/>
            </a:xfrm>
            <a:custGeom>
              <a:avLst/>
              <a:gdLst>
                <a:gd name="T0" fmla="*/ 0 w 485"/>
                <a:gd name="T1" fmla="*/ 112 h 112"/>
                <a:gd name="T2" fmla="*/ 451 w 485"/>
                <a:gd name="T3" fmla="*/ 112 h 112"/>
                <a:gd name="T4" fmla="*/ 485 w 485"/>
                <a:gd name="T5" fmla="*/ 0 h 112"/>
                <a:gd name="T6" fmla="*/ 50 w 485"/>
                <a:gd name="T7" fmla="*/ 0 h 112"/>
                <a:gd name="T8" fmla="*/ 0 w 485"/>
                <a:gd name="T9" fmla="*/ 112 h 112"/>
              </a:gdLst>
              <a:ahLst/>
              <a:cxnLst>
                <a:cxn ang="0">
                  <a:pos x="T0" y="T1"/>
                </a:cxn>
                <a:cxn ang="0">
                  <a:pos x="T2" y="T3"/>
                </a:cxn>
                <a:cxn ang="0">
                  <a:pos x="T4" y="T5"/>
                </a:cxn>
                <a:cxn ang="0">
                  <a:pos x="T6" y="T7"/>
                </a:cxn>
                <a:cxn ang="0">
                  <a:pos x="T8" y="T9"/>
                </a:cxn>
              </a:cxnLst>
              <a:rect l="0" t="0" r="r" b="b"/>
              <a:pathLst>
                <a:path w="485" h="112">
                  <a:moveTo>
                    <a:pt x="0" y="112"/>
                  </a:moveTo>
                  <a:lnTo>
                    <a:pt x="451" y="112"/>
                  </a:lnTo>
                  <a:lnTo>
                    <a:pt x="485" y="0"/>
                  </a:lnTo>
                  <a:lnTo>
                    <a:pt x="50" y="0"/>
                  </a:lnTo>
                  <a:lnTo>
                    <a:pt x="0" y="112"/>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p:nvSpPr>
          <p:spPr bwMode="auto">
            <a:xfrm>
              <a:off x="1026" y="1390"/>
              <a:ext cx="492" cy="185"/>
            </a:xfrm>
            <a:custGeom>
              <a:avLst/>
              <a:gdLst>
                <a:gd name="T0" fmla="*/ 0 w 492"/>
                <a:gd name="T1" fmla="*/ 185 h 185"/>
                <a:gd name="T2" fmla="*/ 435 w 492"/>
                <a:gd name="T3" fmla="*/ 185 h 185"/>
                <a:gd name="T4" fmla="*/ 492 w 492"/>
                <a:gd name="T5" fmla="*/ 0 h 185"/>
                <a:gd name="T6" fmla="*/ 81 w 492"/>
                <a:gd name="T7" fmla="*/ 0 h 185"/>
                <a:gd name="T8" fmla="*/ 0 w 492"/>
                <a:gd name="T9" fmla="*/ 185 h 185"/>
              </a:gdLst>
              <a:ahLst/>
              <a:cxnLst>
                <a:cxn ang="0">
                  <a:pos x="T0" y="T1"/>
                </a:cxn>
                <a:cxn ang="0">
                  <a:pos x="T2" y="T3"/>
                </a:cxn>
                <a:cxn ang="0">
                  <a:pos x="T4" y="T5"/>
                </a:cxn>
                <a:cxn ang="0">
                  <a:pos x="T6" y="T7"/>
                </a:cxn>
                <a:cxn ang="0">
                  <a:pos x="T8" y="T9"/>
                </a:cxn>
              </a:cxnLst>
              <a:rect l="0" t="0" r="r" b="b"/>
              <a:pathLst>
                <a:path w="492" h="185">
                  <a:moveTo>
                    <a:pt x="0" y="185"/>
                  </a:moveTo>
                  <a:lnTo>
                    <a:pt x="435" y="185"/>
                  </a:lnTo>
                  <a:lnTo>
                    <a:pt x="492" y="0"/>
                  </a:lnTo>
                  <a:lnTo>
                    <a:pt x="81" y="0"/>
                  </a:lnTo>
                  <a:lnTo>
                    <a:pt x="0" y="18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a:off x="4575" y="1306"/>
              <a:ext cx="128" cy="63"/>
            </a:xfrm>
            <a:custGeom>
              <a:avLst/>
              <a:gdLst>
                <a:gd name="T0" fmla="*/ 16 w 128"/>
                <a:gd name="T1" fmla="*/ 37 h 63"/>
                <a:gd name="T2" fmla="*/ 0 w 128"/>
                <a:gd name="T3" fmla="*/ 0 h 63"/>
                <a:gd name="T4" fmla="*/ 92 w 128"/>
                <a:gd name="T5" fmla="*/ 0 h 63"/>
                <a:gd name="T6" fmla="*/ 128 w 128"/>
                <a:gd name="T7" fmla="*/ 63 h 63"/>
                <a:gd name="T8" fmla="*/ 76 w 128"/>
                <a:gd name="T9" fmla="*/ 63 h 63"/>
                <a:gd name="T10" fmla="*/ 65 w 128"/>
                <a:gd name="T11" fmla="*/ 37 h 63"/>
                <a:gd name="T12" fmla="*/ 16 w 128"/>
                <a:gd name="T13" fmla="*/ 37 h 63"/>
              </a:gdLst>
              <a:ahLst/>
              <a:cxnLst>
                <a:cxn ang="0">
                  <a:pos x="T0" y="T1"/>
                </a:cxn>
                <a:cxn ang="0">
                  <a:pos x="T2" y="T3"/>
                </a:cxn>
                <a:cxn ang="0">
                  <a:pos x="T4" y="T5"/>
                </a:cxn>
                <a:cxn ang="0">
                  <a:pos x="T6" y="T7"/>
                </a:cxn>
                <a:cxn ang="0">
                  <a:pos x="T8" y="T9"/>
                </a:cxn>
                <a:cxn ang="0">
                  <a:pos x="T10" y="T11"/>
                </a:cxn>
                <a:cxn ang="0">
                  <a:pos x="T12" y="T13"/>
                </a:cxn>
              </a:cxnLst>
              <a:rect l="0" t="0" r="r" b="b"/>
              <a:pathLst>
                <a:path w="128" h="63">
                  <a:moveTo>
                    <a:pt x="16" y="37"/>
                  </a:moveTo>
                  <a:lnTo>
                    <a:pt x="0" y="0"/>
                  </a:lnTo>
                  <a:lnTo>
                    <a:pt x="92" y="0"/>
                  </a:lnTo>
                  <a:lnTo>
                    <a:pt x="128" y="63"/>
                  </a:lnTo>
                  <a:lnTo>
                    <a:pt x="76" y="63"/>
                  </a:lnTo>
                  <a:lnTo>
                    <a:pt x="65" y="37"/>
                  </a:lnTo>
                  <a:lnTo>
                    <a:pt x="16" y="37"/>
                  </a:lnTo>
                  <a:close/>
                </a:path>
              </a:pathLst>
            </a:custGeom>
            <a:gradFill>
              <a:gsLst>
                <a:gs pos="0">
                  <a:schemeClr val="accent4">
                    <a:lumMod val="65000"/>
                    <a:lumOff val="35000"/>
                  </a:schemeClr>
                </a:gs>
                <a:gs pos="100000">
                  <a:schemeClr val="bg2">
                    <a:lumMod val="90000"/>
                  </a:schemeClr>
                </a:gs>
              </a:gsLst>
              <a:lin ang="6000000" scaled="0"/>
            </a:gradFill>
            <a:ln w="12700"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Rectangle 47"/>
            <p:cNvSpPr>
              <a:spLocks noChangeArrowheads="1"/>
            </p:cNvSpPr>
            <p:nvPr/>
          </p:nvSpPr>
          <p:spPr bwMode="auto">
            <a:xfrm>
              <a:off x="91" y="3345"/>
              <a:ext cx="169" cy="50"/>
            </a:xfrm>
            <a:prstGeom prst="rect">
              <a:avLst/>
            </a:prstGeom>
            <a:gradFill>
              <a:gsLst>
                <a:gs pos="86000">
                  <a:schemeClr val="accent4">
                    <a:lumMod val="85000"/>
                    <a:lumOff val="15000"/>
                  </a:schemeClr>
                </a:gs>
                <a:gs pos="0">
                  <a:schemeClr val="accent4">
                    <a:lumMod val="85000"/>
                    <a:lumOff val="15000"/>
                  </a:schemeClr>
                </a:gs>
                <a:gs pos="100000">
                  <a:schemeClr val="bg1"/>
                </a:gs>
              </a:gsLst>
              <a:lin ang="0" scaled="0"/>
            </a:gra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a:off x="91" y="3243"/>
              <a:ext cx="188" cy="102"/>
            </a:xfrm>
            <a:custGeom>
              <a:avLst/>
              <a:gdLst>
                <a:gd name="T0" fmla="*/ 0 w 188"/>
                <a:gd name="T1" fmla="*/ 102 h 102"/>
                <a:gd name="T2" fmla="*/ 52 w 188"/>
                <a:gd name="T3" fmla="*/ 0 h 102"/>
                <a:gd name="T4" fmla="*/ 112 w 188"/>
                <a:gd name="T5" fmla="*/ 0 h 102"/>
                <a:gd name="T6" fmla="*/ 81 w 188"/>
                <a:gd name="T7" fmla="*/ 60 h 102"/>
                <a:gd name="T8" fmla="*/ 188 w 188"/>
                <a:gd name="T9" fmla="*/ 60 h 102"/>
                <a:gd name="T10" fmla="*/ 169 w 188"/>
                <a:gd name="T11" fmla="*/ 102 h 102"/>
                <a:gd name="T12" fmla="*/ 0 w 188"/>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88" h="102">
                  <a:moveTo>
                    <a:pt x="0" y="102"/>
                  </a:moveTo>
                  <a:lnTo>
                    <a:pt x="52" y="0"/>
                  </a:lnTo>
                  <a:lnTo>
                    <a:pt x="112" y="0"/>
                  </a:lnTo>
                  <a:lnTo>
                    <a:pt x="81" y="60"/>
                  </a:lnTo>
                  <a:lnTo>
                    <a:pt x="188" y="60"/>
                  </a:lnTo>
                  <a:lnTo>
                    <a:pt x="169" y="102"/>
                  </a:lnTo>
                  <a:lnTo>
                    <a:pt x="0" y="102"/>
                  </a:lnTo>
                  <a:close/>
                </a:path>
              </a:pathLst>
            </a:custGeom>
            <a:gradFill>
              <a:gsLst>
                <a:gs pos="74000">
                  <a:schemeClr val="bg2">
                    <a:lumMod val="90000"/>
                  </a:schemeClr>
                </a:gs>
                <a:gs pos="15000">
                  <a:schemeClr val="tx1">
                    <a:lumMod val="50000"/>
                    <a:lumOff val="50000"/>
                  </a:schemeClr>
                </a:gs>
                <a:gs pos="100000">
                  <a:schemeClr val="bg1"/>
                </a:gs>
              </a:gsLst>
              <a:lin ang="0" scaled="0"/>
            </a:gra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auto">
            <a:xfrm>
              <a:off x="1039" y="1301"/>
              <a:ext cx="128" cy="63"/>
            </a:xfrm>
            <a:custGeom>
              <a:avLst/>
              <a:gdLst>
                <a:gd name="T0" fmla="*/ 109 w 128"/>
                <a:gd name="T1" fmla="*/ 36 h 63"/>
                <a:gd name="T2" fmla="*/ 128 w 128"/>
                <a:gd name="T3" fmla="*/ 0 h 63"/>
                <a:gd name="T4" fmla="*/ 34 w 128"/>
                <a:gd name="T5" fmla="*/ 0 h 63"/>
                <a:gd name="T6" fmla="*/ 0 w 128"/>
                <a:gd name="T7" fmla="*/ 63 h 63"/>
                <a:gd name="T8" fmla="*/ 50 w 128"/>
                <a:gd name="T9" fmla="*/ 63 h 63"/>
                <a:gd name="T10" fmla="*/ 63 w 128"/>
                <a:gd name="T11" fmla="*/ 36 h 63"/>
                <a:gd name="T12" fmla="*/ 109 w 128"/>
                <a:gd name="T13" fmla="*/ 36 h 63"/>
              </a:gdLst>
              <a:ahLst/>
              <a:cxnLst>
                <a:cxn ang="0">
                  <a:pos x="T0" y="T1"/>
                </a:cxn>
                <a:cxn ang="0">
                  <a:pos x="T2" y="T3"/>
                </a:cxn>
                <a:cxn ang="0">
                  <a:pos x="T4" y="T5"/>
                </a:cxn>
                <a:cxn ang="0">
                  <a:pos x="T6" y="T7"/>
                </a:cxn>
                <a:cxn ang="0">
                  <a:pos x="T8" y="T9"/>
                </a:cxn>
                <a:cxn ang="0">
                  <a:pos x="T10" y="T11"/>
                </a:cxn>
                <a:cxn ang="0">
                  <a:pos x="T12" y="T13"/>
                </a:cxn>
              </a:cxnLst>
              <a:rect l="0" t="0" r="r" b="b"/>
              <a:pathLst>
                <a:path w="128" h="63">
                  <a:moveTo>
                    <a:pt x="109" y="36"/>
                  </a:moveTo>
                  <a:lnTo>
                    <a:pt x="128" y="0"/>
                  </a:lnTo>
                  <a:lnTo>
                    <a:pt x="34" y="0"/>
                  </a:lnTo>
                  <a:lnTo>
                    <a:pt x="0" y="63"/>
                  </a:lnTo>
                  <a:lnTo>
                    <a:pt x="50" y="63"/>
                  </a:lnTo>
                  <a:lnTo>
                    <a:pt x="63" y="36"/>
                  </a:lnTo>
                  <a:lnTo>
                    <a:pt x="109" y="36"/>
                  </a:lnTo>
                  <a:close/>
                </a:path>
              </a:pathLst>
            </a:custGeom>
            <a:gradFill>
              <a:gsLst>
                <a:gs pos="49000">
                  <a:schemeClr val="bg2">
                    <a:lumMod val="75000"/>
                  </a:schemeClr>
                </a:gs>
                <a:gs pos="0">
                  <a:schemeClr val="accent4">
                    <a:lumMod val="50000"/>
                    <a:lumOff val="50000"/>
                  </a:schemeClr>
                </a:gs>
                <a:gs pos="100000">
                  <a:schemeClr val="bg1"/>
                </a:gs>
              </a:gsLst>
              <a:lin ang="5400000" scaled="0"/>
            </a:gradFill>
            <a:ln w="12700"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5" name="reflect_game_board"/>
          <p:cNvGrpSpPr/>
          <p:nvPr/>
        </p:nvGrpSpPr>
        <p:grpSpPr>
          <a:xfrm>
            <a:off x="651427" y="2621381"/>
            <a:ext cx="8012908" cy="2961681"/>
            <a:chOff x="651427" y="2621381"/>
            <a:chExt cx="8012908" cy="2961681"/>
          </a:xfrm>
        </p:grpSpPr>
        <p:sp>
          <p:nvSpPr>
            <p:cNvPr id="72" name="reflect"/>
            <p:cNvSpPr/>
            <p:nvPr/>
          </p:nvSpPr>
          <p:spPr>
            <a:xfrm>
              <a:off x="1682731" y="5244512"/>
              <a:ext cx="779106" cy="338550"/>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 name="connsiteX0" fmla="*/ 0 w 795363"/>
                <a:gd name="connsiteY0" fmla="*/ 383944 h 383944"/>
                <a:gd name="connsiteX1" fmla="*/ 795363 w 795363"/>
                <a:gd name="connsiteY1" fmla="*/ 0 h 383944"/>
                <a:gd name="connsiteX2" fmla="*/ 620050 w 795363"/>
                <a:gd name="connsiteY2" fmla="*/ 382050 h 383944"/>
                <a:gd name="connsiteX3" fmla="*/ 0 w 795363"/>
                <a:gd name="connsiteY3" fmla="*/ 383944 h 383944"/>
                <a:gd name="connsiteX0" fmla="*/ 0 w 795363"/>
                <a:gd name="connsiteY0" fmla="*/ 383944 h 397097"/>
                <a:gd name="connsiteX1" fmla="*/ 795363 w 795363"/>
                <a:gd name="connsiteY1" fmla="*/ 0 h 397097"/>
                <a:gd name="connsiteX2" fmla="*/ 687761 w 795363"/>
                <a:gd name="connsiteY2" fmla="*/ 397097 h 397097"/>
                <a:gd name="connsiteX3" fmla="*/ 0 w 795363"/>
                <a:gd name="connsiteY3" fmla="*/ 383944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87840"/>
                <a:gd name="connsiteY0" fmla="*/ 402752 h 406501"/>
                <a:gd name="connsiteX1" fmla="*/ 787840 w 787840"/>
                <a:gd name="connsiteY1" fmla="*/ 0 h 406501"/>
                <a:gd name="connsiteX2" fmla="*/ 687761 w 787840"/>
                <a:gd name="connsiteY2" fmla="*/ 406501 h 406501"/>
                <a:gd name="connsiteX3" fmla="*/ 0 w 787840"/>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 name="connsiteX0" fmla="*/ 0 w 754325"/>
                <a:gd name="connsiteY0" fmla="*/ 402752 h 406501"/>
                <a:gd name="connsiteX1" fmla="*/ 754325 w 754325"/>
                <a:gd name="connsiteY1" fmla="*/ 0 h 406501"/>
                <a:gd name="connsiteX2" fmla="*/ 687761 w 754325"/>
                <a:gd name="connsiteY2" fmla="*/ 406501 h 406501"/>
                <a:gd name="connsiteX3" fmla="*/ 0 w 754325"/>
                <a:gd name="connsiteY3" fmla="*/ 402752 h 406501"/>
                <a:gd name="connsiteX0" fmla="*/ 0 w 754325"/>
                <a:gd name="connsiteY0" fmla="*/ 402752 h 402752"/>
                <a:gd name="connsiteX1" fmla="*/ 754325 w 754325"/>
                <a:gd name="connsiteY1" fmla="*/ 0 h 402752"/>
                <a:gd name="connsiteX2" fmla="*/ 705165 w 754325"/>
                <a:gd name="connsiteY2" fmla="*/ 402150 h 402752"/>
                <a:gd name="connsiteX3" fmla="*/ 0 w 754325"/>
                <a:gd name="connsiteY3" fmla="*/ 402752 h 402752"/>
                <a:gd name="connsiteX0" fmla="*/ 0 w 632499"/>
                <a:gd name="connsiteY0" fmla="*/ 402752 h 402752"/>
                <a:gd name="connsiteX1" fmla="*/ 632499 w 632499"/>
                <a:gd name="connsiteY1" fmla="*/ 0 h 402752"/>
                <a:gd name="connsiteX2" fmla="*/ 583339 w 632499"/>
                <a:gd name="connsiteY2" fmla="*/ 402150 h 402752"/>
                <a:gd name="connsiteX3" fmla="*/ 0 w 632499"/>
                <a:gd name="connsiteY3" fmla="*/ 402752 h 402752"/>
                <a:gd name="connsiteX0" fmla="*/ 0 w 632499"/>
                <a:gd name="connsiteY0" fmla="*/ 402752 h 402752"/>
                <a:gd name="connsiteX1" fmla="*/ 632499 w 632499"/>
                <a:gd name="connsiteY1" fmla="*/ 0 h 402752"/>
                <a:gd name="connsiteX2" fmla="*/ 583339 w 632499"/>
                <a:gd name="connsiteY2" fmla="*/ 402150 h 402752"/>
                <a:gd name="connsiteX3" fmla="*/ 0 w 632499"/>
                <a:gd name="connsiteY3" fmla="*/ 402752 h 402752"/>
                <a:gd name="connsiteX0" fmla="*/ 0 w 632499"/>
                <a:gd name="connsiteY0" fmla="*/ 402752 h 406501"/>
                <a:gd name="connsiteX1" fmla="*/ 632499 w 632499"/>
                <a:gd name="connsiteY1" fmla="*/ 0 h 406501"/>
                <a:gd name="connsiteX2" fmla="*/ 581164 w 632499"/>
                <a:gd name="connsiteY2" fmla="*/ 406501 h 406501"/>
                <a:gd name="connsiteX3" fmla="*/ 0 w 632499"/>
                <a:gd name="connsiteY3" fmla="*/ 402752 h 406501"/>
                <a:gd name="connsiteX0" fmla="*/ 0 w 632499"/>
                <a:gd name="connsiteY0" fmla="*/ 402752 h 406501"/>
                <a:gd name="connsiteX1" fmla="*/ 632499 w 632499"/>
                <a:gd name="connsiteY1" fmla="*/ 0 h 406501"/>
                <a:gd name="connsiteX2" fmla="*/ 581164 w 632499"/>
                <a:gd name="connsiteY2" fmla="*/ 406501 h 406501"/>
                <a:gd name="connsiteX3" fmla="*/ 0 w 632499"/>
                <a:gd name="connsiteY3" fmla="*/ 402752 h 406501"/>
                <a:gd name="connsiteX0" fmla="*/ 0 w 632499"/>
                <a:gd name="connsiteY0" fmla="*/ 402752 h 404326"/>
                <a:gd name="connsiteX1" fmla="*/ 632499 w 632499"/>
                <a:gd name="connsiteY1" fmla="*/ 0 h 404326"/>
                <a:gd name="connsiteX2" fmla="*/ 581164 w 632499"/>
                <a:gd name="connsiteY2" fmla="*/ 404326 h 404326"/>
                <a:gd name="connsiteX3" fmla="*/ 0 w 632499"/>
                <a:gd name="connsiteY3" fmla="*/ 402752 h 404326"/>
                <a:gd name="connsiteX0" fmla="*/ 0 w 615384"/>
                <a:gd name="connsiteY0" fmla="*/ 265833 h 267407"/>
                <a:gd name="connsiteX1" fmla="*/ 615384 w 615384"/>
                <a:gd name="connsiteY1" fmla="*/ 0 h 267407"/>
                <a:gd name="connsiteX2" fmla="*/ 581164 w 615384"/>
                <a:gd name="connsiteY2" fmla="*/ 267407 h 267407"/>
                <a:gd name="connsiteX3" fmla="*/ 0 w 615384"/>
                <a:gd name="connsiteY3" fmla="*/ 265833 h 267407"/>
              </a:gdLst>
              <a:ahLst/>
              <a:cxnLst>
                <a:cxn ang="0">
                  <a:pos x="connsiteX0" y="connsiteY0"/>
                </a:cxn>
                <a:cxn ang="0">
                  <a:pos x="connsiteX1" y="connsiteY1"/>
                </a:cxn>
                <a:cxn ang="0">
                  <a:pos x="connsiteX2" y="connsiteY2"/>
                </a:cxn>
                <a:cxn ang="0">
                  <a:pos x="connsiteX3" y="connsiteY3"/>
                </a:cxn>
              </a:cxnLst>
              <a:rect l="l" t="t" r="r" b="b"/>
              <a:pathLst>
                <a:path w="615384" h="267407">
                  <a:moveTo>
                    <a:pt x="0" y="265833"/>
                  </a:moveTo>
                  <a:cubicBezTo>
                    <a:pt x="111076" y="127621"/>
                    <a:pt x="313245" y="6945"/>
                    <a:pt x="615384" y="0"/>
                  </a:cubicBezTo>
                  <a:lnTo>
                    <a:pt x="581164" y="267407"/>
                  </a:lnTo>
                  <a:lnTo>
                    <a:pt x="0" y="265833"/>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flect"/>
            <p:cNvSpPr/>
            <p:nvPr/>
          </p:nvSpPr>
          <p:spPr>
            <a:xfrm>
              <a:off x="1634219" y="2897543"/>
              <a:ext cx="673607" cy="163884"/>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Lst>
              <a:ahLst/>
              <a:cxnLst>
                <a:cxn ang="0">
                  <a:pos x="connsiteX0" y="connsiteY0"/>
                </a:cxn>
                <a:cxn ang="0">
                  <a:pos x="connsiteX1" y="connsiteY1"/>
                </a:cxn>
                <a:cxn ang="0">
                  <a:pos x="connsiteX2" y="connsiteY2"/>
                </a:cxn>
                <a:cxn ang="0">
                  <a:pos x="connsiteX3" y="connsiteY3"/>
                </a:cxn>
              </a:cxnLst>
              <a:rect l="l" t="t" r="r" b="b"/>
              <a:pathLst>
                <a:path w="673607" h="163884">
                  <a:moveTo>
                    <a:pt x="0" y="163884"/>
                  </a:moveTo>
                  <a:cubicBezTo>
                    <a:pt x="167502" y="89622"/>
                    <a:pt x="371468" y="6945"/>
                    <a:pt x="673607" y="0"/>
                  </a:cubicBezTo>
                  <a:lnTo>
                    <a:pt x="620050" y="161990"/>
                  </a:lnTo>
                  <a:lnTo>
                    <a:pt x="0" y="163884"/>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flect"/>
            <p:cNvSpPr/>
            <p:nvPr/>
          </p:nvSpPr>
          <p:spPr>
            <a:xfrm>
              <a:off x="1569437" y="3131334"/>
              <a:ext cx="668456" cy="163884"/>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68456"/>
                <a:gd name="connsiteY0" fmla="*/ 163884 h 163884"/>
                <a:gd name="connsiteX1" fmla="*/ 668456 w 668456"/>
                <a:gd name="connsiteY1" fmla="*/ 0 h 163884"/>
                <a:gd name="connsiteX2" fmla="*/ 620050 w 668456"/>
                <a:gd name="connsiteY2" fmla="*/ 161990 h 163884"/>
                <a:gd name="connsiteX3" fmla="*/ 0 w 668456"/>
                <a:gd name="connsiteY3" fmla="*/ 163884 h 163884"/>
              </a:gdLst>
              <a:ahLst/>
              <a:cxnLst>
                <a:cxn ang="0">
                  <a:pos x="connsiteX0" y="connsiteY0"/>
                </a:cxn>
                <a:cxn ang="0">
                  <a:pos x="connsiteX1" y="connsiteY1"/>
                </a:cxn>
                <a:cxn ang="0">
                  <a:pos x="connsiteX2" y="connsiteY2"/>
                </a:cxn>
                <a:cxn ang="0">
                  <a:pos x="connsiteX3" y="connsiteY3"/>
                </a:cxn>
              </a:cxnLst>
              <a:rect l="l" t="t" r="r" b="b"/>
              <a:pathLst>
                <a:path w="668456" h="163884">
                  <a:moveTo>
                    <a:pt x="0" y="163884"/>
                  </a:moveTo>
                  <a:cubicBezTo>
                    <a:pt x="167502" y="89622"/>
                    <a:pt x="366317" y="6945"/>
                    <a:pt x="668456" y="0"/>
                  </a:cubicBezTo>
                  <a:lnTo>
                    <a:pt x="620050" y="161990"/>
                  </a:lnTo>
                  <a:lnTo>
                    <a:pt x="0" y="163884"/>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flect"/>
            <p:cNvSpPr/>
            <p:nvPr/>
          </p:nvSpPr>
          <p:spPr>
            <a:xfrm>
              <a:off x="1487623" y="3378944"/>
              <a:ext cx="673607" cy="163884"/>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Lst>
              <a:ahLst/>
              <a:cxnLst>
                <a:cxn ang="0">
                  <a:pos x="connsiteX0" y="connsiteY0"/>
                </a:cxn>
                <a:cxn ang="0">
                  <a:pos x="connsiteX1" y="connsiteY1"/>
                </a:cxn>
                <a:cxn ang="0">
                  <a:pos x="connsiteX2" y="connsiteY2"/>
                </a:cxn>
                <a:cxn ang="0">
                  <a:pos x="connsiteX3" y="connsiteY3"/>
                </a:cxn>
              </a:cxnLst>
              <a:rect l="l" t="t" r="r" b="b"/>
              <a:pathLst>
                <a:path w="673607" h="163884">
                  <a:moveTo>
                    <a:pt x="0" y="163884"/>
                  </a:moveTo>
                  <a:cubicBezTo>
                    <a:pt x="167502" y="89622"/>
                    <a:pt x="371468" y="6945"/>
                    <a:pt x="673607" y="0"/>
                  </a:cubicBezTo>
                  <a:lnTo>
                    <a:pt x="620050" y="161990"/>
                  </a:lnTo>
                  <a:lnTo>
                    <a:pt x="0" y="163884"/>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flect"/>
            <p:cNvSpPr/>
            <p:nvPr/>
          </p:nvSpPr>
          <p:spPr>
            <a:xfrm>
              <a:off x="1391013" y="3647650"/>
              <a:ext cx="685755" cy="166252"/>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5989"/>
                <a:gd name="connsiteY0" fmla="*/ 163884 h 163884"/>
                <a:gd name="connsiteX1" fmla="*/ 675989 w 675989"/>
                <a:gd name="connsiteY1" fmla="*/ 0 h 163884"/>
                <a:gd name="connsiteX2" fmla="*/ 620050 w 675989"/>
                <a:gd name="connsiteY2" fmla="*/ 161990 h 163884"/>
                <a:gd name="connsiteX3" fmla="*/ 0 w 675989"/>
                <a:gd name="connsiteY3" fmla="*/ 163884 h 163884"/>
              </a:gdLst>
              <a:ahLst/>
              <a:cxnLst>
                <a:cxn ang="0">
                  <a:pos x="connsiteX0" y="connsiteY0"/>
                </a:cxn>
                <a:cxn ang="0">
                  <a:pos x="connsiteX1" y="connsiteY1"/>
                </a:cxn>
                <a:cxn ang="0">
                  <a:pos x="connsiteX2" y="connsiteY2"/>
                </a:cxn>
                <a:cxn ang="0">
                  <a:pos x="connsiteX3" y="connsiteY3"/>
                </a:cxn>
              </a:cxnLst>
              <a:rect l="l" t="t" r="r" b="b"/>
              <a:pathLst>
                <a:path w="675989" h="163884">
                  <a:moveTo>
                    <a:pt x="0" y="163884"/>
                  </a:moveTo>
                  <a:cubicBezTo>
                    <a:pt x="167502" y="89622"/>
                    <a:pt x="373850" y="6945"/>
                    <a:pt x="675989" y="0"/>
                  </a:cubicBezTo>
                  <a:lnTo>
                    <a:pt x="620050" y="161990"/>
                  </a:lnTo>
                  <a:lnTo>
                    <a:pt x="0" y="163884"/>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flect"/>
            <p:cNvSpPr/>
            <p:nvPr/>
          </p:nvSpPr>
          <p:spPr>
            <a:xfrm>
              <a:off x="1255713" y="3963697"/>
              <a:ext cx="730401" cy="178332"/>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Lst>
              <a:ahLst/>
              <a:cxnLst>
                <a:cxn ang="0">
                  <a:pos x="connsiteX0" y="connsiteY0"/>
                </a:cxn>
                <a:cxn ang="0">
                  <a:pos x="connsiteX1" y="connsiteY1"/>
                </a:cxn>
                <a:cxn ang="0">
                  <a:pos x="connsiteX2" y="connsiteY2"/>
                </a:cxn>
                <a:cxn ang="0">
                  <a:pos x="connsiteX3" y="connsiteY3"/>
                </a:cxn>
              </a:cxnLst>
              <a:rect l="l" t="t" r="r" b="b"/>
              <a:pathLst>
                <a:path w="671226" h="163884">
                  <a:moveTo>
                    <a:pt x="0" y="163884"/>
                  </a:moveTo>
                  <a:cubicBezTo>
                    <a:pt x="167502" y="89622"/>
                    <a:pt x="369087" y="6945"/>
                    <a:pt x="671226" y="0"/>
                  </a:cubicBezTo>
                  <a:lnTo>
                    <a:pt x="620050" y="161990"/>
                  </a:lnTo>
                  <a:lnTo>
                    <a:pt x="0" y="163884"/>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flect"/>
            <p:cNvSpPr/>
            <p:nvPr/>
          </p:nvSpPr>
          <p:spPr>
            <a:xfrm>
              <a:off x="1071948" y="4317286"/>
              <a:ext cx="807540" cy="197166"/>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Lst>
              <a:ahLst/>
              <a:cxnLst>
                <a:cxn ang="0">
                  <a:pos x="connsiteX0" y="connsiteY0"/>
                </a:cxn>
                <a:cxn ang="0">
                  <a:pos x="connsiteX1" y="connsiteY1"/>
                </a:cxn>
                <a:cxn ang="0">
                  <a:pos x="connsiteX2" y="connsiteY2"/>
                </a:cxn>
                <a:cxn ang="0">
                  <a:pos x="connsiteX3" y="connsiteY3"/>
                </a:cxn>
              </a:cxnLst>
              <a:rect l="l" t="t" r="r" b="b"/>
              <a:pathLst>
                <a:path w="671226" h="163884">
                  <a:moveTo>
                    <a:pt x="0" y="163884"/>
                  </a:moveTo>
                  <a:cubicBezTo>
                    <a:pt x="167502" y="89622"/>
                    <a:pt x="369087" y="6945"/>
                    <a:pt x="671226" y="0"/>
                  </a:cubicBezTo>
                  <a:lnTo>
                    <a:pt x="620050" y="161990"/>
                  </a:lnTo>
                  <a:lnTo>
                    <a:pt x="0" y="163884"/>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flect"/>
            <p:cNvSpPr/>
            <p:nvPr/>
          </p:nvSpPr>
          <p:spPr>
            <a:xfrm>
              <a:off x="912870" y="4698083"/>
              <a:ext cx="849804" cy="207485"/>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Lst>
              <a:ahLst/>
              <a:cxnLst>
                <a:cxn ang="0">
                  <a:pos x="connsiteX0" y="connsiteY0"/>
                </a:cxn>
                <a:cxn ang="0">
                  <a:pos x="connsiteX1" y="connsiteY1"/>
                </a:cxn>
                <a:cxn ang="0">
                  <a:pos x="connsiteX2" y="connsiteY2"/>
                </a:cxn>
                <a:cxn ang="0">
                  <a:pos x="connsiteX3" y="connsiteY3"/>
                </a:cxn>
              </a:cxnLst>
              <a:rect l="l" t="t" r="r" b="b"/>
              <a:pathLst>
                <a:path w="671226" h="163884">
                  <a:moveTo>
                    <a:pt x="0" y="163884"/>
                  </a:moveTo>
                  <a:cubicBezTo>
                    <a:pt x="167502" y="89622"/>
                    <a:pt x="369087" y="6945"/>
                    <a:pt x="671226" y="0"/>
                  </a:cubicBezTo>
                  <a:lnTo>
                    <a:pt x="620050" y="161990"/>
                  </a:lnTo>
                  <a:lnTo>
                    <a:pt x="0" y="163884"/>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flect"/>
            <p:cNvSpPr/>
            <p:nvPr/>
          </p:nvSpPr>
          <p:spPr>
            <a:xfrm>
              <a:off x="651427" y="5066280"/>
              <a:ext cx="1004587" cy="514650"/>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 name="connsiteX0" fmla="*/ 0 w 795363"/>
                <a:gd name="connsiteY0" fmla="*/ 383944 h 383944"/>
                <a:gd name="connsiteX1" fmla="*/ 795363 w 795363"/>
                <a:gd name="connsiteY1" fmla="*/ 0 h 383944"/>
                <a:gd name="connsiteX2" fmla="*/ 620050 w 795363"/>
                <a:gd name="connsiteY2" fmla="*/ 382050 h 383944"/>
                <a:gd name="connsiteX3" fmla="*/ 0 w 795363"/>
                <a:gd name="connsiteY3" fmla="*/ 383944 h 383944"/>
                <a:gd name="connsiteX0" fmla="*/ 0 w 795363"/>
                <a:gd name="connsiteY0" fmla="*/ 383944 h 397097"/>
                <a:gd name="connsiteX1" fmla="*/ 795363 w 795363"/>
                <a:gd name="connsiteY1" fmla="*/ 0 h 397097"/>
                <a:gd name="connsiteX2" fmla="*/ 687761 w 795363"/>
                <a:gd name="connsiteY2" fmla="*/ 397097 h 397097"/>
                <a:gd name="connsiteX3" fmla="*/ 0 w 795363"/>
                <a:gd name="connsiteY3" fmla="*/ 383944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87840"/>
                <a:gd name="connsiteY0" fmla="*/ 402752 h 406501"/>
                <a:gd name="connsiteX1" fmla="*/ 787840 w 787840"/>
                <a:gd name="connsiteY1" fmla="*/ 0 h 406501"/>
                <a:gd name="connsiteX2" fmla="*/ 687761 w 787840"/>
                <a:gd name="connsiteY2" fmla="*/ 406501 h 406501"/>
                <a:gd name="connsiteX3" fmla="*/ 0 w 787840"/>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Lst>
              <a:ahLst/>
              <a:cxnLst>
                <a:cxn ang="0">
                  <a:pos x="connsiteX0" y="connsiteY0"/>
                </a:cxn>
                <a:cxn ang="0">
                  <a:pos x="connsiteX1" y="connsiteY1"/>
                </a:cxn>
                <a:cxn ang="0">
                  <a:pos x="connsiteX2" y="connsiteY2"/>
                </a:cxn>
                <a:cxn ang="0">
                  <a:pos x="connsiteX3" y="connsiteY3"/>
                </a:cxn>
              </a:cxnLst>
              <a:rect l="l" t="t" r="r" b="b"/>
              <a:pathLst>
                <a:path w="793483" h="406501">
                  <a:moveTo>
                    <a:pt x="0" y="402752"/>
                  </a:moveTo>
                  <a:cubicBezTo>
                    <a:pt x="111076" y="264540"/>
                    <a:pt x="491344" y="6945"/>
                    <a:pt x="793483" y="0"/>
                  </a:cubicBezTo>
                  <a:lnTo>
                    <a:pt x="687761" y="406501"/>
                  </a:lnTo>
                  <a:lnTo>
                    <a:pt x="0" y="402752"/>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flect"/>
            <p:cNvSpPr/>
            <p:nvPr/>
          </p:nvSpPr>
          <p:spPr>
            <a:xfrm>
              <a:off x="2530235" y="5230471"/>
              <a:ext cx="770368" cy="350468"/>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 name="connsiteX0" fmla="*/ 0 w 795363"/>
                <a:gd name="connsiteY0" fmla="*/ 383944 h 383944"/>
                <a:gd name="connsiteX1" fmla="*/ 795363 w 795363"/>
                <a:gd name="connsiteY1" fmla="*/ 0 h 383944"/>
                <a:gd name="connsiteX2" fmla="*/ 620050 w 795363"/>
                <a:gd name="connsiteY2" fmla="*/ 382050 h 383944"/>
                <a:gd name="connsiteX3" fmla="*/ 0 w 795363"/>
                <a:gd name="connsiteY3" fmla="*/ 383944 h 383944"/>
                <a:gd name="connsiteX0" fmla="*/ 0 w 795363"/>
                <a:gd name="connsiteY0" fmla="*/ 383944 h 397097"/>
                <a:gd name="connsiteX1" fmla="*/ 795363 w 795363"/>
                <a:gd name="connsiteY1" fmla="*/ 0 h 397097"/>
                <a:gd name="connsiteX2" fmla="*/ 687761 w 795363"/>
                <a:gd name="connsiteY2" fmla="*/ 397097 h 397097"/>
                <a:gd name="connsiteX3" fmla="*/ 0 w 795363"/>
                <a:gd name="connsiteY3" fmla="*/ 383944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87840"/>
                <a:gd name="connsiteY0" fmla="*/ 402752 h 406501"/>
                <a:gd name="connsiteX1" fmla="*/ 787840 w 787840"/>
                <a:gd name="connsiteY1" fmla="*/ 0 h 406501"/>
                <a:gd name="connsiteX2" fmla="*/ 687761 w 787840"/>
                <a:gd name="connsiteY2" fmla="*/ 406501 h 406501"/>
                <a:gd name="connsiteX3" fmla="*/ 0 w 787840"/>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 name="connsiteX0" fmla="*/ 0 w 754325"/>
                <a:gd name="connsiteY0" fmla="*/ 402752 h 406501"/>
                <a:gd name="connsiteX1" fmla="*/ 754325 w 754325"/>
                <a:gd name="connsiteY1" fmla="*/ 0 h 406501"/>
                <a:gd name="connsiteX2" fmla="*/ 687761 w 754325"/>
                <a:gd name="connsiteY2" fmla="*/ 406501 h 406501"/>
                <a:gd name="connsiteX3" fmla="*/ 0 w 754325"/>
                <a:gd name="connsiteY3" fmla="*/ 402752 h 406501"/>
                <a:gd name="connsiteX0" fmla="*/ 0 w 754325"/>
                <a:gd name="connsiteY0" fmla="*/ 402752 h 402752"/>
                <a:gd name="connsiteX1" fmla="*/ 754325 w 754325"/>
                <a:gd name="connsiteY1" fmla="*/ 0 h 402752"/>
                <a:gd name="connsiteX2" fmla="*/ 705165 w 754325"/>
                <a:gd name="connsiteY2" fmla="*/ 402150 h 402752"/>
                <a:gd name="connsiteX3" fmla="*/ 0 w 754325"/>
                <a:gd name="connsiteY3" fmla="*/ 402752 h 402752"/>
                <a:gd name="connsiteX0" fmla="*/ 0 w 632499"/>
                <a:gd name="connsiteY0" fmla="*/ 402752 h 402752"/>
                <a:gd name="connsiteX1" fmla="*/ 632499 w 632499"/>
                <a:gd name="connsiteY1" fmla="*/ 0 h 402752"/>
                <a:gd name="connsiteX2" fmla="*/ 583339 w 632499"/>
                <a:gd name="connsiteY2" fmla="*/ 402150 h 402752"/>
                <a:gd name="connsiteX3" fmla="*/ 0 w 632499"/>
                <a:gd name="connsiteY3" fmla="*/ 402752 h 402752"/>
                <a:gd name="connsiteX0" fmla="*/ 0 w 632499"/>
                <a:gd name="connsiteY0" fmla="*/ 402752 h 402752"/>
                <a:gd name="connsiteX1" fmla="*/ 632499 w 632499"/>
                <a:gd name="connsiteY1" fmla="*/ 0 h 402752"/>
                <a:gd name="connsiteX2" fmla="*/ 583339 w 632499"/>
                <a:gd name="connsiteY2" fmla="*/ 402150 h 402752"/>
                <a:gd name="connsiteX3" fmla="*/ 0 w 632499"/>
                <a:gd name="connsiteY3" fmla="*/ 402752 h 402752"/>
                <a:gd name="connsiteX0" fmla="*/ 0 w 632499"/>
                <a:gd name="connsiteY0" fmla="*/ 402752 h 406501"/>
                <a:gd name="connsiteX1" fmla="*/ 632499 w 632499"/>
                <a:gd name="connsiteY1" fmla="*/ 0 h 406501"/>
                <a:gd name="connsiteX2" fmla="*/ 581164 w 632499"/>
                <a:gd name="connsiteY2" fmla="*/ 406501 h 406501"/>
                <a:gd name="connsiteX3" fmla="*/ 0 w 632499"/>
                <a:gd name="connsiteY3" fmla="*/ 402752 h 406501"/>
                <a:gd name="connsiteX0" fmla="*/ 0 w 632499"/>
                <a:gd name="connsiteY0" fmla="*/ 402752 h 406501"/>
                <a:gd name="connsiteX1" fmla="*/ 632499 w 632499"/>
                <a:gd name="connsiteY1" fmla="*/ 0 h 406501"/>
                <a:gd name="connsiteX2" fmla="*/ 581164 w 632499"/>
                <a:gd name="connsiteY2" fmla="*/ 406501 h 406501"/>
                <a:gd name="connsiteX3" fmla="*/ 0 w 632499"/>
                <a:gd name="connsiteY3" fmla="*/ 402752 h 406501"/>
                <a:gd name="connsiteX0" fmla="*/ 0 w 632499"/>
                <a:gd name="connsiteY0" fmla="*/ 402752 h 404326"/>
                <a:gd name="connsiteX1" fmla="*/ 632499 w 632499"/>
                <a:gd name="connsiteY1" fmla="*/ 0 h 404326"/>
                <a:gd name="connsiteX2" fmla="*/ 581164 w 632499"/>
                <a:gd name="connsiteY2" fmla="*/ 404326 h 404326"/>
                <a:gd name="connsiteX3" fmla="*/ 0 w 632499"/>
                <a:gd name="connsiteY3" fmla="*/ 402752 h 404326"/>
                <a:gd name="connsiteX0" fmla="*/ 0 w 616683"/>
                <a:gd name="connsiteY0" fmla="*/ 405389 h 406963"/>
                <a:gd name="connsiteX1" fmla="*/ 616683 w 616683"/>
                <a:gd name="connsiteY1" fmla="*/ 0 h 406963"/>
                <a:gd name="connsiteX2" fmla="*/ 581164 w 616683"/>
                <a:gd name="connsiteY2" fmla="*/ 406963 h 406963"/>
                <a:gd name="connsiteX3" fmla="*/ 0 w 616683"/>
                <a:gd name="connsiteY3" fmla="*/ 405389 h 406963"/>
                <a:gd name="connsiteX0" fmla="*/ 0 w 616683"/>
                <a:gd name="connsiteY0" fmla="*/ 405389 h 409600"/>
                <a:gd name="connsiteX1" fmla="*/ 616683 w 616683"/>
                <a:gd name="connsiteY1" fmla="*/ 0 h 409600"/>
                <a:gd name="connsiteX2" fmla="*/ 599615 w 616683"/>
                <a:gd name="connsiteY2" fmla="*/ 409600 h 409600"/>
                <a:gd name="connsiteX3" fmla="*/ 0 w 616683"/>
                <a:gd name="connsiteY3" fmla="*/ 405389 h 409600"/>
                <a:gd name="connsiteX0" fmla="*/ 0 w 618752"/>
                <a:gd name="connsiteY0" fmla="*/ 413667 h 413667"/>
                <a:gd name="connsiteX1" fmla="*/ 618752 w 618752"/>
                <a:gd name="connsiteY1" fmla="*/ 0 h 413667"/>
                <a:gd name="connsiteX2" fmla="*/ 601684 w 618752"/>
                <a:gd name="connsiteY2" fmla="*/ 409600 h 413667"/>
                <a:gd name="connsiteX3" fmla="*/ 0 w 618752"/>
                <a:gd name="connsiteY3" fmla="*/ 413667 h 413667"/>
                <a:gd name="connsiteX0" fmla="*/ 0 w 618752"/>
                <a:gd name="connsiteY0" fmla="*/ 413667 h 413739"/>
                <a:gd name="connsiteX1" fmla="*/ 618752 w 618752"/>
                <a:gd name="connsiteY1" fmla="*/ 0 h 413739"/>
                <a:gd name="connsiteX2" fmla="*/ 605823 w 618752"/>
                <a:gd name="connsiteY2" fmla="*/ 413739 h 413739"/>
                <a:gd name="connsiteX3" fmla="*/ 0 w 618752"/>
                <a:gd name="connsiteY3" fmla="*/ 413667 h 413739"/>
                <a:gd name="connsiteX0" fmla="*/ 0 w 608483"/>
                <a:gd name="connsiteY0" fmla="*/ 276748 h 276820"/>
                <a:gd name="connsiteX1" fmla="*/ 608483 w 608483"/>
                <a:gd name="connsiteY1" fmla="*/ 0 h 276820"/>
                <a:gd name="connsiteX2" fmla="*/ 605823 w 608483"/>
                <a:gd name="connsiteY2" fmla="*/ 276820 h 276820"/>
                <a:gd name="connsiteX3" fmla="*/ 0 w 608483"/>
                <a:gd name="connsiteY3" fmla="*/ 276748 h 276820"/>
              </a:gdLst>
              <a:ahLst/>
              <a:cxnLst>
                <a:cxn ang="0">
                  <a:pos x="connsiteX0" y="connsiteY0"/>
                </a:cxn>
                <a:cxn ang="0">
                  <a:pos x="connsiteX1" y="connsiteY1"/>
                </a:cxn>
                <a:cxn ang="0">
                  <a:pos x="connsiteX2" y="connsiteY2"/>
                </a:cxn>
                <a:cxn ang="0">
                  <a:pos x="connsiteX3" y="connsiteY3"/>
                </a:cxn>
              </a:cxnLst>
              <a:rect l="l" t="t" r="r" b="b"/>
              <a:pathLst>
                <a:path w="608483" h="276820">
                  <a:moveTo>
                    <a:pt x="0" y="276748"/>
                  </a:moveTo>
                  <a:cubicBezTo>
                    <a:pt x="111076" y="138536"/>
                    <a:pt x="306344" y="6945"/>
                    <a:pt x="608483" y="0"/>
                  </a:cubicBezTo>
                  <a:cubicBezTo>
                    <a:pt x="607596" y="92273"/>
                    <a:pt x="606710" y="184547"/>
                    <a:pt x="605823" y="276820"/>
                  </a:cubicBezTo>
                  <a:lnTo>
                    <a:pt x="0" y="276748"/>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flect"/>
            <p:cNvSpPr/>
            <p:nvPr/>
          </p:nvSpPr>
          <p:spPr>
            <a:xfrm>
              <a:off x="3353514" y="5202992"/>
              <a:ext cx="778128" cy="376470"/>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 name="connsiteX0" fmla="*/ 0 w 795363"/>
                <a:gd name="connsiteY0" fmla="*/ 383944 h 383944"/>
                <a:gd name="connsiteX1" fmla="*/ 795363 w 795363"/>
                <a:gd name="connsiteY1" fmla="*/ 0 h 383944"/>
                <a:gd name="connsiteX2" fmla="*/ 620050 w 795363"/>
                <a:gd name="connsiteY2" fmla="*/ 382050 h 383944"/>
                <a:gd name="connsiteX3" fmla="*/ 0 w 795363"/>
                <a:gd name="connsiteY3" fmla="*/ 383944 h 383944"/>
                <a:gd name="connsiteX0" fmla="*/ 0 w 795363"/>
                <a:gd name="connsiteY0" fmla="*/ 383944 h 397097"/>
                <a:gd name="connsiteX1" fmla="*/ 795363 w 795363"/>
                <a:gd name="connsiteY1" fmla="*/ 0 h 397097"/>
                <a:gd name="connsiteX2" fmla="*/ 687761 w 795363"/>
                <a:gd name="connsiteY2" fmla="*/ 397097 h 397097"/>
                <a:gd name="connsiteX3" fmla="*/ 0 w 795363"/>
                <a:gd name="connsiteY3" fmla="*/ 383944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87840"/>
                <a:gd name="connsiteY0" fmla="*/ 402752 h 406501"/>
                <a:gd name="connsiteX1" fmla="*/ 787840 w 787840"/>
                <a:gd name="connsiteY1" fmla="*/ 0 h 406501"/>
                <a:gd name="connsiteX2" fmla="*/ 687761 w 787840"/>
                <a:gd name="connsiteY2" fmla="*/ 406501 h 406501"/>
                <a:gd name="connsiteX3" fmla="*/ 0 w 787840"/>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 name="connsiteX0" fmla="*/ 0 w 754325"/>
                <a:gd name="connsiteY0" fmla="*/ 402752 h 406501"/>
                <a:gd name="connsiteX1" fmla="*/ 754325 w 754325"/>
                <a:gd name="connsiteY1" fmla="*/ 0 h 406501"/>
                <a:gd name="connsiteX2" fmla="*/ 687761 w 754325"/>
                <a:gd name="connsiteY2" fmla="*/ 406501 h 406501"/>
                <a:gd name="connsiteX3" fmla="*/ 0 w 754325"/>
                <a:gd name="connsiteY3" fmla="*/ 402752 h 406501"/>
                <a:gd name="connsiteX0" fmla="*/ 0 w 754325"/>
                <a:gd name="connsiteY0" fmla="*/ 402752 h 402752"/>
                <a:gd name="connsiteX1" fmla="*/ 754325 w 754325"/>
                <a:gd name="connsiteY1" fmla="*/ 0 h 402752"/>
                <a:gd name="connsiteX2" fmla="*/ 705165 w 754325"/>
                <a:gd name="connsiteY2" fmla="*/ 402150 h 402752"/>
                <a:gd name="connsiteX3" fmla="*/ 0 w 754325"/>
                <a:gd name="connsiteY3" fmla="*/ 402752 h 402752"/>
                <a:gd name="connsiteX0" fmla="*/ 0 w 632499"/>
                <a:gd name="connsiteY0" fmla="*/ 402752 h 402752"/>
                <a:gd name="connsiteX1" fmla="*/ 632499 w 632499"/>
                <a:gd name="connsiteY1" fmla="*/ 0 h 402752"/>
                <a:gd name="connsiteX2" fmla="*/ 583339 w 632499"/>
                <a:gd name="connsiteY2" fmla="*/ 402150 h 402752"/>
                <a:gd name="connsiteX3" fmla="*/ 0 w 632499"/>
                <a:gd name="connsiteY3" fmla="*/ 402752 h 402752"/>
                <a:gd name="connsiteX0" fmla="*/ 0 w 632499"/>
                <a:gd name="connsiteY0" fmla="*/ 402752 h 402752"/>
                <a:gd name="connsiteX1" fmla="*/ 632499 w 632499"/>
                <a:gd name="connsiteY1" fmla="*/ 0 h 402752"/>
                <a:gd name="connsiteX2" fmla="*/ 583339 w 632499"/>
                <a:gd name="connsiteY2" fmla="*/ 402150 h 402752"/>
                <a:gd name="connsiteX3" fmla="*/ 0 w 632499"/>
                <a:gd name="connsiteY3" fmla="*/ 402752 h 402752"/>
                <a:gd name="connsiteX0" fmla="*/ 0 w 632499"/>
                <a:gd name="connsiteY0" fmla="*/ 402752 h 406501"/>
                <a:gd name="connsiteX1" fmla="*/ 632499 w 632499"/>
                <a:gd name="connsiteY1" fmla="*/ 0 h 406501"/>
                <a:gd name="connsiteX2" fmla="*/ 581164 w 632499"/>
                <a:gd name="connsiteY2" fmla="*/ 406501 h 406501"/>
                <a:gd name="connsiteX3" fmla="*/ 0 w 632499"/>
                <a:gd name="connsiteY3" fmla="*/ 402752 h 406501"/>
                <a:gd name="connsiteX0" fmla="*/ 0 w 632499"/>
                <a:gd name="connsiteY0" fmla="*/ 402752 h 406501"/>
                <a:gd name="connsiteX1" fmla="*/ 632499 w 632499"/>
                <a:gd name="connsiteY1" fmla="*/ 0 h 406501"/>
                <a:gd name="connsiteX2" fmla="*/ 581164 w 632499"/>
                <a:gd name="connsiteY2" fmla="*/ 406501 h 406501"/>
                <a:gd name="connsiteX3" fmla="*/ 0 w 632499"/>
                <a:gd name="connsiteY3" fmla="*/ 402752 h 406501"/>
                <a:gd name="connsiteX0" fmla="*/ 0 w 632499"/>
                <a:gd name="connsiteY0" fmla="*/ 402752 h 404326"/>
                <a:gd name="connsiteX1" fmla="*/ 632499 w 632499"/>
                <a:gd name="connsiteY1" fmla="*/ 0 h 404326"/>
                <a:gd name="connsiteX2" fmla="*/ 581164 w 632499"/>
                <a:gd name="connsiteY2" fmla="*/ 404326 h 404326"/>
                <a:gd name="connsiteX3" fmla="*/ 0 w 632499"/>
                <a:gd name="connsiteY3" fmla="*/ 402752 h 404326"/>
                <a:gd name="connsiteX0" fmla="*/ 0 w 616683"/>
                <a:gd name="connsiteY0" fmla="*/ 405389 h 406963"/>
                <a:gd name="connsiteX1" fmla="*/ 616683 w 616683"/>
                <a:gd name="connsiteY1" fmla="*/ 0 h 406963"/>
                <a:gd name="connsiteX2" fmla="*/ 581164 w 616683"/>
                <a:gd name="connsiteY2" fmla="*/ 406963 h 406963"/>
                <a:gd name="connsiteX3" fmla="*/ 0 w 616683"/>
                <a:gd name="connsiteY3" fmla="*/ 405389 h 406963"/>
                <a:gd name="connsiteX0" fmla="*/ 0 w 616683"/>
                <a:gd name="connsiteY0" fmla="*/ 405389 h 409600"/>
                <a:gd name="connsiteX1" fmla="*/ 616683 w 616683"/>
                <a:gd name="connsiteY1" fmla="*/ 0 h 409600"/>
                <a:gd name="connsiteX2" fmla="*/ 599615 w 616683"/>
                <a:gd name="connsiteY2" fmla="*/ 409600 h 409600"/>
                <a:gd name="connsiteX3" fmla="*/ 0 w 616683"/>
                <a:gd name="connsiteY3" fmla="*/ 405389 h 409600"/>
                <a:gd name="connsiteX0" fmla="*/ 0 w 618752"/>
                <a:gd name="connsiteY0" fmla="*/ 413667 h 413667"/>
                <a:gd name="connsiteX1" fmla="*/ 618752 w 618752"/>
                <a:gd name="connsiteY1" fmla="*/ 0 h 413667"/>
                <a:gd name="connsiteX2" fmla="*/ 601684 w 618752"/>
                <a:gd name="connsiteY2" fmla="*/ 409600 h 413667"/>
                <a:gd name="connsiteX3" fmla="*/ 0 w 618752"/>
                <a:gd name="connsiteY3" fmla="*/ 413667 h 413667"/>
                <a:gd name="connsiteX0" fmla="*/ 0 w 618752"/>
                <a:gd name="connsiteY0" fmla="*/ 413667 h 413739"/>
                <a:gd name="connsiteX1" fmla="*/ 618752 w 618752"/>
                <a:gd name="connsiteY1" fmla="*/ 0 h 413739"/>
                <a:gd name="connsiteX2" fmla="*/ 605823 w 618752"/>
                <a:gd name="connsiteY2" fmla="*/ 413739 h 413739"/>
                <a:gd name="connsiteX3" fmla="*/ 0 w 618752"/>
                <a:gd name="connsiteY3" fmla="*/ 413667 h 413739"/>
                <a:gd name="connsiteX0" fmla="*/ 0 w 618752"/>
                <a:gd name="connsiteY0" fmla="*/ 413667 h 413739"/>
                <a:gd name="connsiteX1" fmla="*/ 618752 w 618752"/>
                <a:gd name="connsiteY1" fmla="*/ 0 h 413739"/>
                <a:gd name="connsiteX2" fmla="*/ 612031 w 618752"/>
                <a:gd name="connsiteY2" fmla="*/ 413739 h 413739"/>
                <a:gd name="connsiteX3" fmla="*/ 0 w 618752"/>
                <a:gd name="connsiteY3" fmla="*/ 413667 h 413739"/>
                <a:gd name="connsiteX0" fmla="*/ 0 w 618752"/>
                <a:gd name="connsiteY0" fmla="*/ 413667 h 413739"/>
                <a:gd name="connsiteX1" fmla="*/ 618752 w 618752"/>
                <a:gd name="connsiteY1" fmla="*/ 0 h 413739"/>
                <a:gd name="connsiteX2" fmla="*/ 612031 w 618752"/>
                <a:gd name="connsiteY2" fmla="*/ 413739 h 413739"/>
                <a:gd name="connsiteX3" fmla="*/ 0 w 618752"/>
                <a:gd name="connsiteY3" fmla="*/ 413667 h 413739"/>
                <a:gd name="connsiteX0" fmla="*/ 0 w 614612"/>
                <a:gd name="connsiteY0" fmla="*/ 413667 h 413739"/>
                <a:gd name="connsiteX1" fmla="*/ 614612 w 614612"/>
                <a:gd name="connsiteY1" fmla="*/ 0 h 413739"/>
                <a:gd name="connsiteX2" fmla="*/ 612031 w 614612"/>
                <a:gd name="connsiteY2" fmla="*/ 413739 h 413739"/>
                <a:gd name="connsiteX3" fmla="*/ 0 w 614612"/>
                <a:gd name="connsiteY3" fmla="*/ 413667 h 413739"/>
                <a:gd name="connsiteX0" fmla="*/ 0 w 614612"/>
                <a:gd name="connsiteY0" fmla="*/ 297286 h 297358"/>
                <a:gd name="connsiteX1" fmla="*/ 614612 w 614612"/>
                <a:gd name="connsiteY1" fmla="*/ 0 h 297358"/>
                <a:gd name="connsiteX2" fmla="*/ 612031 w 614612"/>
                <a:gd name="connsiteY2" fmla="*/ 297358 h 297358"/>
                <a:gd name="connsiteX3" fmla="*/ 0 w 614612"/>
                <a:gd name="connsiteY3" fmla="*/ 297286 h 297358"/>
              </a:gdLst>
              <a:ahLst/>
              <a:cxnLst>
                <a:cxn ang="0">
                  <a:pos x="connsiteX0" y="connsiteY0"/>
                </a:cxn>
                <a:cxn ang="0">
                  <a:pos x="connsiteX1" y="connsiteY1"/>
                </a:cxn>
                <a:cxn ang="0">
                  <a:pos x="connsiteX2" y="connsiteY2"/>
                </a:cxn>
                <a:cxn ang="0">
                  <a:pos x="connsiteX3" y="connsiteY3"/>
                </a:cxn>
              </a:cxnLst>
              <a:rect l="l" t="t" r="r" b="b"/>
              <a:pathLst>
                <a:path w="614612" h="297358">
                  <a:moveTo>
                    <a:pt x="0" y="297286"/>
                  </a:moveTo>
                  <a:cubicBezTo>
                    <a:pt x="111076" y="159074"/>
                    <a:pt x="312473" y="6945"/>
                    <a:pt x="614612" y="0"/>
                  </a:cubicBezTo>
                  <a:cubicBezTo>
                    <a:pt x="612372" y="137913"/>
                    <a:pt x="614271" y="157375"/>
                    <a:pt x="612031" y="297358"/>
                  </a:cubicBezTo>
                  <a:lnTo>
                    <a:pt x="0" y="297286"/>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flect"/>
            <p:cNvSpPr/>
            <p:nvPr/>
          </p:nvSpPr>
          <p:spPr>
            <a:xfrm>
              <a:off x="4184635" y="5196038"/>
              <a:ext cx="769620" cy="383423"/>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 name="connsiteX0" fmla="*/ 0 w 795363"/>
                <a:gd name="connsiteY0" fmla="*/ 383944 h 383944"/>
                <a:gd name="connsiteX1" fmla="*/ 795363 w 795363"/>
                <a:gd name="connsiteY1" fmla="*/ 0 h 383944"/>
                <a:gd name="connsiteX2" fmla="*/ 620050 w 795363"/>
                <a:gd name="connsiteY2" fmla="*/ 382050 h 383944"/>
                <a:gd name="connsiteX3" fmla="*/ 0 w 795363"/>
                <a:gd name="connsiteY3" fmla="*/ 383944 h 383944"/>
                <a:gd name="connsiteX0" fmla="*/ 0 w 795363"/>
                <a:gd name="connsiteY0" fmla="*/ 383944 h 397097"/>
                <a:gd name="connsiteX1" fmla="*/ 795363 w 795363"/>
                <a:gd name="connsiteY1" fmla="*/ 0 h 397097"/>
                <a:gd name="connsiteX2" fmla="*/ 687761 w 795363"/>
                <a:gd name="connsiteY2" fmla="*/ 397097 h 397097"/>
                <a:gd name="connsiteX3" fmla="*/ 0 w 795363"/>
                <a:gd name="connsiteY3" fmla="*/ 383944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87840"/>
                <a:gd name="connsiteY0" fmla="*/ 402752 h 406501"/>
                <a:gd name="connsiteX1" fmla="*/ 787840 w 787840"/>
                <a:gd name="connsiteY1" fmla="*/ 0 h 406501"/>
                <a:gd name="connsiteX2" fmla="*/ 687761 w 787840"/>
                <a:gd name="connsiteY2" fmla="*/ 406501 h 406501"/>
                <a:gd name="connsiteX3" fmla="*/ 0 w 787840"/>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 name="connsiteX0" fmla="*/ 0 w 754325"/>
                <a:gd name="connsiteY0" fmla="*/ 402752 h 406501"/>
                <a:gd name="connsiteX1" fmla="*/ 754325 w 754325"/>
                <a:gd name="connsiteY1" fmla="*/ 0 h 406501"/>
                <a:gd name="connsiteX2" fmla="*/ 687761 w 754325"/>
                <a:gd name="connsiteY2" fmla="*/ 406501 h 406501"/>
                <a:gd name="connsiteX3" fmla="*/ 0 w 754325"/>
                <a:gd name="connsiteY3" fmla="*/ 402752 h 406501"/>
                <a:gd name="connsiteX0" fmla="*/ 0 w 754325"/>
                <a:gd name="connsiteY0" fmla="*/ 402752 h 402752"/>
                <a:gd name="connsiteX1" fmla="*/ 754325 w 754325"/>
                <a:gd name="connsiteY1" fmla="*/ 0 h 402752"/>
                <a:gd name="connsiteX2" fmla="*/ 705165 w 754325"/>
                <a:gd name="connsiteY2" fmla="*/ 402150 h 402752"/>
                <a:gd name="connsiteX3" fmla="*/ 0 w 754325"/>
                <a:gd name="connsiteY3" fmla="*/ 402752 h 402752"/>
                <a:gd name="connsiteX0" fmla="*/ 0 w 632499"/>
                <a:gd name="connsiteY0" fmla="*/ 402752 h 402752"/>
                <a:gd name="connsiteX1" fmla="*/ 632499 w 632499"/>
                <a:gd name="connsiteY1" fmla="*/ 0 h 402752"/>
                <a:gd name="connsiteX2" fmla="*/ 583339 w 632499"/>
                <a:gd name="connsiteY2" fmla="*/ 402150 h 402752"/>
                <a:gd name="connsiteX3" fmla="*/ 0 w 632499"/>
                <a:gd name="connsiteY3" fmla="*/ 402752 h 402752"/>
                <a:gd name="connsiteX0" fmla="*/ 0 w 632499"/>
                <a:gd name="connsiteY0" fmla="*/ 402752 h 402752"/>
                <a:gd name="connsiteX1" fmla="*/ 632499 w 632499"/>
                <a:gd name="connsiteY1" fmla="*/ 0 h 402752"/>
                <a:gd name="connsiteX2" fmla="*/ 583339 w 632499"/>
                <a:gd name="connsiteY2" fmla="*/ 402150 h 402752"/>
                <a:gd name="connsiteX3" fmla="*/ 0 w 632499"/>
                <a:gd name="connsiteY3" fmla="*/ 402752 h 402752"/>
                <a:gd name="connsiteX0" fmla="*/ 0 w 632499"/>
                <a:gd name="connsiteY0" fmla="*/ 402752 h 406501"/>
                <a:gd name="connsiteX1" fmla="*/ 632499 w 632499"/>
                <a:gd name="connsiteY1" fmla="*/ 0 h 406501"/>
                <a:gd name="connsiteX2" fmla="*/ 581164 w 632499"/>
                <a:gd name="connsiteY2" fmla="*/ 406501 h 406501"/>
                <a:gd name="connsiteX3" fmla="*/ 0 w 632499"/>
                <a:gd name="connsiteY3" fmla="*/ 402752 h 406501"/>
                <a:gd name="connsiteX0" fmla="*/ 0 w 632499"/>
                <a:gd name="connsiteY0" fmla="*/ 402752 h 406501"/>
                <a:gd name="connsiteX1" fmla="*/ 632499 w 632499"/>
                <a:gd name="connsiteY1" fmla="*/ 0 h 406501"/>
                <a:gd name="connsiteX2" fmla="*/ 581164 w 632499"/>
                <a:gd name="connsiteY2" fmla="*/ 406501 h 406501"/>
                <a:gd name="connsiteX3" fmla="*/ 0 w 632499"/>
                <a:gd name="connsiteY3" fmla="*/ 402752 h 406501"/>
                <a:gd name="connsiteX0" fmla="*/ 0 w 632499"/>
                <a:gd name="connsiteY0" fmla="*/ 402752 h 404326"/>
                <a:gd name="connsiteX1" fmla="*/ 632499 w 632499"/>
                <a:gd name="connsiteY1" fmla="*/ 0 h 404326"/>
                <a:gd name="connsiteX2" fmla="*/ 581164 w 632499"/>
                <a:gd name="connsiteY2" fmla="*/ 404326 h 404326"/>
                <a:gd name="connsiteX3" fmla="*/ 0 w 632499"/>
                <a:gd name="connsiteY3" fmla="*/ 402752 h 404326"/>
                <a:gd name="connsiteX0" fmla="*/ 0 w 616683"/>
                <a:gd name="connsiteY0" fmla="*/ 405389 h 406963"/>
                <a:gd name="connsiteX1" fmla="*/ 616683 w 616683"/>
                <a:gd name="connsiteY1" fmla="*/ 0 h 406963"/>
                <a:gd name="connsiteX2" fmla="*/ 581164 w 616683"/>
                <a:gd name="connsiteY2" fmla="*/ 406963 h 406963"/>
                <a:gd name="connsiteX3" fmla="*/ 0 w 616683"/>
                <a:gd name="connsiteY3" fmla="*/ 405389 h 406963"/>
                <a:gd name="connsiteX0" fmla="*/ 0 w 616683"/>
                <a:gd name="connsiteY0" fmla="*/ 405389 h 409600"/>
                <a:gd name="connsiteX1" fmla="*/ 616683 w 616683"/>
                <a:gd name="connsiteY1" fmla="*/ 0 h 409600"/>
                <a:gd name="connsiteX2" fmla="*/ 599615 w 616683"/>
                <a:gd name="connsiteY2" fmla="*/ 409600 h 409600"/>
                <a:gd name="connsiteX3" fmla="*/ 0 w 616683"/>
                <a:gd name="connsiteY3" fmla="*/ 405389 h 409600"/>
                <a:gd name="connsiteX0" fmla="*/ 0 w 618752"/>
                <a:gd name="connsiteY0" fmla="*/ 413667 h 413667"/>
                <a:gd name="connsiteX1" fmla="*/ 618752 w 618752"/>
                <a:gd name="connsiteY1" fmla="*/ 0 h 413667"/>
                <a:gd name="connsiteX2" fmla="*/ 601684 w 618752"/>
                <a:gd name="connsiteY2" fmla="*/ 409600 h 413667"/>
                <a:gd name="connsiteX3" fmla="*/ 0 w 618752"/>
                <a:gd name="connsiteY3" fmla="*/ 413667 h 413667"/>
                <a:gd name="connsiteX0" fmla="*/ 0 w 618752"/>
                <a:gd name="connsiteY0" fmla="*/ 413667 h 413739"/>
                <a:gd name="connsiteX1" fmla="*/ 618752 w 618752"/>
                <a:gd name="connsiteY1" fmla="*/ 0 h 413739"/>
                <a:gd name="connsiteX2" fmla="*/ 605823 w 618752"/>
                <a:gd name="connsiteY2" fmla="*/ 413739 h 413739"/>
                <a:gd name="connsiteX3" fmla="*/ 0 w 618752"/>
                <a:gd name="connsiteY3" fmla="*/ 413667 h 413739"/>
                <a:gd name="connsiteX0" fmla="*/ 0 w 618752"/>
                <a:gd name="connsiteY0" fmla="*/ 413667 h 413739"/>
                <a:gd name="connsiteX1" fmla="*/ 618752 w 618752"/>
                <a:gd name="connsiteY1" fmla="*/ 0 h 413739"/>
                <a:gd name="connsiteX2" fmla="*/ 612031 w 618752"/>
                <a:gd name="connsiteY2" fmla="*/ 413739 h 413739"/>
                <a:gd name="connsiteX3" fmla="*/ 0 w 618752"/>
                <a:gd name="connsiteY3" fmla="*/ 413667 h 413739"/>
                <a:gd name="connsiteX0" fmla="*/ 0 w 618752"/>
                <a:gd name="connsiteY0" fmla="*/ 413667 h 413739"/>
                <a:gd name="connsiteX1" fmla="*/ 618752 w 618752"/>
                <a:gd name="connsiteY1" fmla="*/ 0 h 413739"/>
                <a:gd name="connsiteX2" fmla="*/ 612031 w 618752"/>
                <a:gd name="connsiteY2" fmla="*/ 413739 h 413739"/>
                <a:gd name="connsiteX3" fmla="*/ 0 w 618752"/>
                <a:gd name="connsiteY3" fmla="*/ 413667 h 413739"/>
                <a:gd name="connsiteX0" fmla="*/ 0 w 614612"/>
                <a:gd name="connsiteY0" fmla="*/ 413667 h 413739"/>
                <a:gd name="connsiteX1" fmla="*/ 614612 w 614612"/>
                <a:gd name="connsiteY1" fmla="*/ 0 h 413739"/>
                <a:gd name="connsiteX2" fmla="*/ 612031 w 614612"/>
                <a:gd name="connsiteY2" fmla="*/ 413739 h 413739"/>
                <a:gd name="connsiteX3" fmla="*/ 0 w 614612"/>
                <a:gd name="connsiteY3" fmla="*/ 413667 h 413739"/>
                <a:gd name="connsiteX0" fmla="*/ 0 w 612202"/>
                <a:gd name="connsiteY0" fmla="*/ 415736 h 415808"/>
                <a:gd name="connsiteX1" fmla="*/ 595986 w 612202"/>
                <a:gd name="connsiteY1" fmla="*/ 0 h 415808"/>
                <a:gd name="connsiteX2" fmla="*/ 612031 w 612202"/>
                <a:gd name="connsiteY2" fmla="*/ 415808 h 415808"/>
                <a:gd name="connsiteX3" fmla="*/ 0 w 612202"/>
                <a:gd name="connsiteY3" fmla="*/ 415736 h 415808"/>
                <a:gd name="connsiteX0" fmla="*/ 0 w 612301"/>
                <a:gd name="connsiteY0" fmla="*/ 415736 h 415808"/>
                <a:gd name="connsiteX1" fmla="*/ 595986 w 612301"/>
                <a:gd name="connsiteY1" fmla="*/ 0 h 415808"/>
                <a:gd name="connsiteX2" fmla="*/ 612031 w 612301"/>
                <a:gd name="connsiteY2" fmla="*/ 415808 h 415808"/>
                <a:gd name="connsiteX3" fmla="*/ 0 w 612301"/>
                <a:gd name="connsiteY3" fmla="*/ 415736 h 415808"/>
                <a:gd name="connsiteX0" fmla="*/ 0 w 608273"/>
                <a:gd name="connsiteY0" fmla="*/ 415736 h 415808"/>
                <a:gd name="connsiteX1" fmla="*/ 595986 w 608273"/>
                <a:gd name="connsiteY1" fmla="*/ 0 h 415808"/>
                <a:gd name="connsiteX2" fmla="*/ 607892 w 608273"/>
                <a:gd name="connsiteY2" fmla="*/ 415808 h 415808"/>
                <a:gd name="connsiteX3" fmla="*/ 0 w 608273"/>
                <a:gd name="connsiteY3" fmla="*/ 415736 h 415808"/>
                <a:gd name="connsiteX0" fmla="*/ 0 w 607892"/>
                <a:gd name="connsiteY0" fmla="*/ 415736 h 415808"/>
                <a:gd name="connsiteX1" fmla="*/ 595986 w 607892"/>
                <a:gd name="connsiteY1" fmla="*/ 0 h 415808"/>
                <a:gd name="connsiteX2" fmla="*/ 607892 w 607892"/>
                <a:gd name="connsiteY2" fmla="*/ 415808 h 415808"/>
                <a:gd name="connsiteX3" fmla="*/ 0 w 607892"/>
                <a:gd name="connsiteY3" fmla="*/ 415736 h 415808"/>
                <a:gd name="connsiteX0" fmla="*/ 0 w 607892"/>
                <a:gd name="connsiteY0" fmla="*/ 415736 h 415808"/>
                <a:gd name="connsiteX1" fmla="*/ 595986 w 607892"/>
                <a:gd name="connsiteY1" fmla="*/ 0 h 415808"/>
                <a:gd name="connsiteX2" fmla="*/ 607892 w 607892"/>
                <a:gd name="connsiteY2" fmla="*/ 415808 h 415808"/>
                <a:gd name="connsiteX3" fmla="*/ 0 w 607892"/>
                <a:gd name="connsiteY3" fmla="*/ 415736 h 415808"/>
                <a:gd name="connsiteX0" fmla="*/ 0 w 607892"/>
                <a:gd name="connsiteY0" fmla="*/ 302778 h 302850"/>
                <a:gd name="connsiteX1" fmla="*/ 599408 w 607892"/>
                <a:gd name="connsiteY1" fmla="*/ 0 h 302850"/>
                <a:gd name="connsiteX2" fmla="*/ 607892 w 607892"/>
                <a:gd name="connsiteY2" fmla="*/ 302850 h 302850"/>
                <a:gd name="connsiteX3" fmla="*/ 0 w 607892"/>
                <a:gd name="connsiteY3" fmla="*/ 302778 h 302850"/>
              </a:gdLst>
              <a:ahLst/>
              <a:cxnLst>
                <a:cxn ang="0">
                  <a:pos x="connsiteX0" y="connsiteY0"/>
                </a:cxn>
                <a:cxn ang="0">
                  <a:pos x="connsiteX1" y="connsiteY1"/>
                </a:cxn>
                <a:cxn ang="0">
                  <a:pos x="connsiteX2" y="connsiteY2"/>
                </a:cxn>
                <a:cxn ang="0">
                  <a:pos x="connsiteX3" y="connsiteY3"/>
                </a:cxn>
              </a:cxnLst>
              <a:rect l="l" t="t" r="r" b="b"/>
              <a:pathLst>
                <a:path w="607892" h="302850">
                  <a:moveTo>
                    <a:pt x="0" y="302778"/>
                  </a:moveTo>
                  <a:cubicBezTo>
                    <a:pt x="46922" y="199747"/>
                    <a:pt x="297269" y="6945"/>
                    <a:pt x="599408" y="0"/>
                  </a:cubicBezTo>
                  <a:cubicBezTo>
                    <a:pt x="605446" y="137913"/>
                    <a:pt x="603924" y="156659"/>
                    <a:pt x="607892" y="302850"/>
                  </a:cubicBezTo>
                  <a:lnTo>
                    <a:pt x="0" y="302778"/>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flect"/>
            <p:cNvSpPr/>
            <p:nvPr/>
          </p:nvSpPr>
          <p:spPr>
            <a:xfrm>
              <a:off x="5028621" y="5198260"/>
              <a:ext cx="748661" cy="380804"/>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 name="connsiteX0" fmla="*/ 0 w 795363"/>
                <a:gd name="connsiteY0" fmla="*/ 383944 h 383944"/>
                <a:gd name="connsiteX1" fmla="*/ 795363 w 795363"/>
                <a:gd name="connsiteY1" fmla="*/ 0 h 383944"/>
                <a:gd name="connsiteX2" fmla="*/ 620050 w 795363"/>
                <a:gd name="connsiteY2" fmla="*/ 382050 h 383944"/>
                <a:gd name="connsiteX3" fmla="*/ 0 w 795363"/>
                <a:gd name="connsiteY3" fmla="*/ 383944 h 383944"/>
                <a:gd name="connsiteX0" fmla="*/ 0 w 795363"/>
                <a:gd name="connsiteY0" fmla="*/ 383944 h 397097"/>
                <a:gd name="connsiteX1" fmla="*/ 795363 w 795363"/>
                <a:gd name="connsiteY1" fmla="*/ 0 h 397097"/>
                <a:gd name="connsiteX2" fmla="*/ 687761 w 795363"/>
                <a:gd name="connsiteY2" fmla="*/ 397097 h 397097"/>
                <a:gd name="connsiteX3" fmla="*/ 0 w 795363"/>
                <a:gd name="connsiteY3" fmla="*/ 383944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87840"/>
                <a:gd name="connsiteY0" fmla="*/ 402752 h 406501"/>
                <a:gd name="connsiteX1" fmla="*/ 787840 w 787840"/>
                <a:gd name="connsiteY1" fmla="*/ 0 h 406501"/>
                <a:gd name="connsiteX2" fmla="*/ 687761 w 787840"/>
                <a:gd name="connsiteY2" fmla="*/ 406501 h 406501"/>
                <a:gd name="connsiteX3" fmla="*/ 0 w 787840"/>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 name="connsiteX0" fmla="*/ 0 w 754325"/>
                <a:gd name="connsiteY0" fmla="*/ 402752 h 406501"/>
                <a:gd name="connsiteX1" fmla="*/ 754325 w 754325"/>
                <a:gd name="connsiteY1" fmla="*/ 0 h 406501"/>
                <a:gd name="connsiteX2" fmla="*/ 687761 w 754325"/>
                <a:gd name="connsiteY2" fmla="*/ 406501 h 406501"/>
                <a:gd name="connsiteX3" fmla="*/ 0 w 754325"/>
                <a:gd name="connsiteY3" fmla="*/ 402752 h 406501"/>
                <a:gd name="connsiteX0" fmla="*/ 0 w 754325"/>
                <a:gd name="connsiteY0" fmla="*/ 402752 h 402752"/>
                <a:gd name="connsiteX1" fmla="*/ 754325 w 754325"/>
                <a:gd name="connsiteY1" fmla="*/ 0 h 402752"/>
                <a:gd name="connsiteX2" fmla="*/ 705165 w 754325"/>
                <a:gd name="connsiteY2" fmla="*/ 402150 h 402752"/>
                <a:gd name="connsiteX3" fmla="*/ 0 w 754325"/>
                <a:gd name="connsiteY3" fmla="*/ 402752 h 402752"/>
                <a:gd name="connsiteX0" fmla="*/ 0 w 632499"/>
                <a:gd name="connsiteY0" fmla="*/ 402752 h 402752"/>
                <a:gd name="connsiteX1" fmla="*/ 632499 w 632499"/>
                <a:gd name="connsiteY1" fmla="*/ 0 h 402752"/>
                <a:gd name="connsiteX2" fmla="*/ 583339 w 632499"/>
                <a:gd name="connsiteY2" fmla="*/ 402150 h 402752"/>
                <a:gd name="connsiteX3" fmla="*/ 0 w 632499"/>
                <a:gd name="connsiteY3" fmla="*/ 402752 h 402752"/>
                <a:gd name="connsiteX0" fmla="*/ 0 w 632499"/>
                <a:gd name="connsiteY0" fmla="*/ 402752 h 402752"/>
                <a:gd name="connsiteX1" fmla="*/ 632499 w 632499"/>
                <a:gd name="connsiteY1" fmla="*/ 0 h 402752"/>
                <a:gd name="connsiteX2" fmla="*/ 583339 w 632499"/>
                <a:gd name="connsiteY2" fmla="*/ 402150 h 402752"/>
                <a:gd name="connsiteX3" fmla="*/ 0 w 632499"/>
                <a:gd name="connsiteY3" fmla="*/ 402752 h 402752"/>
                <a:gd name="connsiteX0" fmla="*/ 0 w 632499"/>
                <a:gd name="connsiteY0" fmla="*/ 402752 h 406501"/>
                <a:gd name="connsiteX1" fmla="*/ 632499 w 632499"/>
                <a:gd name="connsiteY1" fmla="*/ 0 h 406501"/>
                <a:gd name="connsiteX2" fmla="*/ 581164 w 632499"/>
                <a:gd name="connsiteY2" fmla="*/ 406501 h 406501"/>
                <a:gd name="connsiteX3" fmla="*/ 0 w 632499"/>
                <a:gd name="connsiteY3" fmla="*/ 402752 h 406501"/>
                <a:gd name="connsiteX0" fmla="*/ 0 w 632499"/>
                <a:gd name="connsiteY0" fmla="*/ 402752 h 406501"/>
                <a:gd name="connsiteX1" fmla="*/ 632499 w 632499"/>
                <a:gd name="connsiteY1" fmla="*/ 0 h 406501"/>
                <a:gd name="connsiteX2" fmla="*/ 581164 w 632499"/>
                <a:gd name="connsiteY2" fmla="*/ 406501 h 406501"/>
                <a:gd name="connsiteX3" fmla="*/ 0 w 632499"/>
                <a:gd name="connsiteY3" fmla="*/ 402752 h 406501"/>
                <a:gd name="connsiteX0" fmla="*/ 0 w 632499"/>
                <a:gd name="connsiteY0" fmla="*/ 402752 h 404326"/>
                <a:gd name="connsiteX1" fmla="*/ 632499 w 632499"/>
                <a:gd name="connsiteY1" fmla="*/ 0 h 404326"/>
                <a:gd name="connsiteX2" fmla="*/ 581164 w 632499"/>
                <a:gd name="connsiteY2" fmla="*/ 404326 h 404326"/>
                <a:gd name="connsiteX3" fmla="*/ 0 w 632499"/>
                <a:gd name="connsiteY3" fmla="*/ 402752 h 404326"/>
                <a:gd name="connsiteX0" fmla="*/ 0 w 616683"/>
                <a:gd name="connsiteY0" fmla="*/ 405389 h 406963"/>
                <a:gd name="connsiteX1" fmla="*/ 616683 w 616683"/>
                <a:gd name="connsiteY1" fmla="*/ 0 h 406963"/>
                <a:gd name="connsiteX2" fmla="*/ 581164 w 616683"/>
                <a:gd name="connsiteY2" fmla="*/ 406963 h 406963"/>
                <a:gd name="connsiteX3" fmla="*/ 0 w 616683"/>
                <a:gd name="connsiteY3" fmla="*/ 405389 h 406963"/>
                <a:gd name="connsiteX0" fmla="*/ 0 w 616683"/>
                <a:gd name="connsiteY0" fmla="*/ 405389 h 409600"/>
                <a:gd name="connsiteX1" fmla="*/ 616683 w 616683"/>
                <a:gd name="connsiteY1" fmla="*/ 0 h 409600"/>
                <a:gd name="connsiteX2" fmla="*/ 599615 w 616683"/>
                <a:gd name="connsiteY2" fmla="*/ 409600 h 409600"/>
                <a:gd name="connsiteX3" fmla="*/ 0 w 616683"/>
                <a:gd name="connsiteY3" fmla="*/ 405389 h 409600"/>
                <a:gd name="connsiteX0" fmla="*/ 0 w 618752"/>
                <a:gd name="connsiteY0" fmla="*/ 413667 h 413667"/>
                <a:gd name="connsiteX1" fmla="*/ 618752 w 618752"/>
                <a:gd name="connsiteY1" fmla="*/ 0 h 413667"/>
                <a:gd name="connsiteX2" fmla="*/ 601684 w 618752"/>
                <a:gd name="connsiteY2" fmla="*/ 409600 h 413667"/>
                <a:gd name="connsiteX3" fmla="*/ 0 w 618752"/>
                <a:gd name="connsiteY3" fmla="*/ 413667 h 413667"/>
                <a:gd name="connsiteX0" fmla="*/ 0 w 618752"/>
                <a:gd name="connsiteY0" fmla="*/ 413667 h 413739"/>
                <a:gd name="connsiteX1" fmla="*/ 618752 w 618752"/>
                <a:gd name="connsiteY1" fmla="*/ 0 h 413739"/>
                <a:gd name="connsiteX2" fmla="*/ 605823 w 618752"/>
                <a:gd name="connsiteY2" fmla="*/ 413739 h 413739"/>
                <a:gd name="connsiteX3" fmla="*/ 0 w 618752"/>
                <a:gd name="connsiteY3" fmla="*/ 413667 h 413739"/>
                <a:gd name="connsiteX0" fmla="*/ 0 w 618752"/>
                <a:gd name="connsiteY0" fmla="*/ 413667 h 413739"/>
                <a:gd name="connsiteX1" fmla="*/ 618752 w 618752"/>
                <a:gd name="connsiteY1" fmla="*/ 0 h 413739"/>
                <a:gd name="connsiteX2" fmla="*/ 612031 w 618752"/>
                <a:gd name="connsiteY2" fmla="*/ 413739 h 413739"/>
                <a:gd name="connsiteX3" fmla="*/ 0 w 618752"/>
                <a:gd name="connsiteY3" fmla="*/ 413667 h 413739"/>
                <a:gd name="connsiteX0" fmla="*/ 0 w 618752"/>
                <a:gd name="connsiteY0" fmla="*/ 413667 h 413739"/>
                <a:gd name="connsiteX1" fmla="*/ 618752 w 618752"/>
                <a:gd name="connsiteY1" fmla="*/ 0 h 413739"/>
                <a:gd name="connsiteX2" fmla="*/ 612031 w 618752"/>
                <a:gd name="connsiteY2" fmla="*/ 413739 h 413739"/>
                <a:gd name="connsiteX3" fmla="*/ 0 w 618752"/>
                <a:gd name="connsiteY3" fmla="*/ 413667 h 413739"/>
                <a:gd name="connsiteX0" fmla="*/ 0 w 614612"/>
                <a:gd name="connsiteY0" fmla="*/ 413667 h 413739"/>
                <a:gd name="connsiteX1" fmla="*/ 614612 w 614612"/>
                <a:gd name="connsiteY1" fmla="*/ 0 h 413739"/>
                <a:gd name="connsiteX2" fmla="*/ 612031 w 614612"/>
                <a:gd name="connsiteY2" fmla="*/ 413739 h 413739"/>
                <a:gd name="connsiteX3" fmla="*/ 0 w 614612"/>
                <a:gd name="connsiteY3" fmla="*/ 413667 h 413739"/>
                <a:gd name="connsiteX0" fmla="*/ 0 w 612202"/>
                <a:gd name="connsiteY0" fmla="*/ 415736 h 415808"/>
                <a:gd name="connsiteX1" fmla="*/ 595986 w 612202"/>
                <a:gd name="connsiteY1" fmla="*/ 0 h 415808"/>
                <a:gd name="connsiteX2" fmla="*/ 612031 w 612202"/>
                <a:gd name="connsiteY2" fmla="*/ 415808 h 415808"/>
                <a:gd name="connsiteX3" fmla="*/ 0 w 612202"/>
                <a:gd name="connsiteY3" fmla="*/ 415736 h 415808"/>
                <a:gd name="connsiteX0" fmla="*/ 0 w 612301"/>
                <a:gd name="connsiteY0" fmla="*/ 415736 h 415808"/>
                <a:gd name="connsiteX1" fmla="*/ 595986 w 612301"/>
                <a:gd name="connsiteY1" fmla="*/ 0 h 415808"/>
                <a:gd name="connsiteX2" fmla="*/ 612031 w 612301"/>
                <a:gd name="connsiteY2" fmla="*/ 415808 h 415808"/>
                <a:gd name="connsiteX3" fmla="*/ 0 w 612301"/>
                <a:gd name="connsiteY3" fmla="*/ 415736 h 415808"/>
                <a:gd name="connsiteX0" fmla="*/ 0 w 608273"/>
                <a:gd name="connsiteY0" fmla="*/ 415736 h 415808"/>
                <a:gd name="connsiteX1" fmla="*/ 595986 w 608273"/>
                <a:gd name="connsiteY1" fmla="*/ 0 h 415808"/>
                <a:gd name="connsiteX2" fmla="*/ 607892 w 608273"/>
                <a:gd name="connsiteY2" fmla="*/ 415808 h 415808"/>
                <a:gd name="connsiteX3" fmla="*/ 0 w 608273"/>
                <a:gd name="connsiteY3" fmla="*/ 415736 h 415808"/>
                <a:gd name="connsiteX0" fmla="*/ 0 w 607892"/>
                <a:gd name="connsiteY0" fmla="*/ 415736 h 415808"/>
                <a:gd name="connsiteX1" fmla="*/ 595986 w 607892"/>
                <a:gd name="connsiteY1" fmla="*/ 0 h 415808"/>
                <a:gd name="connsiteX2" fmla="*/ 607892 w 607892"/>
                <a:gd name="connsiteY2" fmla="*/ 415808 h 415808"/>
                <a:gd name="connsiteX3" fmla="*/ 0 w 607892"/>
                <a:gd name="connsiteY3" fmla="*/ 415736 h 415808"/>
                <a:gd name="connsiteX0" fmla="*/ 0 w 607892"/>
                <a:gd name="connsiteY0" fmla="*/ 415736 h 415808"/>
                <a:gd name="connsiteX1" fmla="*/ 595986 w 607892"/>
                <a:gd name="connsiteY1" fmla="*/ 0 h 415808"/>
                <a:gd name="connsiteX2" fmla="*/ 607892 w 607892"/>
                <a:gd name="connsiteY2" fmla="*/ 415808 h 415808"/>
                <a:gd name="connsiteX3" fmla="*/ 0 w 607892"/>
                <a:gd name="connsiteY3" fmla="*/ 415736 h 415808"/>
                <a:gd name="connsiteX0" fmla="*/ 0 w 607892"/>
                <a:gd name="connsiteY0" fmla="*/ 413667 h 413739"/>
                <a:gd name="connsiteX1" fmla="*/ 591847 w 607892"/>
                <a:gd name="connsiteY1" fmla="*/ 0 h 413739"/>
                <a:gd name="connsiteX2" fmla="*/ 607892 w 607892"/>
                <a:gd name="connsiteY2" fmla="*/ 413739 h 413739"/>
                <a:gd name="connsiteX3" fmla="*/ 0 w 607892"/>
                <a:gd name="connsiteY3" fmla="*/ 413667 h 413739"/>
                <a:gd name="connsiteX0" fmla="*/ 0 w 607892"/>
                <a:gd name="connsiteY0" fmla="*/ 413667 h 413739"/>
                <a:gd name="connsiteX1" fmla="*/ 591847 w 607892"/>
                <a:gd name="connsiteY1" fmla="*/ 0 h 413739"/>
                <a:gd name="connsiteX2" fmla="*/ 607892 w 607892"/>
                <a:gd name="connsiteY2" fmla="*/ 413739 h 413739"/>
                <a:gd name="connsiteX3" fmla="*/ 0 w 607892"/>
                <a:gd name="connsiteY3" fmla="*/ 413667 h 413739"/>
                <a:gd name="connsiteX0" fmla="*/ 0 w 591337"/>
                <a:gd name="connsiteY0" fmla="*/ 413667 h 413739"/>
                <a:gd name="connsiteX1" fmla="*/ 575292 w 591337"/>
                <a:gd name="connsiteY1" fmla="*/ 0 h 413739"/>
                <a:gd name="connsiteX2" fmla="*/ 591337 w 591337"/>
                <a:gd name="connsiteY2" fmla="*/ 413739 h 413739"/>
                <a:gd name="connsiteX3" fmla="*/ 0 w 591337"/>
                <a:gd name="connsiteY3" fmla="*/ 413667 h 413739"/>
                <a:gd name="connsiteX0" fmla="*/ 0 w 591337"/>
                <a:gd name="connsiteY0" fmla="*/ 300709 h 300781"/>
                <a:gd name="connsiteX1" fmla="*/ 582138 w 591337"/>
                <a:gd name="connsiteY1" fmla="*/ 0 h 300781"/>
                <a:gd name="connsiteX2" fmla="*/ 591337 w 591337"/>
                <a:gd name="connsiteY2" fmla="*/ 300781 h 300781"/>
                <a:gd name="connsiteX3" fmla="*/ 0 w 591337"/>
                <a:gd name="connsiteY3" fmla="*/ 300709 h 300781"/>
              </a:gdLst>
              <a:ahLst/>
              <a:cxnLst>
                <a:cxn ang="0">
                  <a:pos x="connsiteX0" y="connsiteY0"/>
                </a:cxn>
                <a:cxn ang="0">
                  <a:pos x="connsiteX1" y="connsiteY1"/>
                </a:cxn>
                <a:cxn ang="0">
                  <a:pos x="connsiteX2" y="connsiteY2"/>
                </a:cxn>
                <a:cxn ang="0">
                  <a:pos x="connsiteX3" y="connsiteY3"/>
                </a:cxn>
              </a:cxnLst>
              <a:rect l="l" t="t" r="r" b="b"/>
              <a:pathLst>
                <a:path w="591337" h="300781">
                  <a:moveTo>
                    <a:pt x="0" y="300709"/>
                  </a:moveTo>
                  <a:cubicBezTo>
                    <a:pt x="46922" y="197678"/>
                    <a:pt x="279999" y="6945"/>
                    <a:pt x="582138" y="0"/>
                  </a:cubicBezTo>
                  <a:cubicBezTo>
                    <a:pt x="588176" y="137913"/>
                    <a:pt x="587369" y="152521"/>
                    <a:pt x="591337" y="300781"/>
                  </a:cubicBezTo>
                  <a:lnTo>
                    <a:pt x="0" y="300709"/>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flect"/>
            <p:cNvSpPr/>
            <p:nvPr/>
          </p:nvSpPr>
          <p:spPr>
            <a:xfrm>
              <a:off x="5875119" y="5207587"/>
              <a:ext cx="760237" cy="372045"/>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 name="connsiteX0" fmla="*/ 0 w 795363"/>
                <a:gd name="connsiteY0" fmla="*/ 383944 h 383944"/>
                <a:gd name="connsiteX1" fmla="*/ 795363 w 795363"/>
                <a:gd name="connsiteY1" fmla="*/ 0 h 383944"/>
                <a:gd name="connsiteX2" fmla="*/ 620050 w 795363"/>
                <a:gd name="connsiteY2" fmla="*/ 382050 h 383944"/>
                <a:gd name="connsiteX3" fmla="*/ 0 w 795363"/>
                <a:gd name="connsiteY3" fmla="*/ 383944 h 383944"/>
                <a:gd name="connsiteX0" fmla="*/ 0 w 795363"/>
                <a:gd name="connsiteY0" fmla="*/ 383944 h 397097"/>
                <a:gd name="connsiteX1" fmla="*/ 795363 w 795363"/>
                <a:gd name="connsiteY1" fmla="*/ 0 h 397097"/>
                <a:gd name="connsiteX2" fmla="*/ 687761 w 795363"/>
                <a:gd name="connsiteY2" fmla="*/ 397097 h 397097"/>
                <a:gd name="connsiteX3" fmla="*/ 0 w 795363"/>
                <a:gd name="connsiteY3" fmla="*/ 383944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87840"/>
                <a:gd name="connsiteY0" fmla="*/ 402752 h 406501"/>
                <a:gd name="connsiteX1" fmla="*/ 787840 w 787840"/>
                <a:gd name="connsiteY1" fmla="*/ 0 h 406501"/>
                <a:gd name="connsiteX2" fmla="*/ 687761 w 787840"/>
                <a:gd name="connsiteY2" fmla="*/ 406501 h 406501"/>
                <a:gd name="connsiteX3" fmla="*/ 0 w 787840"/>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 name="connsiteX0" fmla="*/ 0 w 754325"/>
                <a:gd name="connsiteY0" fmla="*/ 402752 h 406501"/>
                <a:gd name="connsiteX1" fmla="*/ 754325 w 754325"/>
                <a:gd name="connsiteY1" fmla="*/ 0 h 406501"/>
                <a:gd name="connsiteX2" fmla="*/ 687761 w 754325"/>
                <a:gd name="connsiteY2" fmla="*/ 406501 h 406501"/>
                <a:gd name="connsiteX3" fmla="*/ 0 w 754325"/>
                <a:gd name="connsiteY3" fmla="*/ 402752 h 406501"/>
                <a:gd name="connsiteX0" fmla="*/ 0 w 754325"/>
                <a:gd name="connsiteY0" fmla="*/ 402752 h 402752"/>
                <a:gd name="connsiteX1" fmla="*/ 754325 w 754325"/>
                <a:gd name="connsiteY1" fmla="*/ 0 h 402752"/>
                <a:gd name="connsiteX2" fmla="*/ 705165 w 754325"/>
                <a:gd name="connsiteY2" fmla="*/ 402150 h 402752"/>
                <a:gd name="connsiteX3" fmla="*/ 0 w 754325"/>
                <a:gd name="connsiteY3" fmla="*/ 402752 h 402752"/>
                <a:gd name="connsiteX0" fmla="*/ 0 w 632499"/>
                <a:gd name="connsiteY0" fmla="*/ 402752 h 402752"/>
                <a:gd name="connsiteX1" fmla="*/ 632499 w 632499"/>
                <a:gd name="connsiteY1" fmla="*/ 0 h 402752"/>
                <a:gd name="connsiteX2" fmla="*/ 583339 w 632499"/>
                <a:gd name="connsiteY2" fmla="*/ 402150 h 402752"/>
                <a:gd name="connsiteX3" fmla="*/ 0 w 632499"/>
                <a:gd name="connsiteY3" fmla="*/ 402752 h 402752"/>
                <a:gd name="connsiteX0" fmla="*/ 0 w 632499"/>
                <a:gd name="connsiteY0" fmla="*/ 402752 h 402752"/>
                <a:gd name="connsiteX1" fmla="*/ 632499 w 632499"/>
                <a:gd name="connsiteY1" fmla="*/ 0 h 402752"/>
                <a:gd name="connsiteX2" fmla="*/ 583339 w 632499"/>
                <a:gd name="connsiteY2" fmla="*/ 402150 h 402752"/>
                <a:gd name="connsiteX3" fmla="*/ 0 w 632499"/>
                <a:gd name="connsiteY3" fmla="*/ 402752 h 402752"/>
                <a:gd name="connsiteX0" fmla="*/ 0 w 632499"/>
                <a:gd name="connsiteY0" fmla="*/ 402752 h 406501"/>
                <a:gd name="connsiteX1" fmla="*/ 632499 w 632499"/>
                <a:gd name="connsiteY1" fmla="*/ 0 h 406501"/>
                <a:gd name="connsiteX2" fmla="*/ 581164 w 632499"/>
                <a:gd name="connsiteY2" fmla="*/ 406501 h 406501"/>
                <a:gd name="connsiteX3" fmla="*/ 0 w 632499"/>
                <a:gd name="connsiteY3" fmla="*/ 402752 h 406501"/>
                <a:gd name="connsiteX0" fmla="*/ 0 w 632499"/>
                <a:gd name="connsiteY0" fmla="*/ 402752 h 406501"/>
                <a:gd name="connsiteX1" fmla="*/ 632499 w 632499"/>
                <a:gd name="connsiteY1" fmla="*/ 0 h 406501"/>
                <a:gd name="connsiteX2" fmla="*/ 581164 w 632499"/>
                <a:gd name="connsiteY2" fmla="*/ 406501 h 406501"/>
                <a:gd name="connsiteX3" fmla="*/ 0 w 632499"/>
                <a:gd name="connsiteY3" fmla="*/ 402752 h 406501"/>
                <a:gd name="connsiteX0" fmla="*/ 0 w 632499"/>
                <a:gd name="connsiteY0" fmla="*/ 402752 h 404326"/>
                <a:gd name="connsiteX1" fmla="*/ 632499 w 632499"/>
                <a:gd name="connsiteY1" fmla="*/ 0 h 404326"/>
                <a:gd name="connsiteX2" fmla="*/ 581164 w 632499"/>
                <a:gd name="connsiteY2" fmla="*/ 404326 h 404326"/>
                <a:gd name="connsiteX3" fmla="*/ 0 w 632499"/>
                <a:gd name="connsiteY3" fmla="*/ 402752 h 404326"/>
                <a:gd name="connsiteX0" fmla="*/ 0 w 616683"/>
                <a:gd name="connsiteY0" fmla="*/ 405389 h 406963"/>
                <a:gd name="connsiteX1" fmla="*/ 616683 w 616683"/>
                <a:gd name="connsiteY1" fmla="*/ 0 h 406963"/>
                <a:gd name="connsiteX2" fmla="*/ 581164 w 616683"/>
                <a:gd name="connsiteY2" fmla="*/ 406963 h 406963"/>
                <a:gd name="connsiteX3" fmla="*/ 0 w 616683"/>
                <a:gd name="connsiteY3" fmla="*/ 405389 h 406963"/>
                <a:gd name="connsiteX0" fmla="*/ 0 w 616683"/>
                <a:gd name="connsiteY0" fmla="*/ 405389 h 409600"/>
                <a:gd name="connsiteX1" fmla="*/ 616683 w 616683"/>
                <a:gd name="connsiteY1" fmla="*/ 0 h 409600"/>
                <a:gd name="connsiteX2" fmla="*/ 599615 w 616683"/>
                <a:gd name="connsiteY2" fmla="*/ 409600 h 409600"/>
                <a:gd name="connsiteX3" fmla="*/ 0 w 616683"/>
                <a:gd name="connsiteY3" fmla="*/ 405389 h 409600"/>
                <a:gd name="connsiteX0" fmla="*/ 0 w 618752"/>
                <a:gd name="connsiteY0" fmla="*/ 413667 h 413667"/>
                <a:gd name="connsiteX1" fmla="*/ 618752 w 618752"/>
                <a:gd name="connsiteY1" fmla="*/ 0 h 413667"/>
                <a:gd name="connsiteX2" fmla="*/ 601684 w 618752"/>
                <a:gd name="connsiteY2" fmla="*/ 409600 h 413667"/>
                <a:gd name="connsiteX3" fmla="*/ 0 w 618752"/>
                <a:gd name="connsiteY3" fmla="*/ 413667 h 413667"/>
                <a:gd name="connsiteX0" fmla="*/ 0 w 618752"/>
                <a:gd name="connsiteY0" fmla="*/ 413667 h 413739"/>
                <a:gd name="connsiteX1" fmla="*/ 618752 w 618752"/>
                <a:gd name="connsiteY1" fmla="*/ 0 h 413739"/>
                <a:gd name="connsiteX2" fmla="*/ 605823 w 618752"/>
                <a:gd name="connsiteY2" fmla="*/ 413739 h 413739"/>
                <a:gd name="connsiteX3" fmla="*/ 0 w 618752"/>
                <a:gd name="connsiteY3" fmla="*/ 413667 h 413739"/>
                <a:gd name="connsiteX0" fmla="*/ 0 w 618752"/>
                <a:gd name="connsiteY0" fmla="*/ 413667 h 413739"/>
                <a:gd name="connsiteX1" fmla="*/ 618752 w 618752"/>
                <a:gd name="connsiteY1" fmla="*/ 0 h 413739"/>
                <a:gd name="connsiteX2" fmla="*/ 612031 w 618752"/>
                <a:gd name="connsiteY2" fmla="*/ 413739 h 413739"/>
                <a:gd name="connsiteX3" fmla="*/ 0 w 618752"/>
                <a:gd name="connsiteY3" fmla="*/ 413667 h 413739"/>
                <a:gd name="connsiteX0" fmla="*/ 0 w 618752"/>
                <a:gd name="connsiteY0" fmla="*/ 413667 h 413739"/>
                <a:gd name="connsiteX1" fmla="*/ 618752 w 618752"/>
                <a:gd name="connsiteY1" fmla="*/ 0 h 413739"/>
                <a:gd name="connsiteX2" fmla="*/ 612031 w 618752"/>
                <a:gd name="connsiteY2" fmla="*/ 413739 h 413739"/>
                <a:gd name="connsiteX3" fmla="*/ 0 w 618752"/>
                <a:gd name="connsiteY3" fmla="*/ 413667 h 413739"/>
                <a:gd name="connsiteX0" fmla="*/ 0 w 614612"/>
                <a:gd name="connsiteY0" fmla="*/ 413667 h 413739"/>
                <a:gd name="connsiteX1" fmla="*/ 614612 w 614612"/>
                <a:gd name="connsiteY1" fmla="*/ 0 h 413739"/>
                <a:gd name="connsiteX2" fmla="*/ 612031 w 614612"/>
                <a:gd name="connsiteY2" fmla="*/ 413739 h 413739"/>
                <a:gd name="connsiteX3" fmla="*/ 0 w 614612"/>
                <a:gd name="connsiteY3" fmla="*/ 413667 h 413739"/>
                <a:gd name="connsiteX0" fmla="*/ 0 w 612202"/>
                <a:gd name="connsiteY0" fmla="*/ 415736 h 415808"/>
                <a:gd name="connsiteX1" fmla="*/ 595986 w 612202"/>
                <a:gd name="connsiteY1" fmla="*/ 0 h 415808"/>
                <a:gd name="connsiteX2" fmla="*/ 612031 w 612202"/>
                <a:gd name="connsiteY2" fmla="*/ 415808 h 415808"/>
                <a:gd name="connsiteX3" fmla="*/ 0 w 612202"/>
                <a:gd name="connsiteY3" fmla="*/ 415736 h 415808"/>
                <a:gd name="connsiteX0" fmla="*/ 0 w 612301"/>
                <a:gd name="connsiteY0" fmla="*/ 415736 h 415808"/>
                <a:gd name="connsiteX1" fmla="*/ 595986 w 612301"/>
                <a:gd name="connsiteY1" fmla="*/ 0 h 415808"/>
                <a:gd name="connsiteX2" fmla="*/ 612031 w 612301"/>
                <a:gd name="connsiteY2" fmla="*/ 415808 h 415808"/>
                <a:gd name="connsiteX3" fmla="*/ 0 w 612301"/>
                <a:gd name="connsiteY3" fmla="*/ 415736 h 415808"/>
                <a:gd name="connsiteX0" fmla="*/ 0 w 608273"/>
                <a:gd name="connsiteY0" fmla="*/ 415736 h 415808"/>
                <a:gd name="connsiteX1" fmla="*/ 595986 w 608273"/>
                <a:gd name="connsiteY1" fmla="*/ 0 h 415808"/>
                <a:gd name="connsiteX2" fmla="*/ 607892 w 608273"/>
                <a:gd name="connsiteY2" fmla="*/ 415808 h 415808"/>
                <a:gd name="connsiteX3" fmla="*/ 0 w 608273"/>
                <a:gd name="connsiteY3" fmla="*/ 415736 h 415808"/>
                <a:gd name="connsiteX0" fmla="*/ 0 w 607892"/>
                <a:gd name="connsiteY0" fmla="*/ 415736 h 415808"/>
                <a:gd name="connsiteX1" fmla="*/ 595986 w 607892"/>
                <a:gd name="connsiteY1" fmla="*/ 0 h 415808"/>
                <a:gd name="connsiteX2" fmla="*/ 607892 w 607892"/>
                <a:gd name="connsiteY2" fmla="*/ 415808 h 415808"/>
                <a:gd name="connsiteX3" fmla="*/ 0 w 607892"/>
                <a:gd name="connsiteY3" fmla="*/ 415736 h 415808"/>
                <a:gd name="connsiteX0" fmla="*/ 0 w 607892"/>
                <a:gd name="connsiteY0" fmla="*/ 415736 h 415808"/>
                <a:gd name="connsiteX1" fmla="*/ 595986 w 607892"/>
                <a:gd name="connsiteY1" fmla="*/ 0 h 415808"/>
                <a:gd name="connsiteX2" fmla="*/ 607892 w 607892"/>
                <a:gd name="connsiteY2" fmla="*/ 415808 h 415808"/>
                <a:gd name="connsiteX3" fmla="*/ 0 w 607892"/>
                <a:gd name="connsiteY3" fmla="*/ 415736 h 415808"/>
                <a:gd name="connsiteX0" fmla="*/ 0 w 607892"/>
                <a:gd name="connsiteY0" fmla="*/ 413667 h 413739"/>
                <a:gd name="connsiteX1" fmla="*/ 591847 w 607892"/>
                <a:gd name="connsiteY1" fmla="*/ 0 h 413739"/>
                <a:gd name="connsiteX2" fmla="*/ 607892 w 607892"/>
                <a:gd name="connsiteY2" fmla="*/ 413739 h 413739"/>
                <a:gd name="connsiteX3" fmla="*/ 0 w 607892"/>
                <a:gd name="connsiteY3" fmla="*/ 413667 h 413739"/>
                <a:gd name="connsiteX0" fmla="*/ 0 w 607892"/>
                <a:gd name="connsiteY0" fmla="*/ 413667 h 413739"/>
                <a:gd name="connsiteX1" fmla="*/ 591847 w 607892"/>
                <a:gd name="connsiteY1" fmla="*/ 0 h 413739"/>
                <a:gd name="connsiteX2" fmla="*/ 607892 w 607892"/>
                <a:gd name="connsiteY2" fmla="*/ 413739 h 413739"/>
                <a:gd name="connsiteX3" fmla="*/ 0 w 607892"/>
                <a:gd name="connsiteY3" fmla="*/ 413667 h 413739"/>
                <a:gd name="connsiteX0" fmla="*/ 0 w 591337"/>
                <a:gd name="connsiteY0" fmla="*/ 413667 h 413739"/>
                <a:gd name="connsiteX1" fmla="*/ 575292 w 591337"/>
                <a:gd name="connsiteY1" fmla="*/ 0 h 413739"/>
                <a:gd name="connsiteX2" fmla="*/ 591337 w 591337"/>
                <a:gd name="connsiteY2" fmla="*/ 413739 h 413739"/>
                <a:gd name="connsiteX3" fmla="*/ 0 w 591337"/>
                <a:gd name="connsiteY3" fmla="*/ 413667 h 413739"/>
                <a:gd name="connsiteX0" fmla="*/ 0 w 591337"/>
                <a:gd name="connsiteY0" fmla="*/ 413667 h 413739"/>
                <a:gd name="connsiteX1" fmla="*/ 557007 w 591337"/>
                <a:gd name="connsiteY1" fmla="*/ 0 h 413739"/>
                <a:gd name="connsiteX2" fmla="*/ 591337 w 591337"/>
                <a:gd name="connsiteY2" fmla="*/ 413739 h 413739"/>
                <a:gd name="connsiteX3" fmla="*/ 0 w 591337"/>
                <a:gd name="connsiteY3" fmla="*/ 413667 h 413739"/>
                <a:gd name="connsiteX0" fmla="*/ 0 w 591337"/>
                <a:gd name="connsiteY0" fmla="*/ 413667 h 413739"/>
                <a:gd name="connsiteX1" fmla="*/ 557007 w 591337"/>
                <a:gd name="connsiteY1" fmla="*/ 0 h 413739"/>
                <a:gd name="connsiteX2" fmla="*/ 591337 w 591337"/>
                <a:gd name="connsiteY2" fmla="*/ 413739 h 413739"/>
                <a:gd name="connsiteX3" fmla="*/ 0 w 591337"/>
                <a:gd name="connsiteY3" fmla="*/ 413667 h 413739"/>
                <a:gd name="connsiteX0" fmla="*/ 0 w 605051"/>
                <a:gd name="connsiteY0" fmla="*/ 413667 h 413667"/>
                <a:gd name="connsiteX1" fmla="*/ 557007 w 605051"/>
                <a:gd name="connsiteY1" fmla="*/ 0 h 413667"/>
                <a:gd name="connsiteX2" fmla="*/ 605051 w 605051"/>
                <a:gd name="connsiteY2" fmla="*/ 411454 h 413667"/>
                <a:gd name="connsiteX3" fmla="*/ 0 w 605051"/>
                <a:gd name="connsiteY3" fmla="*/ 413667 h 413667"/>
                <a:gd name="connsiteX0" fmla="*/ 0 w 605051"/>
                <a:gd name="connsiteY0" fmla="*/ 413667 h 413667"/>
                <a:gd name="connsiteX1" fmla="*/ 557007 w 605051"/>
                <a:gd name="connsiteY1" fmla="*/ 0 h 413667"/>
                <a:gd name="connsiteX2" fmla="*/ 605051 w 605051"/>
                <a:gd name="connsiteY2" fmla="*/ 411454 h 413667"/>
                <a:gd name="connsiteX3" fmla="*/ 0 w 605051"/>
                <a:gd name="connsiteY3" fmla="*/ 413667 h 413667"/>
                <a:gd name="connsiteX0" fmla="*/ 0 w 600480"/>
                <a:gd name="connsiteY0" fmla="*/ 413667 h 413667"/>
                <a:gd name="connsiteX1" fmla="*/ 552436 w 600480"/>
                <a:gd name="connsiteY1" fmla="*/ 0 h 413667"/>
                <a:gd name="connsiteX2" fmla="*/ 600480 w 600480"/>
                <a:gd name="connsiteY2" fmla="*/ 411454 h 413667"/>
                <a:gd name="connsiteX3" fmla="*/ 0 w 600480"/>
                <a:gd name="connsiteY3" fmla="*/ 413667 h 413667"/>
                <a:gd name="connsiteX0" fmla="*/ 0 w 600480"/>
                <a:gd name="connsiteY0" fmla="*/ 293863 h 293863"/>
                <a:gd name="connsiteX1" fmla="*/ 562705 w 600480"/>
                <a:gd name="connsiteY1" fmla="*/ 0 h 293863"/>
                <a:gd name="connsiteX2" fmla="*/ 600480 w 600480"/>
                <a:gd name="connsiteY2" fmla="*/ 291650 h 293863"/>
                <a:gd name="connsiteX3" fmla="*/ 0 w 600480"/>
                <a:gd name="connsiteY3" fmla="*/ 293863 h 293863"/>
              </a:gdLst>
              <a:ahLst/>
              <a:cxnLst>
                <a:cxn ang="0">
                  <a:pos x="connsiteX0" y="connsiteY0"/>
                </a:cxn>
                <a:cxn ang="0">
                  <a:pos x="connsiteX1" y="connsiteY1"/>
                </a:cxn>
                <a:cxn ang="0">
                  <a:pos x="connsiteX2" y="connsiteY2"/>
                </a:cxn>
                <a:cxn ang="0">
                  <a:pos x="connsiteX3" y="connsiteY3"/>
                </a:cxn>
              </a:cxnLst>
              <a:rect l="l" t="t" r="r" b="b"/>
              <a:pathLst>
                <a:path w="600480" h="293863">
                  <a:moveTo>
                    <a:pt x="0" y="293863"/>
                  </a:moveTo>
                  <a:cubicBezTo>
                    <a:pt x="46922" y="190832"/>
                    <a:pt x="260566" y="6945"/>
                    <a:pt x="562705" y="0"/>
                  </a:cubicBezTo>
                  <a:cubicBezTo>
                    <a:pt x="582457" y="142484"/>
                    <a:pt x="585084" y="141105"/>
                    <a:pt x="600480" y="291650"/>
                  </a:cubicBezTo>
                  <a:lnTo>
                    <a:pt x="0" y="293863"/>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flect"/>
            <p:cNvSpPr/>
            <p:nvPr/>
          </p:nvSpPr>
          <p:spPr>
            <a:xfrm>
              <a:off x="6726190" y="5194518"/>
              <a:ext cx="806538" cy="386501"/>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 name="connsiteX0" fmla="*/ 0 w 795363"/>
                <a:gd name="connsiteY0" fmla="*/ 383944 h 383944"/>
                <a:gd name="connsiteX1" fmla="*/ 795363 w 795363"/>
                <a:gd name="connsiteY1" fmla="*/ 0 h 383944"/>
                <a:gd name="connsiteX2" fmla="*/ 620050 w 795363"/>
                <a:gd name="connsiteY2" fmla="*/ 382050 h 383944"/>
                <a:gd name="connsiteX3" fmla="*/ 0 w 795363"/>
                <a:gd name="connsiteY3" fmla="*/ 383944 h 383944"/>
                <a:gd name="connsiteX0" fmla="*/ 0 w 795363"/>
                <a:gd name="connsiteY0" fmla="*/ 383944 h 397097"/>
                <a:gd name="connsiteX1" fmla="*/ 795363 w 795363"/>
                <a:gd name="connsiteY1" fmla="*/ 0 h 397097"/>
                <a:gd name="connsiteX2" fmla="*/ 687761 w 795363"/>
                <a:gd name="connsiteY2" fmla="*/ 397097 h 397097"/>
                <a:gd name="connsiteX3" fmla="*/ 0 w 795363"/>
                <a:gd name="connsiteY3" fmla="*/ 383944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87840"/>
                <a:gd name="connsiteY0" fmla="*/ 402752 h 406501"/>
                <a:gd name="connsiteX1" fmla="*/ 787840 w 787840"/>
                <a:gd name="connsiteY1" fmla="*/ 0 h 406501"/>
                <a:gd name="connsiteX2" fmla="*/ 687761 w 787840"/>
                <a:gd name="connsiteY2" fmla="*/ 406501 h 406501"/>
                <a:gd name="connsiteX3" fmla="*/ 0 w 787840"/>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 name="connsiteX0" fmla="*/ 0 w 754325"/>
                <a:gd name="connsiteY0" fmla="*/ 402752 h 406501"/>
                <a:gd name="connsiteX1" fmla="*/ 754325 w 754325"/>
                <a:gd name="connsiteY1" fmla="*/ 0 h 406501"/>
                <a:gd name="connsiteX2" fmla="*/ 687761 w 754325"/>
                <a:gd name="connsiteY2" fmla="*/ 406501 h 406501"/>
                <a:gd name="connsiteX3" fmla="*/ 0 w 754325"/>
                <a:gd name="connsiteY3" fmla="*/ 402752 h 406501"/>
                <a:gd name="connsiteX0" fmla="*/ 0 w 754325"/>
                <a:gd name="connsiteY0" fmla="*/ 402752 h 402752"/>
                <a:gd name="connsiteX1" fmla="*/ 754325 w 754325"/>
                <a:gd name="connsiteY1" fmla="*/ 0 h 402752"/>
                <a:gd name="connsiteX2" fmla="*/ 705165 w 754325"/>
                <a:gd name="connsiteY2" fmla="*/ 402150 h 402752"/>
                <a:gd name="connsiteX3" fmla="*/ 0 w 754325"/>
                <a:gd name="connsiteY3" fmla="*/ 402752 h 402752"/>
                <a:gd name="connsiteX0" fmla="*/ 0 w 632499"/>
                <a:gd name="connsiteY0" fmla="*/ 402752 h 402752"/>
                <a:gd name="connsiteX1" fmla="*/ 632499 w 632499"/>
                <a:gd name="connsiteY1" fmla="*/ 0 h 402752"/>
                <a:gd name="connsiteX2" fmla="*/ 583339 w 632499"/>
                <a:gd name="connsiteY2" fmla="*/ 402150 h 402752"/>
                <a:gd name="connsiteX3" fmla="*/ 0 w 632499"/>
                <a:gd name="connsiteY3" fmla="*/ 402752 h 402752"/>
                <a:gd name="connsiteX0" fmla="*/ 0 w 632499"/>
                <a:gd name="connsiteY0" fmla="*/ 402752 h 402752"/>
                <a:gd name="connsiteX1" fmla="*/ 632499 w 632499"/>
                <a:gd name="connsiteY1" fmla="*/ 0 h 402752"/>
                <a:gd name="connsiteX2" fmla="*/ 583339 w 632499"/>
                <a:gd name="connsiteY2" fmla="*/ 402150 h 402752"/>
                <a:gd name="connsiteX3" fmla="*/ 0 w 632499"/>
                <a:gd name="connsiteY3" fmla="*/ 402752 h 402752"/>
                <a:gd name="connsiteX0" fmla="*/ 0 w 632499"/>
                <a:gd name="connsiteY0" fmla="*/ 402752 h 406501"/>
                <a:gd name="connsiteX1" fmla="*/ 632499 w 632499"/>
                <a:gd name="connsiteY1" fmla="*/ 0 h 406501"/>
                <a:gd name="connsiteX2" fmla="*/ 581164 w 632499"/>
                <a:gd name="connsiteY2" fmla="*/ 406501 h 406501"/>
                <a:gd name="connsiteX3" fmla="*/ 0 w 632499"/>
                <a:gd name="connsiteY3" fmla="*/ 402752 h 406501"/>
                <a:gd name="connsiteX0" fmla="*/ 0 w 632499"/>
                <a:gd name="connsiteY0" fmla="*/ 402752 h 406501"/>
                <a:gd name="connsiteX1" fmla="*/ 632499 w 632499"/>
                <a:gd name="connsiteY1" fmla="*/ 0 h 406501"/>
                <a:gd name="connsiteX2" fmla="*/ 581164 w 632499"/>
                <a:gd name="connsiteY2" fmla="*/ 406501 h 406501"/>
                <a:gd name="connsiteX3" fmla="*/ 0 w 632499"/>
                <a:gd name="connsiteY3" fmla="*/ 402752 h 406501"/>
                <a:gd name="connsiteX0" fmla="*/ 0 w 632499"/>
                <a:gd name="connsiteY0" fmla="*/ 402752 h 404326"/>
                <a:gd name="connsiteX1" fmla="*/ 632499 w 632499"/>
                <a:gd name="connsiteY1" fmla="*/ 0 h 404326"/>
                <a:gd name="connsiteX2" fmla="*/ 581164 w 632499"/>
                <a:gd name="connsiteY2" fmla="*/ 404326 h 404326"/>
                <a:gd name="connsiteX3" fmla="*/ 0 w 632499"/>
                <a:gd name="connsiteY3" fmla="*/ 402752 h 404326"/>
                <a:gd name="connsiteX0" fmla="*/ 0 w 616683"/>
                <a:gd name="connsiteY0" fmla="*/ 405389 h 406963"/>
                <a:gd name="connsiteX1" fmla="*/ 616683 w 616683"/>
                <a:gd name="connsiteY1" fmla="*/ 0 h 406963"/>
                <a:gd name="connsiteX2" fmla="*/ 581164 w 616683"/>
                <a:gd name="connsiteY2" fmla="*/ 406963 h 406963"/>
                <a:gd name="connsiteX3" fmla="*/ 0 w 616683"/>
                <a:gd name="connsiteY3" fmla="*/ 405389 h 406963"/>
                <a:gd name="connsiteX0" fmla="*/ 0 w 616683"/>
                <a:gd name="connsiteY0" fmla="*/ 405389 h 409600"/>
                <a:gd name="connsiteX1" fmla="*/ 616683 w 616683"/>
                <a:gd name="connsiteY1" fmla="*/ 0 h 409600"/>
                <a:gd name="connsiteX2" fmla="*/ 599615 w 616683"/>
                <a:gd name="connsiteY2" fmla="*/ 409600 h 409600"/>
                <a:gd name="connsiteX3" fmla="*/ 0 w 616683"/>
                <a:gd name="connsiteY3" fmla="*/ 405389 h 409600"/>
                <a:gd name="connsiteX0" fmla="*/ 0 w 618752"/>
                <a:gd name="connsiteY0" fmla="*/ 413667 h 413667"/>
                <a:gd name="connsiteX1" fmla="*/ 618752 w 618752"/>
                <a:gd name="connsiteY1" fmla="*/ 0 h 413667"/>
                <a:gd name="connsiteX2" fmla="*/ 601684 w 618752"/>
                <a:gd name="connsiteY2" fmla="*/ 409600 h 413667"/>
                <a:gd name="connsiteX3" fmla="*/ 0 w 618752"/>
                <a:gd name="connsiteY3" fmla="*/ 413667 h 413667"/>
                <a:gd name="connsiteX0" fmla="*/ 0 w 618752"/>
                <a:gd name="connsiteY0" fmla="*/ 413667 h 413739"/>
                <a:gd name="connsiteX1" fmla="*/ 618752 w 618752"/>
                <a:gd name="connsiteY1" fmla="*/ 0 h 413739"/>
                <a:gd name="connsiteX2" fmla="*/ 605823 w 618752"/>
                <a:gd name="connsiteY2" fmla="*/ 413739 h 413739"/>
                <a:gd name="connsiteX3" fmla="*/ 0 w 618752"/>
                <a:gd name="connsiteY3" fmla="*/ 413667 h 413739"/>
                <a:gd name="connsiteX0" fmla="*/ 0 w 618752"/>
                <a:gd name="connsiteY0" fmla="*/ 413667 h 413739"/>
                <a:gd name="connsiteX1" fmla="*/ 618752 w 618752"/>
                <a:gd name="connsiteY1" fmla="*/ 0 h 413739"/>
                <a:gd name="connsiteX2" fmla="*/ 612031 w 618752"/>
                <a:gd name="connsiteY2" fmla="*/ 413739 h 413739"/>
                <a:gd name="connsiteX3" fmla="*/ 0 w 618752"/>
                <a:gd name="connsiteY3" fmla="*/ 413667 h 413739"/>
                <a:gd name="connsiteX0" fmla="*/ 0 w 618752"/>
                <a:gd name="connsiteY0" fmla="*/ 413667 h 413739"/>
                <a:gd name="connsiteX1" fmla="*/ 618752 w 618752"/>
                <a:gd name="connsiteY1" fmla="*/ 0 h 413739"/>
                <a:gd name="connsiteX2" fmla="*/ 612031 w 618752"/>
                <a:gd name="connsiteY2" fmla="*/ 413739 h 413739"/>
                <a:gd name="connsiteX3" fmla="*/ 0 w 618752"/>
                <a:gd name="connsiteY3" fmla="*/ 413667 h 413739"/>
                <a:gd name="connsiteX0" fmla="*/ 0 w 614612"/>
                <a:gd name="connsiteY0" fmla="*/ 413667 h 413739"/>
                <a:gd name="connsiteX1" fmla="*/ 614612 w 614612"/>
                <a:gd name="connsiteY1" fmla="*/ 0 h 413739"/>
                <a:gd name="connsiteX2" fmla="*/ 612031 w 614612"/>
                <a:gd name="connsiteY2" fmla="*/ 413739 h 413739"/>
                <a:gd name="connsiteX3" fmla="*/ 0 w 614612"/>
                <a:gd name="connsiteY3" fmla="*/ 413667 h 413739"/>
                <a:gd name="connsiteX0" fmla="*/ 0 w 612202"/>
                <a:gd name="connsiteY0" fmla="*/ 415736 h 415808"/>
                <a:gd name="connsiteX1" fmla="*/ 595986 w 612202"/>
                <a:gd name="connsiteY1" fmla="*/ 0 h 415808"/>
                <a:gd name="connsiteX2" fmla="*/ 612031 w 612202"/>
                <a:gd name="connsiteY2" fmla="*/ 415808 h 415808"/>
                <a:gd name="connsiteX3" fmla="*/ 0 w 612202"/>
                <a:gd name="connsiteY3" fmla="*/ 415736 h 415808"/>
                <a:gd name="connsiteX0" fmla="*/ 0 w 612301"/>
                <a:gd name="connsiteY0" fmla="*/ 415736 h 415808"/>
                <a:gd name="connsiteX1" fmla="*/ 595986 w 612301"/>
                <a:gd name="connsiteY1" fmla="*/ 0 h 415808"/>
                <a:gd name="connsiteX2" fmla="*/ 612031 w 612301"/>
                <a:gd name="connsiteY2" fmla="*/ 415808 h 415808"/>
                <a:gd name="connsiteX3" fmla="*/ 0 w 612301"/>
                <a:gd name="connsiteY3" fmla="*/ 415736 h 415808"/>
                <a:gd name="connsiteX0" fmla="*/ 0 w 608273"/>
                <a:gd name="connsiteY0" fmla="*/ 415736 h 415808"/>
                <a:gd name="connsiteX1" fmla="*/ 595986 w 608273"/>
                <a:gd name="connsiteY1" fmla="*/ 0 h 415808"/>
                <a:gd name="connsiteX2" fmla="*/ 607892 w 608273"/>
                <a:gd name="connsiteY2" fmla="*/ 415808 h 415808"/>
                <a:gd name="connsiteX3" fmla="*/ 0 w 608273"/>
                <a:gd name="connsiteY3" fmla="*/ 415736 h 415808"/>
                <a:gd name="connsiteX0" fmla="*/ 0 w 607892"/>
                <a:gd name="connsiteY0" fmla="*/ 415736 h 415808"/>
                <a:gd name="connsiteX1" fmla="*/ 595986 w 607892"/>
                <a:gd name="connsiteY1" fmla="*/ 0 h 415808"/>
                <a:gd name="connsiteX2" fmla="*/ 607892 w 607892"/>
                <a:gd name="connsiteY2" fmla="*/ 415808 h 415808"/>
                <a:gd name="connsiteX3" fmla="*/ 0 w 607892"/>
                <a:gd name="connsiteY3" fmla="*/ 415736 h 415808"/>
                <a:gd name="connsiteX0" fmla="*/ 0 w 607892"/>
                <a:gd name="connsiteY0" fmla="*/ 415736 h 415808"/>
                <a:gd name="connsiteX1" fmla="*/ 595986 w 607892"/>
                <a:gd name="connsiteY1" fmla="*/ 0 h 415808"/>
                <a:gd name="connsiteX2" fmla="*/ 607892 w 607892"/>
                <a:gd name="connsiteY2" fmla="*/ 415808 h 415808"/>
                <a:gd name="connsiteX3" fmla="*/ 0 w 607892"/>
                <a:gd name="connsiteY3" fmla="*/ 415736 h 415808"/>
                <a:gd name="connsiteX0" fmla="*/ 0 w 607892"/>
                <a:gd name="connsiteY0" fmla="*/ 413667 h 413739"/>
                <a:gd name="connsiteX1" fmla="*/ 591847 w 607892"/>
                <a:gd name="connsiteY1" fmla="*/ 0 h 413739"/>
                <a:gd name="connsiteX2" fmla="*/ 607892 w 607892"/>
                <a:gd name="connsiteY2" fmla="*/ 413739 h 413739"/>
                <a:gd name="connsiteX3" fmla="*/ 0 w 607892"/>
                <a:gd name="connsiteY3" fmla="*/ 413667 h 413739"/>
                <a:gd name="connsiteX0" fmla="*/ 0 w 607892"/>
                <a:gd name="connsiteY0" fmla="*/ 413667 h 413739"/>
                <a:gd name="connsiteX1" fmla="*/ 591847 w 607892"/>
                <a:gd name="connsiteY1" fmla="*/ 0 h 413739"/>
                <a:gd name="connsiteX2" fmla="*/ 607892 w 607892"/>
                <a:gd name="connsiteY2" fmla="*/ 413739 h 413739"/>
                <a:gd name="connsiteX3" fmla="*/ 0 w 607892"/>
                <a:gd name="connsiteY3" fmla="*/ 413667 h 413739"/>
                <a:gd name="connsiteX0" fmla="*/ 0 w 591337"/>
                <a:gd name="connsiteY0" fmla="*/ 413667 h 413739"/>
                <a:gd name="connsiteX1" fmla="*/ 575292 w 591337"/>
                <a:gd name="connsiteY1" fmla="*/ 0 h 413739"/>
                <a:gd name="connsiteX2" fmla="*/ 591337 w 591337"/>
                <a:gd name="connsiteY2" fmla="*/ 413739 h 413739"/>
                <a:gd name="connsiteX3" fmla="*/ 0 w 591337"/>
                <a:gd name="connsiteY3" fmla="*/ 413667 h 413739"/>
                <a:gd name="connsiteX0" fmla="*/ 0 w 591337"/>
                <a:gd name="connsiteY0" fmla="*/ 413667 h 413739"/>
                <a:gd name="connsiteX1" fmla="*/ 557007 w 591337"/>
                <a:gd name="connsiteY1" fmla="*/ 0 h 413739"/>
                <a:gd name="connsiteX2" fmla="*/ 591337 w 591337"/>
                <a:gd name="connsiteY2" fmla="*/ 413739 h 413739"/>
                <a:gd name="connsiteX3" fmla="*/ 0 w 591337"/>
                <a:gd name="connsiteY3" fmla="*/ 413667 h 413739"/>
                <a:gd name="connsiteX0" fmla="*/ 0 w 591337"/>
                <a:gd name="connsiteY0" fmla="*/ 413667 h 413739"/>
                <a:gd name="connsiteX1" fmla="*/ 557007 w 591337"/>
                <a:gd name="connsiteY1" fmla="*/ 0 h 413739"/>
                <a:gd name="connsiteX2" fmla="*/ 591337 w 591337"/>
                <a:gd name="connsiteY2" fmla="*/ 413739 h 413739"/>
                <a:gd name="connsiteX3" fmla="*/ 0 w 591337"/>
                <a:gd name="connsiteY3" fmla="*/ 413667 h 413739"/>
                <a:gd name="connsiteX0" fmla="*/ 0 w 605051"/>
                <a:gd name="connsiteY0" fmla="*/ 413667 h 413667"/>
                <a:gd name="connsiteX1" fmla="*/ 557007 w 605051"/>
                <a:gd name="connsiteY1" fmla="*/ 0 h 413667"/>
                <a:gd name="connsiteX2" fmla="*/ 605051 w 605051"/>
                <a:gd name="connsiteY2" fmla="*/ 411454 h 413667"/>
                <a:gd name="connsiteX3" fmla="*/ 0 w 605051"/>
                <a:gd name="connsiteY3" fmla="*/ 413667 h 413667"/>
                <a:gd name="connsiteX0" fmla="*/ 0 w 605051"/>
                <a:gd name="connsiteY0" fmla="*/ 413667 h 413667"/>
                <a:gd name="connsiteX1" fmla="*/ 557007 w 605051"/>
                <a:gd name="connsiteY1" fmla="*/ 0 h 413667"/>
                <a:gd name="connsiteX2" fmla="*/ 605051 w 605051"/>
                <a:gd name="connsiteY2" fmla="*/ 411454 h 413667"/>
                <a:gd name="connsiteX3" fmla="*/ 0 w 605051"/>
                <a:gd name="connsiteY3" fmla="*/ 413667 h 413667"/>
                <a:gd name="connsiteX0" fmla="*/ 0 w 600480"/>
                <a:gd name="connsiteY0" fmla="*/ 413667 h 413667"/>
                <a:gd name="connsiteX1" fmla="*/ 552436 w 600480"/>
                <a:gd name="connsiteY1" fmla="*/ 0 h 413667"/>
                <a:gd name="connsiteX2" fmla="*/ 600480 w 600480"/>
                <a:gd name="connsiteY2" fmla="*/ 411454 h 413667"/>
                <a:gd name="connsiteX3" fmla="*/ 0 w 600480"/>
                <a:gd name="connsiteY3" fmla="*/ 413667 h 413667"/>
                <a:gd name="connsiteX0" fmla="*/ 0 w 600480"/>
                <a:gd name="connsiteY0" fmla="*/ 415953 h 415953"/>
                <a:gd name="connsiteX1" fmla="*/ 527294 w 600480"/>
                <a:gd name="connsiteY1" fmla="*/ 0 h 415953"/>
                <a:gd name="connsiteX2" fmla="*/ 600480 w 600480"/>
                <a:gd name="connsiteY2" fmla="*/ 413740 h 415953"/>
                <a:gd name="connsiteX3" fmla="*/ 0 w 600480"/>
                <a:gd name="connsiteY3" fmla="*/ 415953 h 415953"/>
                <a:gd name="connsiteX0" fmla="*/ 0 w 639336"/>
                <a:gd name="connsiteY0" fmla="*/ 415953 h 416026"/>
                <a:gd name="connsiteX1" fmla="*/ 527294 w 639336"/>
                <a:gd name="connsiteY1" fmla="*/ 0 h 416026"/>
                <a:gd name="connsiteX2" fmla="*/ 639336 w 639336"/>
                <a:gd name="connsiteY2" fmla="*/ 416026 h 416026"/>
                <a:gd name="connsiteX3" fmla="*/ 0 w 639336"/>
                <a:gd name="connsiteY3" fmla="*/ 415953 h 416026"/>
                <a:gd name="connsiteX0" fmla="*/ 0 w 639336"/>
                <a:gd name="connsiteY0" fmla="*/ 415953 h 416026"/>
                <a:gd name="connsiteX1" fmla="*/ 527294 w 639336"/>
                <a:gd name="connsiteY1" fmla="*/ 0 h 416026"/>
                <a:gd name="connsiteX2" fmla="*/ 639336 w 639336"/>
                <a:gd name="connsiteY2" fmla="*/ 416026 h 416026"/>
                <a:gd name="connsiteX3" fmla="*/ 0 w 639336"/>
                <a:gd name="connsiteY3" fmla="*/ 415953 h 416026"/>
                <a:gd name="connsiteX0" fmla="*/ 0 w 639336"/>
                <a:gd name="connsiteY0" fmla="*/ 415953 h 416026"/>
                <a:gd name="connsiteX1" fmla="*/ 527294 w 639336"/>
                <a:gd name="connsiteY1" fmla="*/ 0 h 416026"/>
                <a:gd name="connsiteX2" fmla="*/ 639336 w 639336"/>
                <a:gd name="connsiteY2" fmla="*/ 416026 h 416026"/>
                <a:gd name="connsiteX3" fmla="*/ 0 w 639336"/>
                <a:gd name="connsiteY3" fmla="*/ 415953 h 416026"/>
                <a:gd name="connsiteX0" fmla="*/ 0 w 639336"/>
                <a:gd name="connsiteY0" fmla="*/ 415953 h 416026"/>
                <a:gd name="connsiteX1" fmla="*/ 527294 w 639336"/>
                <a:gd name="connsiteY1" fmla="*/ 0 h 416026"/>
                <a:gd name="connsiteX2" fmla="*/ 639336 w 639336"/>
                <a:gd name="connsiteY2" fmla="*/ 416026 h 416026"/>
                <a:gd name="connsiteX3" fmla="*/ 0 w 639336"/>
                <a:gd name="connsiteY3" fmla="*/ 415953 h 416026"/>
                <a:gd name="connsiteX0" fmla="*/ 0 w 639336"/>
                <a:gd name="connsiteY0" fmla="*/ 409097 h 416026"/>
                <a:gd name="connsiteX1" fmla="*/ 527294 w 639336"/>
                <a:gd name="connsiteY1" fmla="*/ 0 h 416026"/>
                <a:gd name="connsiteX2" fmla="*/ 639336 w 639336"/>
                <a:gd name="connsiteY2" fmla="*/ 416026 h 416026"/>
                <a:gd name="connsiteX3" fmla="*/ 0 w 639336"/>
                <a:gd name="connsiteY3" fmla="*/ 409097 h 416026"/>
                <a:gd name="connsiteX0" fmla="*/ 0 w 637051"/>
                <a:gd name="connsiteY0" fmla="*/ 418239 h 418239"/>
                <a:gd name="connsiteX1" fmla="*/ 525009 w 637051"/>
                <a:gd name="connsiteY1" fmla="*/ 0 h 418239"/>
                <a:gd name="connsiteX2" fmla="*/ 637051 w 637051"/>
                <a:gd name="connsiteY2" fmla="*/ 416026 h 418239"/>
                <a:gd name="connsiteX3" fmla="*/ 0 w 637051"/>
                <a:gd name="connsiteY3" fmla="*/ 418239 h 418239"/>
                <a:gd name="connsiteX0" fmla="*/ 0 w 637051"/>
                <a:gd name="connsiteY0" fmla="*/ 305281 h 305281"/>
                <a:gd name="connsiteX1" fmla="*/ 555816 w 637051"/>
                <a:gd name="connsiteY1" fmla="*/ 0 h 305281"/>
                <a:gd name="connsiteX2" fmla="*/ 637051 w 637051"/>
                <a:gd name="connsiteY2" fmla="*/ 303068 h 305281"/>
                <a:gd name="connsiteX3" fmla="*/ 0 w 637051"/>
                <a:gd name="connsiteY3" fmla="*/ 305281 h 305281"/>
                <a:gd name="connsiteX0" fmla="*/ 0 w 637051"/>
                <a:gd name="connsiteY0" fmla="*/ 305281 h 305281"/>
                <a:gd name="connsiteX1" fmla="*/ 555816 w 637051"/>
                <a:gd name="connsiteY1" fmla="*/ 0 h 305281"/>
                <a:gd name="connsiteX2" fmla="*/ 637051 w 637051"/>
                <a:gd name="connsiteY2" fmla="*/ 303068 h 305281"/>
                <a:gd name="connsiteX3" fmla="*/ 0 w 637051"/>
                <a:gd name="connsiteY3" fmla="*/ 305281 h 305281"/>
              </a:gdLst>
              <a:ahLst/>
              <a:cxnLst>
                <a:cxn ang="0">
                  <a:pos x="connsiteX0" y="connsiteY0"/>
                </a:cxn>
                <a:cxn ang="0">
                  <a:pos x="connsiteX1" y="connsiteY1"/>
                </a:cxn>
                <a:cxn ang="0">
                  <a:pos x="connsiteX2" y="connsiteY2"/>
                </a:cxn>
                <a:cxn ang="0">
                  <a:pos x="connsiteX3" y="connsiteY3"/>
                </a:cxn>
              </a:cxnLst>
              <a:rect l="l" t="t" r="r" b="b"/>
              <a:pathLst>
                <a:path w="637051" h="305281">
                  <a:moveTo>
                    <a:pt x="0" y="305281"/>
                  </a:moveTo>
                  <a:cubicBezTo>
                    <a:pt x="46922" y="202250"/>
                    <a:pt x="253677" y="6945"/>
                    <a:pt x="555816" y="0"/>
                  </a:cubicBezTo>
                  <a:cubicBezTo>
                    <a:pt x="594990" y="142484"/>
                    <a:pt x="594229" y="145666"/>
                    <a:pt x="637051" y="303068"/>
                  </a:cubicBezTo>
                  <a:lnTo>
                    <a:pt x="0" y="305281"/>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flect"/>
            <p:cNvSpPr/>
            <p:nvPr/>
          </p:nvSpPr>
          <p:spPr>
            <a:xfrm>
              <a:off x="7464662" y="4669577"/>
              <a:ext cx="893656" cy="229229"/>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 name="connsiteX0" fmla="*/ 0 w 713013"/>
                <a:gd name="connsiteY0" fmla="*/ 163884 h 209669"/>
                <a:gd name="connsiteX1" fmla="*/ 671226 w 713013"/>
                <a:gd name="connsiteY1" fmla="*/ 0 h 209669"/>
                <a:gd name="connsiteX2" fmla="*/ 713013 w 713013"/>
                <a:gd name="connsiteY2" fmla="*/ 209663 h 209669"/>
                <a:gd name="connsiteX3" fmla="*/ 0 w 713013"/>
                <a:gd name="connsiteY3" fmla="*/ 163884 h 209669"/>
                <a:gd name="connsiteX0" fmla="*/ 0 w 713013"/>
                <a:gd name="connsiteY0" fmla="*/ 132897 h 178682"/>
                <a:gd name="connsiteX1" fmla="*/ 635472 w 713013"/>
                <a:gd name="connsiteY1" fmla="*/ 0 h 178682"/>
                <a:gd name="connsiteX2" fmla="*/ 713013 w 713013"/>
                <a:gd name="connsiteY2" fmla="*/ 178676 h 178682"/>
                <a:gd name="connsiteX3" fmla="*/ 0 w 713013"/>
                <a:gd name="connsiteY3" fmla="*/ 132897 h 178682"/>
                <a:gd name="connsiteX0" fmla="*/ 0 w 708246"/>
                <a:gd name="connsiteY0" fmla="*/ 180570 h 180570"/>
                <a:gd name="connsiteX1" fmla="*/ 630705 w 708246"/>
                <a:gd name="connsiteY1" fmla="*/ 0 h 180570"/>
                <a:gd name="connsiteX2" fmla="*/ 708246 w 708246"/>
                <a:gd name="connsiteY2" fmla="*/ 178676 h 180570"/>
                <a:gd name="connsiteX3" fmla="*/ 0 w 708246"/>
                <a:gd name="connsiteY3" fmla="*/ 180570 h 180570"/>
                <a:gd name="connsiteX0" fmla="*/ 0 w 705863"/>
                <a:gd name="connsiteY0" fmla="*/ 180570 h 181059"/>
                <a:gd name="connsiteX1" fmla="*/ 630705 w 705863"/>
                <a:gd name="connsiteY1" fmla="*/ 0 h 181059"/>
                <a:gd name="connsiteX2" fmla="*/ 705863 w 705863"/>
                <a:gd name="connsiteY2" fmla="*/ 181059 h 181059"/>
                <a:gd name="connsiteX3" fmla="*/ 0 w 705863"/>
                <a:gd name="connsiteY3" fmla="*/ 180570 h 181059"/>
              </a:gdLst>
              <a:ahLst/>
              <a:cxnLst>
                <a:cxn ang="0">
                  <a:pos x="connsiteX0" y="connsiteY0"/>
                </a:cxn>
                <a:cxn ang="0">
                  <a:pos x="connsiteX1" y="connsiteY1"/>
                </a:cxn>
                <a:cxn ang="0">
                  <a:pos x="connsiteX2" y="connsiteY2"/>
                </a:cxn>
                <a:cxn ang="0">
                  <a:pos x="connsiteX3" y="connsiteY3"/>
                </a:cxn>
              </a:cxnLst>
              <a:rect l="l" t="t" r="r" b="b"/>
              <a:pathLst>
                <a:path w="705863" h="181059">
                  <a:moveTo>
                    <a:pt x="0" y="180570"/>
                  </a:moveTo>
                  <a:cubicBezTo>
                    <a:pt x="167502" y="106308"/>
                    <a:pt x="328566" y="6945"/>
                    <a:pt x="630705" y="0"/>
                  </a:cubicBezTo>
                  <a:lnTo>
                    <a:pt x="705863" y="181059"/>
                  </a:lnTo>
                  <a:lnTo>
                    <a:pt x="0" y="18057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flect"/>
            <p:cNvSpPr/>
            <p:nvPr/>
          </p:nvSpPr>
          <p:spPr>
            <a:xfrm>
              <a:off x="7655884" y="5053857"/>
              <a:ext cx="1008451" cy="528736"/>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 name="connsiteX0" fmla="*/ 0 w 795363"/>
                <a:gd name="connsiteY0" fmla="*/ 383944 h 383944"/>
                <a:gd name="connsiteX1" fmla="*/ 795363 w 795363"/>
                <a:gd name="connsiteY1" fmla="*/ 0 h 383944"/>
                <a:gd name="connsiteX2" fmla="*/ 620050 w 795363"/>
                <a:gd name="connsiteY2" fmla="*/ 382050 h 383944"/>
                <a:gd name="connsiteX3" fmla="*/ 0 w 795363"/>
                <a:gd name="connsiteY3" fmla="*/ 383944 h 383944"/>
                <a:gd name="connsiteX0" fmla="*/ 0 w 795363"/>
                <a:gd name="connsiteY0" fmla="*/ 383944 h 397097"/>
                <a:gd name="connsiteX1" fmla="*/ 795363 w 795363"/>
                <a:gd name="connsiteY1" fmla="*/ 0 h 397097"/>
                <a:gd name="connsiteX2" fmla="*/ 687761 w 795363"/>
                <a:gd name="connsiteY2" fmla="*/ 397097 h 397097"/>
                <a:gd name="connsiteX3" fmla="*/ 0 w 795363"/>
                <a:gd name="connsiteY3" fmla="*/ 383944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95363"/>
                <a:gd name="connsiteY0" fmla="*/ 393348 h 397097"/>
                <a:gd name="connsiteX1" fmla="*/ 795363 w 795363"/>
                <a:gd name="connsiteY1" fmla="*/ 0 h 397097"/>
                <a:gd name="connsiteX2" fmla="*/ 687761 w 795363"/>
                <a:gd name="connsiteY2" fmla="*/ 397097 h 397097"/>
                <a:gd name="connsiteX3" fmla="*/ 0 w 795363"/>
                <a:gd name="connsiteY3" fmla="*/ 393348 h 397097"/>
                <a:gd name="connsiteX0" fmla="*/ 0 w 787840"/>
                <a:gd name="connsiteY0" fmla="*/ 402752 h 406501"/>
                <a:gd name="connsiteX1" fmla="*/ 787840 w 787840"/>
                <a:gd name="connsiteY1" fmla="*/ 0 h 406501"/>
                <a:gd name="connsiteX2" fmla="*/ 687761 w 787840"/>
                <a:gd name="connsiteY2" fmla="*/ 406501 h 406501"/>
                <a:gd name="connsiteX3" fmla="*/ 0 w 787840"/>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 name="connsiteX0" fmla="*/ 0 w 793483"/>
                <a:gd name="connsiteY0" fmla="*/ 402752 h 406501"/>
                <a:gd name="connsiteX1" fmla="*/ 793483 w 793483"/>
                <a:gd name="connsiteY1" fmla="*/ 0 h 406501"/>
                <a:gd name="connsiteX2" fmla="*/ 687761 w 793483"/>
                <a:gd name="connsiteY2" fmla="*/ 406501 h 406501"/>
                <a:gd name="connsiteX3" fmla="*/ 0 w 793483"/>
                <a:gd name="connsiteY3" fmla="*/ 402752 h 406501"/>
                <a:gd name="connsiteX0" fmla="*/ 0 w 754325"/>
                <a:gd name="connsiteY0" fmla="*/ 402752 h 406501"/>
                <a:gd name="connsiteX1" fmla="*/ 754325 w 754325"/>
                <a:gd name="connsiteY1" fmla="*/ 0 h 406501"/>
                <a:gd name="connsiteX2" fmla="*/ 687761 w 754325"/>
                <a:gd name="connsiteY2" fmla="*/ 406501 h 406501"/>
                <a:gd name="connsiteX3" fmla="*/ 0 w 754325"/>
                <a:gd name="connsiteY3" fmla="*/ 402752 h 406501"/>
                <a:gd name="connsiteX0" fmla="*/ 0 w 754325"/>
                <a:gd name="connsiteY0" fmla="*/ 402752 h 402752"/>
                <a:gd name="connsiteX1" fmla="*/ 754325 w 754325"/>
                <a:gd name="connsiteY1" fmla="*/ 0 h 402752"/>
                <a:gd name="connsiteX2" fmla="*/ 705165 w 754325"/>
                <a:gd name="connsiteY2" fmla="*/ 402150 h 402752"/>
                <a:gd name="connsiteX3" fmla="*/ 0 w 754325"/>
                <a:gd name="connsiteY3" fmla="*/ 402752 h 402752"/>
                <a:gd name="connsiteX0" fmla="*/ 0 w 632499"/>
                <a:gd name="connsiteY0" fmla="*/ 402752 h 402752"/>
                <a:gd name="connsiteX1" fmla="*/ 632499 w 632499"/>
                <a:gd name="connsiteY1" fmla="*/ 0 h 402752"/>
                <a:gd name="connsiteX2" fmla="*/ 583339 w 632499"/>
                <a:gd name="connsiteY2" fmla="*/ 402150 h 402752"/>
                <a:gd name="connsiteX3" fmla="*/ 0 w 632499"/>
                <a:gd name="connsiteY3" fmla="*/ 402752 h 402752"/>
                <a:gd name="connsiteX0" fmla="*/ 0 w 632499"/>
                <a:gd name="connsiteY0" fmla="*/ 402752 h 402752"/>
                <a:gd name="connsiteX1" fmla="*/ 632499 w 632499"/>
                <a:gd name="connsiteY1" fmla="*/ 0 h 402752"/>
                <a:gd name="connsiteX2" fmla="*/ 583339 w 632499"/>
                <a:gd name="connsiteY2" fmla="*/ 402150 h 402752"/>
                <a:gd name="connsiteX3" fmla="*/ 0 w 632499"/>
                <a:gd name="connsiteY3" fmla="*/ 402752 h 402752"/>
                <a:gd name="connsiteX0" fmla="*/ 0 w 632499"/>
                <a:gd name="connsiteY0" fmla="*/ 402752 h 406501"/>
                <a:gd name="connsiteX1" fmla="*/ 632499 w 632499"/>
                <a:gd name="connsiteY1" fmla="*/ 0 h 406501"/>
                <a:gd name="connsiteX2" fmla="*/ 581164 w 632499"/>
                <a:gd name="connsiteY2" fmla="*/ 406501 h 406501"/>
                <a:gd name="connsiteX3" fmla="*/ 0 w 632499"/>
                <a:gd name="connsiteY3" fmla="*/ 402752 h 406501"/>
                <a:gd name="connsiteX0" fmla="*/ 0 w 632499"/>
                <a:gd name="connsiteY0" fmla="*/ 402752 h 406501"/>
                <a:gd name="connsiteX1" fmla="*/ 632499 w 632499"/>
                <a:gd name="connsiteY1" fmla="*/ 0 h 406501"/>
                <a:gd name="connsiteX2" fmla="*/ 581164 w 632499"/>
                <a:gd name="connsiteY2" fmla="*/ 406501 h 406501"/>
                <a:gd name="connsiteX3" fmla="*/ 0 w 632499"/>
                <a:gd name="connsiteY3" fmla="*/ 402752 h 406501"/>
                <a:gd name="connsiteX0" fmla="*/ 0 w 632499"/>
                <a:gd name="connsiteY0" fmla="*/ 402752 h 404326"/>
                <a:gd name="connsiteX1" fmla="*/ 632499 w 632499"/>
                <a:gd name="connsiteY1" fmla="*/ 0 h 404326"/>
                <a:gd name="connsiteX2" fmla="*/ 581164 w 632499"/>
                <a:gd name="connsiteY2" fmla="*/ 404326 h 404326"/>
                <a:gd name="connsiteX3" fmla="*/ 0 w 632499"/>
                <a:gd name="connsiteY3" fmla="*/ 402752 h 404326"/>
                <a:gd name="connsiteX0" fmla="*/ 0 w 616683"/>
                <a:gd name="connsiteY0" fmla="*/ 405389 h 406963"/>
                <a:gd name="connsiteX1" fmla="*/ 616683 w 616683"/>
                <a:gd name="connsiteY1" fmla="*/ 0 h 406963"/>
                <a:gd name="connsiteX2" fmla="*/ 581164 w 616683"/>
                <a:gd name="connsiteY2" fmla="*/ 406963 h 406963"/>
                <a:gd name="connsiteX3" fmla="*/ 0 w 616683"/>
                <a:gd name="connsiteY3" fmla="*/ 405389 h 406963"/>
                <a:gd name="connsiteX0" fmla="*/ 0 w 616683"/>
                <a:gd name="connsiteY0" fmla="*/ 405389 h 409600"/>
                <a:gd name="connsiteX1" fmla="*/ 616683 w 616683"/>
                <a:gd name="connsiteY1" fmla="*/ 0 h 409600"/>
                <a:gd name="connsiteX2" fmla="*/ 599615 w 616683"/>
                <a:gd name="connsiteY2" fmla="*/ 409600 h 409600"/>
                <a:gd name="connsiteX3" fmla="*/ 0 w 616683"/>
                <a:gd name="connsiteY3" fmla="*/ 405389 h 409600"/>
                <a:gd name="connsiteX0" fmla="*/ 0 w 618752"/>
                <a:gd name="connsiteY0" fmla="*/ 413667 h 413667"/>
                <a:gd name="connsiteX1" fmla="*/ 618752 w 618752"/>
                <a:gd name="connsiteY1" fmla="*/ 0 h 413667"/>
                <a:gd name="connsiteX2" fmla="*/ 601684 w 618752"/>
                <a:gd name="connsiteY2" fmla="*/ 409600 h 413667"/>
                <a:gd name="connsiteX3" fmla="*/ 0 w 618752"/>
                <a:gd name="connsiteY3" fmla="*/ 413667 h 413667"/>
                <a:gd name="connsiteX0" fmla="*/ 0 w 618752"/>
                <a:gd name="connsiteY0" fmla="*/ 413667 h 413739"/>
                <a:gd name="connsiteX1" fmla="*/ 618752 w 618752"/>
                <a:gd name="connsiteY1" fmla="*/ 0 h 413739"/>
                <a:gd name="connsiteX2" fmla="*/ 605823 w 618752"/>
                <a:gd name="connsiteY2" fmla="*/ 413739 h 413739"/>
                <a:gd name="connsiteX3" fmla="*/ 0 w 618752"/>
                <a:gd name="connsiteY3" fmla="*/ 413667 h 413739"/>
                <a:gd name="connsiteX0" fmla="*/ 0 w 618752"/>
                <a:gd name="connsiteY0" fmla="*/ 413667 h 413739"/>
                <a:gd name="connsiteX1" fmla="*/ 618752 w 618752"/>
                <a:gd name="connsiteY1" fmla="*/ 0 h 413739"/>
                <a:gd name="connsiteX2" fmla="*/ 612031 w 618752"/>
                <a:gd name="connsiteY2" fmla="*/ 413739 h 413739"/>
                <a:gd name="connsiteX3" fmla="*/ 0 w 618752"/>
                <a:gd name="connsiteY3" fmla="*/ 413667 h 413739"/>
                <a:gd name="connsiteX0" fmla="*/ 0 w 618752"/>
                <a:gd name="connsiteY0" fmla="*/ 413667 h 413739"/>
                <a:gd name="connsiteX1" fmla="*/ 618752 w 618752"/>
                <a:gd name="connsiteY1" fmla="*/ 0 h 413739"/>
                <a:gd name="connsiteX2" fmla="*/ 612031 w 618752"/>
                <a:gd name="connsiteY2" fmla="*/ 413739 h 413739"/>
                <a:gd name="connsiteX3" fmla="*/ 0 w 618752"/>
                <a:gd name="connsiteY3" fmla="*/ 413667 h 413739"/>
                <a:gd name="connsiteX0" fmla="*/ 0 w 614612"/>
                <a:gd name="connsiteY0" fmla="*/ 413667 h 413739"/>
                <a:gd name="connsiteX1" fmla="*/ 614612 w 614612"/>
                <a:gd name="connsiteY1" fmla="*/ 0 h 413739"/>
                <a:gd name="connsiteX2" fmla="*/ 612031 w 614612"/>
                <a:gd name="connsiteY2" fmla="*/ 413739 h 413739"/>
                <a:gd name="connsiteX3" fmla="*/ 0 w 614612"/>
                <a:gd name="connsiteY3" fmla="*/ 413667 h 413739"/>
                <a:gd name="connsiteX0" fmla="*/ 0 w 612202"/>
                <a:gd name="connsiteY0" fmla="*/ 415736 h 415808"/>
                <a:gd name="connsiteX1" fmla="*/ 595986 w 612202"/>
                <a:gd name="connsiteY1" fmla="*/ 0 h 415808"/>
                <a:gd name="connsiteX2" fmla="*/ 612031 w 612202"/>
                <a:gd name="connsiteY2" fmla="*/ 415808 h 415808"/>
                <a:gd name="connsiteX3" fmla="*/ 0 w 612202"/>
                <a:gd name="connsiteY3" fmla="*/ 415736 h 415808"/>
                <a:gd name="connsiteX0" fmla="*/ 0 w 612301"/>
                <a:gd name="connsiteY0" fmla="*/ 415736 h 415808"/>
                <a:gd name="connsiteX1" fmla="*/ 595986 w 612301"/>
                <a:gd name="connsiteY1" fmla="*/ 0 h 415808"/>
                <a:gd name="connsiteX2" fmla="*/ 612031 w 612301"/>
                <a:gd name="connsiteY2" fmla="*/ 415808 h 415808"/>
                <a:gd name="connsiteX3" fmla="*/ 0 w 612301"/>
                <a:gd name="connsiteY3" fmla="*/ 415736 h 415808"/>
                <a:gd name="connsiteX0" fmla="*/ 0 w 608273"/>
                <a:gd name="connsiteY0" fmla="*/ 415736 h 415808"/>
                <a:gd name="connsiteX1" fmla="*/ 595986 w 608273"/>
                <a:gd name="connsiteY1" fmla="*/ 0 h 415808"/>
                <a:gd name="connsiteX2" fmla="*/ 607892 w 608273"/>
                <a:gd name="connsiteY2" fmla="*/ 415808 h 415808"/>
                <a:gd name="connsiteX3" fmla="*/ 0 w 608273"/>
                <a:gd name="connsiteY3" fmla="*/ 415736 h 415808"/>
                <a:gd name="connsiteX0" fmla="*/ 0 w 607892"/>
                <a:gd name="connsiteY0" fmla="*/ 415736 h 415808"/>
                <a:gd name="connsiteX1" fmla="*/ 595986 w 607892"/>
                <a:gd name="connsiteY1" fmla="*/ 0 h 415808"/>
                <a:gd name="connsiteX2" fmla="*/ 607892 w 607892"/>
                <a:gd name="connsiteY2" fmla="*/ 415808 h 415808"/>
                <a:gd name="connsiteX3" fmla="*/ 0 w 607892"/>
                <a:gd name="connsiteY3" fmla="*/ 415736 h 415808"/>
                <a:gd name="connsiteX0" fmla="*/ 0 w 607892"/>
                <a:gd name="connsiteY0" fmla="*/ 415736 h 415808"/>
                <a:gd name="connsiteX1" fmla="*/ 595986 w 607892"/>
                <a:gd name="connsiteY1" fmla="*/ 0 h 415808"/>
                <a:gd name="connsiteX2" fmla="*/ 607892 w 607892"/>
                <a:gd name="connsiteY2" fmla="*/ 415808 h 415808"/>
                <a:gd name="connsiteX3" fmla="*/ 0 w 607892"/>
                <a:gd name="connsiteY3" fmla="*/ 415736 h 415808"/>
                <a:gd name="connsiteX0" fmla="*/ 0 w 607892"/>
                <a:gd name="connsiteY0" fmla="*/ 413667 h 413739"/>
                <a:gd name="connsiteX1" fmla="*/ 591847 w 607892"/>
                <a:gd name="connsiteY1" fmla="*/ 0 h 413739"/>
                <a:gd name="connsiteX2" fmla="*/ 607892 w 607892"/>
                <a:gd name="connsiteY2" fmla="*/ 413739 h 413739"/>
                <a:gd name="connsiteX3" fmla="*/ 0 w 607892"/>
                <a:gd name="connsiteY3" fmla="*/ 413667 h 413739"/>
                <a:gd name="connsiteX0" fmla="*/ 0 w 607892"/>
                <a:gd name="connsiteY0" fmla="*/ 413667 h 413739"/>
                <a:gd name="connsiteX1" fmla="*/ 591847 w 607892"/>
                <a:gd name="connsiteY1" fmla="*/ 0 h 413739"/>
                <a:gd name="connsiteX2" fmla="*/ 607892 w 607892"/>
                <a:gd name="connsiteY2" fmla="*/ 413739 h 413739"/>
                <a:gd name="connsiteX3" fmla="*/ 0 w 607892"/>
                <a:gd name="connsiteY3" fmla="*/ 413667 h 413739"/>
                <a:gd name="connsiteX0" fmla="*/ 0 w 591337"/>
                <a:gd name="connsiteY0" fmla="*/ 413667 h 413739"/>
                <a:gd name="connsiteX1" fmla="*/ 575292 w 591337"/>
                <a:gd name="connsiteY1" fmla="*/ 0 h 413739"/>
                <a:gd name="connsiteX2" fmla="*/ 591337 w 591337"/>
                <a:gd name="connsiteY2" fmla="*/ 413739 h 413739"/>
                <a:gd name="connsiteX3" fmla="*/ 0 w 591337"/>
                <a:gd name="connsiteY3" fmla="*/ 413667 h 413739"/>
                <a:gd name="connsiteX0" fmla="*/ 0 w 591337"/>
                <a:gd name="connsiteY0" fmla="*/ 413667 h 413739"/>
                <a:gd name="connsiteX1" fmla="*/ 557007 w 591337"/>
                <a:gd name="connsiteY1" fmla="*/ 0 h 413739"/>
                <a:gd name="connsiteX2" fmla="*/ 591337 w 591337"/>
                <a:gd name="connsiteY2" fmla="*/ 413739 h 413739"/>
                <a:gd name="connsiteX3" fmla="*/ 0 w 591337"/>
                <a:gd name="connsiteY3" fmla="*/ 413667 h 413739"/>
                <a:gd name="connsiteX0" fmla="*/ 0 w 591337"/>
                <a:gd name="connsiteY0" fmla="*/ 413667 h 413739"/>
                <a:gd name="connsiteX1" fmla="*/ 557007 w 591337"/>
                <a:gd name="connsiteY1" fmla="*/ 0 h 413739"/>
                <a:gd name="connsiteX2" fmla="*/ 591337 w 591337"/>
                <a:gd name="connsiteY2" fmla="*/ 413739 h 413739"/>
                <a:gd name="connsiteX3" fmla="*/ 0 w 591337"/>
                <a:gd name="connsiteY3" fmla="*/ 413667 h 413739"/>
                <a:gd name="connsiteX0" fmla="*/ 0 w 605051"/>
                <a:gd name="connsiteY0" fmla="*/ 413667 h 413667"/>
                <a:gd name="connsiteX1" fmla="*/ 557007 w 605051"/>
                <a:gd name="connsiteY1" fmla="*/ 0 h 413667"/>
                <a:gd name="connsiteX2" fmla="*/ 605051 w 605051"/>
                <a:gd name="connsiteY2" fmla="*/ 411454 h 413667"/>
                <a:gd name="connsiteX3" fmla="*/ 0 w 605051"/>
                <a:gd name="connsiteY3" fmla="*/ 413667 h 413667"/>
                <a:gd name="connsiteX0" fmla="*/ 0 w 605051"/>
                <a:gd name="connsiteY0" fmla="*/ 413667 h 413667"/>
                <a:gd name="connsiteX1" fmla="*/ 557007 w 605051"/>
                <a:gd name="connsiteY1" fmla="*/ 0 h 413667"/>
                <a:gd name="connsiteX2" fmla="*/ 605051 w 605051"/>
                <a:gd name="connsiteY2" fmla="*/ 411454 h 413667"/>
                <a:gd name="connsiteX3" fmla="*/ 0 w 605051"/>
                <a:gd name="connsiteY3" fmla="*/ 413667 h 413667"/>
                <a:gd name="connsiteX0" fmla="*/ 0 w 600480"/>
                <a:gd name="connsiteY0" fmla="*/ 413667 h 413667"/>
                <a:gd name="connsiteX1" fmla="*/ 552436 w 600480"/>
                <a:gd name="connsiteY1" fmla="*/ 0 h 413667"/>
                <a:gd name="connsiteX2" fmla="*/ 600480 w 600480"/>
                <a:gd name="connsiteY2" fmla="*/ 411454 h 413667"/>
                <a:gd name="connsiteX3" fmla="*/ 0 w 600480"/>
                <a:gd name="connsiteY3" fmla="*/ 413667 h 413667"/>
                <a:gd name="connsiteX0" fmla="*/ 0 w 600480"/>
                <a:gd name="connsiteY0" fmla="*/ 415953 h 415953"/>
                <a:gd name="connsiteX1" fmla="*/ 527294 w 600480"/>
                <a:gd name="connsiteY1" fmla="*/ 0 h 415953"/>
                <a:gd name="connsiteX2" fmla="*/ 600480 w 600480"/>
                <a:gd name="connsiteY2" fmla="*/ 413740 h 415953"/>
                <a:gd name="connsiteX3" fmla="*/ 0 w 600480"/>
                <a:gd name="connsiteY3" fmla="*/ 415953 h 415953"/>
                <a:gd name="connsiteX0" fmla="*/ 0 w 639336"/>
                <a:gd name="connsiteY0" fmla="*/ 415953 h 416026"/>
                <a:gd name="connsiteX1" fmla="*/ 527294 w 639336"/>
                <a:gd name="connsiteY1" fmla="*/ 0 h 416026"/>
                <a:gd name="connsiteX2" fmla="*/ 639336 w 639336"/>
                <a:gd name="connsiteY2" fmla="*/ 416026 h 416026"/>
                <a:gd name="connsiteX3" fmla="*/ 0 w 639336"/>
                <a:gd name="connsiteY3" fmla="*/ 415953 h 416026"/>
                <a:gd name="connsiteX0" fmla="*/ 0 w 639336"/>
                <a:gd name="connsiteY0" fmla="*/ 415953 h 416026"/>
                <a:gd name="connsiteX1" fmla="*/ 527294 w 639336"/>
                <a:gd name="connsiteY1" fmla="*/ 0 h 416026"/>
                <a:gd name="connsiteX2" fmla="*/ 639336 w 639336"/>
                <a:gd name="connsiteY2" fmla="*/ 416026 h 416026"/>
                <a:gd name="connsiteX3" fmla="*/ 0 w 639336"/>
                <a:gd name="connsiteY3" fmla="*/ 415953 h 416026"/>
                <a:gd name="connsiteX0" fmla="*/ 0 w 639336"/>
                <a:gd name="connsiteY0" fmla="*/ 415953 h 416026"/>
                <a:gd name="connsiteX1" fmla="*/ 527294 w 639336"/>
                <a:gd name="connsiteY1" fmla="*/ 0 h 416026"/>
                <a:gd name="connsiteX2" fmla="*/ 639336 w 639336"/>
                <a:gd name="connsiteY2" fmla="*/ 416026 h 416026"/>
                <a:gd name="connsiteX3" fmla="*/ 0 w 639336"/>
                <a:gd name="connsiteY3" fmla="*/ 415953 h 416026"/>
                <a:gd name="connsiteX0" fmla="*/ 0 w 639336"/>
                <a:gd name="connsiteY0" fmla="*/ 415953 h 416026"/>
                <a:gd name="connsiteX1" fmla="*/ 527294 w 639336"/>
                <a:gd name="connsiteY1" fmla="*/ 0 h 416026"/>
                <a:gd name="connsiteX2" fmla="*/ 639336 w 639336"/>
                <a:gd name="connsiteY2" fmla="*/ 416026 h 416026"/>
                <a:gd name="connsiteX3" fmla="*/ 0 w 639336"/>
                <a:gd name="connsiteY3" fmla="*/ 415953 h 416026"/>
                <a:gd name="connsiteX0" fmla="*/ 0 w 639336"/>
                <a:gd name="connsiteY0" fmla="*/ 409097 h 416026"/>
                <a:gd name="connsiteX1" fmla="*/ 527294 w 639336"/>
                <a:gd name="connsiteY1" fmla="*/ 0 h 416026"/>
                <a:gd name="connsiteX2" fmla="*/ 639336 w 639336"/>
                <a:gd name="connsiteY2" fmla="*/ 416026 h 416026"/>
                <a:gd name="connsiteX3" fmla="*/ 0 w 639336"/>
                <a:gd name="connsiteY3" fmla="*/ 409097 h 416026"/>
                <a:gd name="connsiteX0" fmla="*/ 0 w 637051"/>
                <a:gd name="connsiteY0" fmla="*/ 418239 h 418239"/>
                <a:gd name="connsiteX1" fmla="*/ 525009 w 637051"/>
                <a:gd name="connsiteY1" fmla="*/ 0 h 418239"/>
                <a:gd name="connsiteX2" fmla="*/ 637051 w 637051"/>
                <a:gd name="connsiteY2" fmla="*/ 416026 h 418239"/>
                <a:gd name="connsiteX3" fmla="*/ 0 w 637051"/>
                <a:gd name="connsiteY3" fmla="*/ 418239 h 418239"/>
                <a:gd name="connsiteX0" fmla="*/ 0 w 741681"/>
                <a:gd name="connsiteY0" fmla="*/ 418239 h 422705"/>
                <a:gd name="connsiteX1" fmla="*/ 525009 w 741681"/>
                <a:gd name="connsiteY1" fmla="*/ 0 h 422705"/>
                <a:gd name="connsiteX2" fmla="*/ 741681 w 741681"/>
                <a:gd name="connsiteY2" fmla="*/ 422705 h 422705"/>
                <a:gd name="connsiteX3" fmla="*/ 0 w 741681"/>
                <a:gd name="connsiteY3" fmla="*/ 418239 h 422705"/>
                <a:gd name="connsiteX0" fmla="*/ 0 w 741681"/>
                <a:gd name="connsiteY0" fmla="*/ 418239 h 422705"/>
                <a:gd name="connsiteX1" fmla="*/ 525009 w 741681"/>
                <a:gd name="connsiteY1" fmla="*/ 0 h 422705"/>
                <a:gd name="connsiteX2" fmla="*/ 741681 w 741681"/>
                <a:gd name="connsiteY2" fmla="*/ 422705 h 422705"/>
                <a:gd name="connsiteX3" fmla="*/ 0 w 741681"/>
                <a:gd name="connsiteY3" fmla="*/ 418239 h 422705"/>
                <a:gd name="connsiteX0" fmla="*/ 0 w 741681"/>
                <a:gd name="connsiteY0" fmla="*/ 416013 h 420479"/>
                <a:gd name="connsiteX1" fmla="*/ 556175 w 741681"/>
                <a:gd name="connsiteY1" fmla="*/ 0 h 420479"/>
                <a:gd name="connsiteX2" fmla="*/ 741681 w 741681"/>
                <a:gd name="connsiteY2" fmla="*/ 420479 h 420479"/>
                <a:gd name="connsiteX3" fmla="*/ 0 w 741681"/>
                <a:gd name="connsiteY3" fmla="*/ 416013 h 420479"/>
                <a:gd name="connsiteX0" fmla="*/ 0 w 741681"/>
                <a:gd name="connsiteY0" fmla="*/ 416013 h 420479"/>
                <a:gd name="connsiteX1" fmla="*/ 556175 w 741681"/>
                <a:gd name="connsiteY1" fmla="*/ 0 h 420479"/>
                <a:gd name="connsiteX2" fmla="*/ 741681 w 741681"/>
                <a:gd name="connsiteY2" fmla="*/ 420479 h 420479"/>
                <a:gd name="connsiteX3" fmla="*/ 0 w 741681"/>
                <a:gd name="connsiteY3" fmla="*/ 416013 h 420479"/>
                <a:gd name="connsiteX0" fmla="*/ 0 w 741681"/>
                <a:gd name="connsiteY0" fmla="*/ 418239 h 422705"/>
                <a:gd name="connsiteX1" fmla="*/ 547270 w 741681"/>
                <a:gd name="connsiteY1" fmla="*/ 0 h 422705"/>
                <a:gd name="connsiteX2" fmla="*/ 741681 w 741681"/>
                <a:gd name="connsiteY2" fmla="*/ 422705 h 422705"/>
                <a:gd name="connsiteX3" fmla="*/ 0 w 741681"/>
                <a:gd name="connsiteY3" fmla="*/ 418239 h 422705"/>
                <a:gd name="connsiteX0" fmla="*/ 0 w 743907"/>
                <a:gd name="connsiteY0" fmla="*/ 429370 h 429370"/>
                <a:gd name="connsiteX1" fmla="*/ 549496 w 743907"/>
                <a:gd name="connsiteY1" fmla="*/ 0 h 429370"/>
                <a:gd name="connsiteX2" fmla="*/ 743907 w 743907"/>
                <a:gd name="connsiteY2" fmla="*/ 422705 h 429370"/>
                <a:gd name="connsiteX3" fmla="*/ 0 w 743907"/>
                <a:gd name="connsiteY3" fmla="*/ 429370 h 429370"/>
                <a:gd name="connsiteX0" fmla="*/ 0 w 743907"/>
                <a:gd name="connsiteY0" fmla="*/ 429370 h 429370"/>
                <a:gd name="connsiteX1" fmla="*/ 549496 w 743907"/>
                <a:gd name="connsiteY1" fmla="*/ 0 h 429370"/>
                <a:gd name="connsiteX2" fmla="*/ 743907 w 743907"/>
                <a:gd name="connsiteY2" fmla="*/ 422705 h 429370"/>
                <a:gd name="connsiteX3" fmla="*/ 0 w 743907"/>
                <a:gd name="connsiteY3" fmla="*/ 429370 h 429370"/>
                <a:gd name="connsiteX0" fmla="*/ 0 w 743907"/>
                <a:gd name="connsiteY0" fmla="*/ 429370 h 429383"/>
                <a:gd name="connsiteX1" fmla="*/ 549496 w 743907"/>
                <a:gd name="connsiteY1" fmla="*/ 0 h 429383"/>
                <a:gd name="connsiteX2" fmla="*/ 743907 w 743907"/>
                <a:gd name="connsiteY2" fmla="*/ 429383 h 429383"/>
                <a:gd name="connsiteX3" fmla="*/ 0 w 743907"/>
                <a:gd name="connsiteY3" fmla="*/ 429370 h 429383"/>
                <a:gd name="connsiteX0" fmla="*/ 0 w 743907"/>
                <a:gd name="connsiteY0" fmla="*/ 429370 h 429383"/>
                <a:gd name="connsiteX1" fmla="*/ 549496 w 743907"/>
                <a:gd name="connsiteY1" fmla="*/ 0 h 429383"/>
                <a:gd name="connsiteX2" fmla="*/ 743907 w 743907"/>
                <a:gd name="connsiteY2" fmla="*/ 429383 h 429383"/>
                <a:gd name="connsiteX3" fmla="*/ 0 w 743907"/>
                <a:gd name="connsiteY3" fmla="*/ 429370 h 429383"/>
                <a:gd name="connsiteX0" fmla="*/ 0 w 743907"/>
                <a:gd name="connsiteY0" fmla="*/ 390022 h 390035"/>
                <a:gd name="connsiteX1" fmla="*/ 566359 w 743907"/>
                <a:gd name="connsiteY1" fmla="*/ 0 h 390035"/>
                <a:gd name="connsiteX2" fmla="*/ 743907 w 743907"/>
                <a:gd name="connsiteY2" fmla="*/ 390035 h 390035"/>
                <a:gd name="connsiteX3" fmla="*/ 0 w 743907"/>
                <a:gd name="connsiteY3" fmla="*/ 390022 h 390035"/>
                <a:gd name="connsiteX0" fmla="*/ 0 w 743907"/>
                <a:gd name="connsiteY0" fmla="*/ 390022 h 390035"/>
                <a:gd name="connsiteX1" fmla="*/ 566359 w 743907"/>
                <a:gd name="connsiteY1" fmla="*/ 0 h 390035"/>
                <a:gd name="connsiteX2" fmla="*/ 743907 w 743907"/>
                <a:gd name="connsiteY2" fmla="*/ 390035 h 390035"/>
                <a:gd name="connsiteX3" fmla="*/ 0 w 743907"/>
                <a:gd name="connsiteY3" fmla="*/ 390022 h 390035"/>
              </a:gdLst>
              <a:ahLst/>
              <a:cxnLst>
                <a:cxn ang="0">
                  <a:pos x="connsiteX0" y="connsiteY0"/>
                </a:cxn>
                <a:cxn ang="0">
                  <a:pos x="connsiteX1" y="connsiteY1"/>
                </a:cxn>
                <a:cxn ang="0">
                  <a:pos x="connsiteX2" y="connsiteY2"/>
                </a:cxn>
                <a:cxn ang="0">
                  <a:pos x="connsiteX3" y="connsiteY3"/>
                </a:cxn>
              </a:cxnLst>
              <a:rect l="l" t="t" r="r" b="b"/>
              <a:pathLst>
                <a:path w="743907" h="390035">
                  <a:moveTo>
                    <a:pt x="0" y="390022"/>
                  </a:moveTo>
                  <a:cubicBezTo>
                    <a:pt x="46922" y="286991"/>
                    <a:pt x="264220" y="6945"/>
                    <a:pt x="566359" y="0"/>
                  </a:cubicBezTo>
                  <a:cubicBezTo>
                    <a:pt x="629641" y="144710"/>
                    <a:pt x="674372" y="234859"/>
                    <a:pt x="743907" y="390035"/>
                  </a:cubicBezTo>
                  <a:lnTo>
                    <a:pt x="0" y="390022"/>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flect"/>
            <p:cNvSpPr/>
            <p:nvPr/>
          </p:nvSpPr>
          <p:spPr>
            <a:xfrm>
              <a:off x="7288150" y="4276272"/>
              <a:ext cx="896168" cy="229229"/>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 name="connsiteX0" fmla="*/ 0 w 713013"/>
                <a:gd name="connsiteY0" fmla="*/ 163884 h 209669"/>
                <a:gd name="connsiteX1" fmla="*/ 671226 w 713013"/>
                <a:gd name="connsiteY1" fmla="*/ 0 h 209669"/>
                <a:gd name="connsiteX2" fmla="*/ 713013 w 713013"/>
                <a:gd name="connsiteY2" fmla="*/ 209663 h 209669"/>
                <a:gd name="connsiteX3" fmla="*/ 0 w 713013"/>
                <a:gd name="connsiteY3" fmla="*/ 163884 h 209669"/>
                <a:gd name="connsiteX0" fmla="*/ 0 w 713013"/>
                <a:gd name="connsiteY0" fmla="*/ 132897 h 178682"/>
                <a:gd name="connsiteX1" fmla="*/ 635472 w 713013"/>
                <a:gd name="connsiteY1" fmla="*/ 0 h 178682"/>
                <a:gd name="connsiteX2" fmla="*/ 713013 w 713013"/>
                <a:gd name="connsiteY2" fmla="*/ 178676 h 178682"/>
                <a:gd name="connsiteX3" fmla="*/ 0 w 713013"/>
                <a:gd name="connsiteY3" fmla="*/ 132897 h 178682"/>
                <a:gd name="connsiteX0" fmla="*/ 0 w 708246"/>
                <a:gd name="connsiteY0" fmla="*/ 180570 h 180570"/>
                <a:gd name="connsiteX1" fmla="*/ 630705 w 708246"/>
                <a:gd name="connsiteY1" fmla="*/ 0 h 180570"/>
                <a:gd name="connsiteX2" fmla="*/ 708246 w 708246"/>
                <a:gd name="connsiteY2" fmla="*/ 178676 h 180570"/>
                <a:gd name="connsiteX3" fmla="*/ 0 w 708246"/>
                <a:gd name="connsiteY3" fmla="*/ 180570 h 180570"/>
                <a:gd name="connsiteX0" fmla="*/ 0 w 705863"/>
                <a:gd name="connsiteY0" fmla="*/ 180570 h 181059"/>
                <a:gd name="connsiteX1" fmla="*/ 630705 w 705863"/>
                <a:gd name="connsiteY1" fmla="*/ 0 h 181059"/>
                <a:gd name="connsiteX2" fmla="*/ 705863 w 705863"/>
                <a:gd name="connsiteY2" fmla="*/ 181059 h 181059"/>
                <a:gd name="connsiteX3" fmla="*/ 0 w 705863"/>
                <a:gd name="connsiteY3" fmla="*/ 180570 h 181059"/>
                <a:gd name="connsiteX0" fmla="*/ 0 w 707847"/>
                <a:gd name="connsiteY0" fmla="*/ 180570 h 181059"/>
                <a:gd name="connsiteX1" fmla="*/ 630705 w 707847"/>
                <a:gd name="connsiteY1" fmla="*/ 0 h 181059"/>
                <a:gd name="connsiteX2" fmla="*/ 707847 w 707847"/>
                <a:gd name="connsiteY2" fmla="*/ 181059 h 181059"/>
                <a:gd name="connsiteX3" fmla="*/ 0 w 707847"/>
                <a:gd name="connsiteY3" fmla="*/ 180570 h 181059"/>
              </a:gdLst>
              <a:ahLst/>
              <a:cxnLst>
                <a:cxn ang="0">
                  <a:pos x="connsiteX0" y="connsiteY0"/>
                </a:cxn>
                <a:cxn ang="0">
                  <a:pos x="connsiteX1" y="connsiteY1"/>
                </a:cxn>
                <a:cxn ang="0">
                  <a:pos x="connsiteX2" y="connsiteY2"/>
                </a:cxn>
                <a:cxn ang="0">
                  <a:pos x="connsiteX3" y="connsiteY3"/>
                </a:cxn>
              </a:cxnLst>
              <a:rect l="l" t="t" r="r" b="b"/>
              <a:pathLst>
                <a:path w="707847" h="181059">
                  <a:moveTo>
                    <a:pt x="0" y="180570"/>
                  </a:moveTo>
                  <a:cubicBezTo>
                    <a:pt x="167502" y="106308"/>
                    <a:pt x="328566" y="6945"/>
                    <a:pt x="630705" y="0"/>
                  </a:cubicBezTo>
                  <a:lnTo>
                    <a:pt x="707847" y="181059"/>
                  </a:lnTo>
                  <a:lnTo>
                    <a:pt x="0" y="18057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flect"/>
            <p:cNvSpPr/>
            <p:nvPr/>
          </p:nvSpPr>
          <p:spPr>
            <a:xfrm>
              <a:off x="7196217" y="3924527"/>
              <a:ext cx="824879" cy="210994"/>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 name="connsiteX0" fmla="*/ 0 w 713013"/>
                <a:gd name="connsiteY0" fmla="*/ 163884 h 209669"/>
                <a:gd name="connsiteX1" fmla="*/ 671226 w 713013"/>
                <a:gd name="connsiteY1" fmla="*/ 0 h 209669"/>
                <a:gd name="connsiteX2" fmla="*/ 713013 w 713013"/>
                <a:gd name="connsiteY2" fmla="*/ 209663 h 209669"/>
                <a:gd name="connsiteX3" fmla="*/ 0 w 713013"/>
                <a:gd name="connsiteY3" fmla="*/ 163884 h 209669"/>
                <a:gd name="connsiteX0" fmla="*/ 0 w 713013"/>
                <a:gd name="connsiteY0" fmla="*/ 132897 h 178682"/>
                <a:gd name="connsiteX1" fmla="*/ 635472 w 713013"/>
                <a:gd name="connsiteY1" fmla="*/ 0 h 178682"/>
                <a:gd name="connsiteX2" fmla="*/ 713013 w 713013"/>
                <a:gd name="connsiteY2" fmla="*/ 178676 h 178682"/>
                <a:gd name="connsiteX3" fmla="*/ 0 w 713013"/>
                <a:gd name="connsiteY3" fmla="*/ 132897 h 178682"/>
                <a:gd name="connsiteX0" fmla="*/ 0 w 708246"/>
                <a:gd name="connsiteY0" fmla="*/ 180570 h 180570"/>
                <a:gd name="connsiteX1" fmla="*/ 630705 w 708246"/>
                <a:gd name="connsiteY1" fmla="*/ 0 h 180570"/>
                <a:gd name="connsiteX2" fmla="*/ 708246 w 708246"/>
                <a:gd name="connsiteY2" fmla="*/ 178676 h 180570"/>
                <a:gd name="connsiteX3" fmla="*/ 0 w 708246"/>
                <a:gd name="connsiteY3" fmla="*/ 180570 h 180570"/>
                <a:gd name="connsiteX0" fmla="*/ 0 w 705863"/>
                <a:gd name="connsiteY0" fmla="*/ 180570 h 181059"/>
                <a:gd name="connsiteX1" fmla="*/ 630705 w 705863"/>
                <a:gd name="connsiteY1" fmla="*/ 0 h 181059"/>
                <a:gd name="connsiteX2" fmla="*/ 705863 w 705863"/>
                <a:gd name="connsiteY2" fmla="*/ 181059 h 181059"/>
                <a:gd name="connsiteX3" fmla="*/ 0 w 705863"/>
                <a:gd name="connsiteY3" fmla="*/ 180570 h 181059"/>
                <a:gd name="connsiteX0" fmla="*/ 0 w 707847"/>
                <a:gd name="connsiteY0" fmla="*/ 180570 h 181059"/>
                <a:gd name="connsiteX1" fmla="*/ 630705 w 707847"/>
                <a:gd name="connsiteY1" fmla="*/ 0 h 181059"/>
                <a:gd name="connsiteX2" fmla="*/ 707847 w 707847"/>
                <a:gd name="connsiteY2" fmla="*/ 181059 h 181059"/>
                <a:gd name="connsiteX3" fmla="*/ 0 w 707847"/>
                <a:gd name="connsiteY3" fmla="*/ 180570 h 181059"/>
              </a:gdLst>
              <a:ahLst/>
              <a:cxnLst>
                <a:cxn ang="0">
                  <a:pos x="connsiteX0" y="connsiteY0"/>
                </a:cxn>
                <a:cxn ang="0">
                  <a:pos x="connsiteX1" y="connsiteY1"/>
                </a:cxn>
                <a:cxn ang="0">
                  <a:pos x="connsiteX2" y="connsiteY2"/>
                </a:cxn>
                <a:cxn ang="0">
                  <a:pos x="connsiteX3" y="connsiteY3"/>
                </a:cxn>
              </a:cxnLst>
              <a:rect l="l" t="t" r="r" b="b"/>
              <a:pathLst>
                <a:path w="707847" h="181059">
                  <a:moveTo>
                    <a:pt x="0" y="180570"/>
                  </a:moveTo>
                  <a:cubicBezTo>
                    <a:pt x="167502" y="106308"/>
                    <a:pt x="328566" y="6945"/>
                    <a:pt x="630705" y="0"/>
                  </a:cubicBezTo>
                  <a:lnTo>
                    <a:pt x="707847" y="181059"/>
                  </a:lnTo>
                  <a:lnTo>
                    <a:pt x="0" y="18057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flect"/>
            <p:cNvSpPr/>
            <p:nvPr/>
          </p:nvSpPr>
          <p:spPr>
            <a:xfrm>
              <a:off x="7126375" y="3616889"/>
              <a:ext cx="761828" cy="191011"/>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 name="connsiteX0" fmla="*/ 0 w 713013"/>
                <a:gd name="connsiteY0" fmla="*/ 163884 h 209669"/>
                <a:gd name="connsiteX1" fmla="*/ 671226 w 713013"/>
                <a:gd name="connsiteY1" fmla="*/ 0 h 209669"/>
                <a:gd name="connsiteX2" fmla="*/ 713013 w 713013"/>
                <a:gd name="connsiteY2" fmla="*/ 209663 h 209669"/>
                <a:gd name="connsiteX3" fmla="*/ 0 w 713013"/>
                <a:gd name="connsiteY3" fmla="*/ 163884 h 209669"/>
                <a:gd name="connsiteX0" fmla="*/ 0 w 713013"/>
                <a:gd name="connsiteY0" fmla="*/ 132897 h 178682"/>
                <a:gd name="connsiteX1" fmla="*/ 635472 w 713013"/>
                <a:gd name="connsiteY1" fmla="*/ 0 h 178682"/>
                <a:gd name="connsiteX2" fmla="*/ 713013 w 713013"/>
                <a:gd name="connsiteY2" fmla="*/ 178676 h 178682"/>
                <a:gd name="connsiteX3" fmla="*/ 0 w 713013"/>
                <a:gd name="connsiteY3" fmla="*/ 132897 h 178682"/>
                <a:gd name="connsiteX0" fmla="*/ 0 w 708246"/>
                <a:gd name="connsiteY0" fmla="*/ 180570 h 180570"/>
                <a:gd name="connsiteX1" fmla="*/ 630705 w 708246"/>
                <a:gd name="connsiteY1" fmla="*/ 0 h 180570"/>
                <a:gd name="connsiteX2" fmla="*/ 708246 w 708246"/>
                <a:gd name="connsiteY2" fmla="*/ 178676 h 180570"/>
                <a:gd name="connsiteX3" fmla="*/ 0 w 708246"/>
                <a:gd name="connsiteY3" fmla="*/ 180570 h 180570"/>
                <a:gd name="connsiteX0" fmla="*/ 0 w 705863"/>
                <a:gd name="connsiteY0" fmla="*/ 180570 h 181059"/>
                <a:gd name="connsiteX1" fmla="*/ 630705 w 705863"/>
                <a:gd name="connsiteY1" fmla="*/ 0 h 181059"/>
                <a:gd name="connsiteX2" fmla="*/ 705863 w 705863"/>
                <a:gd name="connsiteY2" fmla="*/ 181059 h 181059"/>
                <a:gd name="connsiteX3" fmla="*/ 0 w 705863"/>
                <a:gd name="connsiteY3" fmla="*/ 180570 h 181059"/>
                <a:gd name="connsiteX0" fmla="*/ 0 w 707847"/>
                <a:gd name="connsiteY0" fmla="*/ 180570 h 181059"/>
                <a:gd name="connsiteX1" fmla="*/ 630705 w 707847"/>
                <a:gd name="connsiteY1" fmla="*/ 0 h 181059"/>
                <a:gd name="connsiteX2" fmla="*/ 707847 w 707847"/>
                <a:gd name="connsiteY2" fmla="*/ 181059 h 181059"/>
                <a:gd name="connsiteX3" fmla="*/ 0 w 707847"/>
                <a:gd name="connsiteY3" fmla="*/ 180570 h 181059"/>
                <a:gd name="connsiteX0" fmla="*/ 0 w 722134"/>
                <a:gd name="connsiteY0" fmla="*/ 180570 h 181059"/>
                <a:gd name="connsiteX1" fmla="*/ 630705 w 722134"/>
                <a:gd name="connsiteY1" fmla="*/ 0 h 181059"/>
                <a:gd name="connsiteX2" fmla="*/ 722134 w 722134"/>
                <a:gd name="connsiteY2" fmla="*/ 181059 h 181059"/>
                <a:gd name="connsiteX3" fmla="*/ 0 w 722134"/>
                <a:gd name="connsiteY3" fmla="*/ 180570 h 181059"/>
                <a:gd name="connsiteX0" fmla="*/ 0 w 722134"/>
                <a:gd name="connsiteY0" fmla="*/ 180570 h 181059"/>
                <a:gd name="connsiteX1" fmla="*/ 635467 w 722134"/>
                <a:gd name="connsiteY1" fmla="*/ 0 h 181059"/>
                <a:gd name="connsiteX2" fmla="*/ 722134 w 722134"/>
                <a:gd name="connsiteY2" fmla="*/ 181059 h 181059"/>
                <a:gd name="connsiteX3" fmla="*/ 0 w 722134"/>
                <a:gd name="connsiteY3" fmla="*/ 180570 h 181059"/>
                <a:gd name="connsiteX0" fmla="*/ 0 w 722134"/>
                <a:gd name="connsiteY0" fmla="*/ 180570 h 181059"/>
                <a:gd name="connsiteX1" fmla="*/ 635467 w 722134"/>
                <a:gd name="connsiteY1" fmla="*/ 0 h 181059"/>
                <a:gd name="connsiteX2" fmla="*/ 722134 w 722134"/>
                <a:gd name="connsiteY2" fmla="*/ 181059 h 181059"/>
                <a:gd name="connsiteX3" fmla="*/ 0 w 722134"/>
                <a:gd name="connsiteY3" fmla="*/ 180570 h 181059"/>
              </a:gdLst>
              <a:ahLst/>
              <a:cxnLst>
                <a:cxn ang="0">
                  <a:pos x="connsiteX0" y="connsiteY0"/>
                </a:cxn>
                <a:cxn ang="0">
                  <a:pos x="connsiteX1" y="connsiteY1"/>
                </a:cxn>
                <a:cxn ang="0">
                  <a:pos x="connsiteX2" y="connsiteY2"/>
                </a:cxn>
                <a:cxn ang="0">
                  <a:pos x="connsiteX3" y="connsiteY3"/>
                </a:cxn>
              </a:cxnLst>
              <a:rect l="l" t="t" r="r" b="b"/>
              <a:pathLst>
                <a:path w="722134" h="181059">
                  <a:moveTo>
                    <a:pt x="0" y="180570"/>
                  </a:moveTo>
                  <a:cubicBezTo>
                    <a:pt x="167502" y="106308"/>
                    <a:pt x="333328" y="6945"/>
                    <a:pt x="635467" y="0"/>
                  </a:cubicBezTo>
                  <a:cubicBezTo>
                    <a:pt x="671499" y="79403"/>
                    <a:pt x="693245" y="120706"/>
                    <a:pt x="722134" y="181059"/>
                  </a:cubicBezTo>
                  <a:lnTo>
                    <a:pt x="0" y="18057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flect"/>
            <p:cNvSpPr/>
            <p:nvPr/>
          </p:nvSpPr>
          <p:spPr>
            <a:xfrm>
              <a:off x="7056839" y="3362229"/>
              <a:ext cx="707845" cy="174498"/>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 name="connsiteX0" fmla="*/ 0 w 713013"/>
                <a:gd name="connsiteY0" fmla="*/ 163884 h 209669"/>
                <a:gd name="connsiteX1" fmla="*/ 671226 w 713013"/>
                <a:gd name="connsiteY1" fmla="*/ 0 h 209669"/>
                <a:gd name="connsiteX2" fmla="*/ 713013 w 713013"/>
                <a:gd name="connsiteY2" fmla="*/ 209663 h 209669"/>
                <a:gd name="connsiteX3" fmla="*/ 0 w 713013"/>
                <a:gd name="connsiteY3" fmla="*/ 163884 h 209669"/>
                <a:gd name="connsiteX0" fmla="*/ 0 w 713013"/>
                <a:gd name="connsiteY0" fmla="*/ 132897 h 178682"/>
                <a:gd name="connsiteX1" fmla="*/ 635472 w 713013"/>
                <a:gd name="connsiteY1" fmla="*/ 0 h 178682"/>
                <a:gd name="connsiteX2" fmla="*/ 713013 w 713013"/>
                <a:gd name="connsiteY2" fmla="*/ 178676 h 178682"/>
                <a:gd name="connsiteX3" fmla="*/ 0 w 713013"/>
                <a:gd name="connsiteY3" fmla="*/ 132897 h 178682"/>
                <a:gd name="connsiteX0" fmla="*/ 0 w 708246"/>
                <a:gd name="connsiteY0" fmla="*/ 180570 h 180570"/>
                <a:gd name="connsiteX1" fmla="*/ 630705 w 708246"/>
                <a:gd name="connsiteY1" fmla="*/ 0 h 180570"/>
                <a:gd name="connsiteX2" fmla="*/ 708246 w 708246"/>
                <a:gd name="connsiteY2" fmla="*/ 178676 h 180570"/>
                <a:gd name="connsiteX3" fmla="*/ 0 w 708246"/>
                <a:gd name="connsiteY3" fmla="*/ 180570 h 180570"/>
                <a:gd name="connsiteX0" fmla="*/ 0 w 705863"/>
                <a:gd name="connsiteY0" fmla="*/ 180570 h 181059"/>
                <a:gd name="connsiteX1" fmla="*/ 630705 w 705863"/>
                <a:gd name="connsiteY1" fmla="*/ 0 h 181059"/>
                <a:gd name="connsiteX2" fmla="*/ 705863 w 705863"/>
                <a:gd name="connsiteY2" fmla="*/ 181059 h 181059"/>
                <a:gd name="connsiteX3" fmla="*/ 0 w 705863"/>
                <a:gd name="connsiteY3" fmla="*/ 180570 h 181059"/>
                <a:gd name="connsiteX0" fmla="*/ 0 w 707847"/>
                <a:gd name="connsiteY0" fmla="*/ 180570 h 181059"/>
                <a:gd name="connsiteX1" fmla="*/ 630705 w 707847"/>
                <a:gd name="connsiteY1" fmla="*/ 0 h 181059"/>
                <a:gd name="connsiteX2" fmla="*/ 707847 w 707847"/>
                <a:gd name="connsiteY2" fmla="*/ 181059 h 181059"/>
                <a:gd name="connsiteX3" fmla="*/ 0 w 707847"/>
                <a:gd name="connsiteY3" fmla="*/ 180570 h 181059"/>
                <a:gd name="connsiteX0" fmla="*/ 0 w 722134"/>
                <a:gd name="connsiteY0" fmla="*/ 180570 h 181059"/>
                <a:gd name="connsiteX1" fmla="*/ 630705 w 722134"/>
                <a:gd name="connsiteY1" fmla="*/ 0 h 181059"/>
                <a:gd name="connsiteX2" fmla="*/ 722134 w 722134"/>
                <a:gd name="connsiteY2" fmla="*/ 181059 h 181059"/>
                <a:gd name="connsiteX3" fmla="*/ 0 w 722134"/>
                <a:gd name="connsiteY3" fmla="*/ 180570 h 181059"/>
                <a:gd name="connsiteX0" fmla="*/ 0 w 722134"/>
                <a:gd name="connsiteY0" fmla="*/ 180570 h 181059"/>
                <a:gd name="connsiteX1" fmla="*/ 635467 w 722134"/>
                <a:gd name="connsiteY1" fmla="*/ 0 h 181059"/>
                <a:gd name="connsiteX2" fmla="*/ 722134 w 722134"/>
                <a:gd name="connsiteY2" fmla="*/ 181059 h 181059"/>
                <a:gd name="connsiteX3" fmla="*/ 0 w 722134"/>
                <a:gd name="connsiteY3" fmla="*/ 180570 h 181059"/>
                <a:gd name="connsiteX0" fmla="*/ 0 w 722134"/>
                <a:gd name="connsiteY0" fmla="*/ 180570 h 181059"/>
                <a:gd name="connsiteX1" fmla="*/ 635467 w 722134"/>
                <a:gd name="connsiteY1" fmla="*/ 0 h 181059"/>
                <a:gd name="connsiteX2" fmla="*/ 722134 w 722134"/>
                <a:gd name="connsiteY2" fmla="*/ 181059 h 181059"/>
                <a:gd name="connsiteX3" fmla="*/ 0 w 722134"/>
                <a:gd name="connsiteY3" fmla="*/ 180570 h 181059"/>
                <a:gd name="connsiteX0" fmla="*/ 0 w 722134"/>
                <a:gd name="connsiteY0" fmla="*/ 178133 h 178622"/>
                <a:gd name="connsiteX1" fmla="*/ 647656 w 722134"/>
                <a:gd name="connsiteY1" fmla="*/ 0 h 178622"/>
                <a:gd name="connsiteX2" fmla="*/ 722134 w 722134"/>
                <a:gd name="connsiteY2" fmla="*/ 178622 h 178622"/>
                <a:gd name="connsiteX3" fmla="*/ 0 w 722134"/>
                <a:gd name="connsiteY3" fmla="*/ 178133 h 178622"/>
                <a:gd name="connsiteX0" fmla="*/ 0 w 724571"/>
                <a:gd name="connsiteY0" fmla="*/ 178133 h 178622"/>
                <a:gd name="connsiteX1" fmla="*/ 647656 w 724571"/>
                <a:gd name="connsiteY1" fmla="*/ 0 h 178622"/>
                <a:gd name="connsiteX2" fmla="*/ 724571 w 724571"/>
                <a:gd name="connsiteY2" fmla="*/ 178622 h 178622"/>
                <a:gd name="connsiteX3" fmla="*/ 0 w 724571"/>
                <a:gd name="connsiteY3" fmla="*/ 178133 h 178622"/>
              </a:gdLst>
              <a:ahLst/>
              <a:cxnLst>
                <a:cxn ang="0">
                  <a:pos x="connsiteX0" y="connsiteY0"/>
                </a:cxn>
                <a:cxn ang="0">
                  <a:pos x="connsiteX1" y="connsiteY1"/>
                </a:cxn>
                <a:cxn ang="0">
                  <a:pos x="connsiteX2" y="connsiteY2"/>
                </a:cxn>
                <a:cxn ang="0">
                  <a:pos x="connsiteX3" y="connsiteY3"/>
                </a:cxn>
              </a:cxnLst>
              <a:rect l="l" t="t" r="r" b="b"/>
              <a:pathLst>
                <a:path w="724571" h="178622">
                  <a:moveTo>
                    <a:pt x="0" y="178133"/>
                  </a:moveTo>
                  <a:cubicBezTo>
                    <a:pt x="167502" y="103871"/>
                    <a:pt x="345517" y="6945"/>
                    <a:pt x="647656" y="0"/>
                  </a:cubicBezTo>
                  <a:cubicBezTo>
                    <a:pt x="683688" y="79403"/>
                    <a:pt x="695682" y="118269"/>
                    <a:pt x="724571" y="178622"/>
                  </a:cubicBezTo>
                  <a:lnTo>
                    <a:pt x="0" y="178133"/>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flect"/>
            <p:cNvSpPr/>
            <p:nvPr/>
          </p:nvSpPr>
          <p:spPr>
            <a:xfrm>
              <a:off x="6976734" y="3119630"/>
              <a:ext cx="678847" cy="167383"/>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 name="connsiteX0" fmla="*/ 0 w 713013"/>
                <a:gd name="connsiteY0" fmla="*/ 163884 h 209669"/>
                <a:gd name="connsiteX1" fmla="*/ 671226 w 713013"/>
                <a:gd name="connsiteY1" fmla="*/ 0 h 209669"/>
                <a:gd name="connsiteX2" fmla="*/ 713013 w 713013"/>
                <a:gd name="connsiteY2" fmla="*/ 209663 h 209669"/>
                <a:gd name="connsiteX3" fmla="*/ 0 w 713013"/>
                <a:gd name="connsiteY3" fmla="*/ 163884 h 209669"/>
                <a:gd name="connsiteX0" fmla="*/ 0 w 713013"/>
                <a:gd name="connsiteY0" fmla="*/ 132897 h 178682"/>
                <a:gd name="connsiteX1" fmla="*/ 635472 w 713013"/>
                <a:gd name="connsiteY1" fmla="*/ 0 h 178682"/>
                <a:gd name="connsiteX2" fmla="*/ 713013 w 713013"/>
                <a:gd name="connsiteY2" fmla="*/ 178676 h 178682"/>
                <a:gd name="connsiteX3" fmla="*/ 0 w 713013"/>
                <a:gd name="connsiteY3" fmla="*/ 132897 h 178682"/>
                <a:gd name="connsiteX0" fmla="*/ 0 w 708246"/>
                <a:gd name="connsiteY0" fmla="*/ 180570 h 180570"/>
                <a:gd name="connsiteX1" fmla="*/ 630705 w 708246"/>
                <a:gd name="connsiteY1" fmla="*/ 0 h 180570"/>
                <a:gd name="connsiteX2" fmla="*/ 708246 w 708246"/>
                <a:gd name="connsiteY2" fmla="*/ 178676 h 180570"/>
                <a:gd name="connsiteX3" fmla="*/ 0 w 708246"/>
                <a:gd name="connsiteY3" fmla="*/ 180570 h 180570"/>
                <a:gd name="connsiteX0" fmla="*/ 0 w 705863"/>
                <a:gd name="connsiteY0" fmla="*/ 180570 h 181059"/>
                <a:gd name="connsiteX1" fmla="*/ 630705 w 705863"/>
                <a:gd name="connsiteY1" fmla="*/ 0 h 181059"/>
                <a:gd name="connsiteX2" fmla="*/ 705863 w 705863"/>
                <a:gd name="connsiteY2" fmla="*/ 181059 h 181059"/>
                <a:gd name="connsiteX3" fmla="*/ 0 w 705863"/>
                <a:gd name="connsiteY3" fmla="*/ 180570 h 181059"/>
                <a:gd name="connsiteX0" fmla="*/ 0 w 707847"/>
                <a:gd name="connsiteY0" fmla="*/ 180570 h 181059"/>
                <a:gd name="connsiteX1" fmla="*/ 630705 w 707847"/>
                <a:gd name="connsiteY1" fmla="*/ 0 h 181059"/>
                <a:gd name="connsiteX2" fmla="*/ 707847 w 707847"/>
                <a:gd name="connsiteY2" fmla="*/ 181059 h 181059"/>
                <a:gd name="connsiteX3" fmla="*/ 0 w 707847"/>
                <a:gd name="connsiteY3" fmla="*/ 180570 h 181059"/>
                <a:gd name="connsiteX0" fmla="*/ 0 w 722134"/>
                <a:gd name="connsiteY0" fmla="*/ 180570 h 181059"/>
                <a:gd name="connsiteX1" fmla="*/ 630705 w 722134"/>
                <a:gd name="connsiteY1" fmla="*/ 0 h 181059"/>
                <a:gd name="connsiteX2" fmla="*/ 722134 w 722134"/>
                <a:gd name="connsiteY2" fmla="*/ 181059 h 181059"/>
                <a:gd name="connsiteX3" fmla="*/ 0 w 722134"/>
                <a:gd name="connsiteY3" fmla="*/ 180570 h 181059"/>
                <a:gd name="connsiteX0" fmla="*/ 0 w 722134"/>
                <a:gd name="connsiteY0" fmla="*/ 180570 h 181059"/>
                <a:gd name="connsiteX1" fmla="*/ 635467 w 722134"/>
                <a:gd name="connsiteY1" fmla="*/ 0 h 181059"/>
                <a:gd name="connsiteX2" fmla="*/ 722134 w 722134"/>
                <a:gd name="connsiteY2" fmla="*/ 181059 h 181059"/>
                <a:gd name="connsiteX3" fmla="*/ 0 w 722134"/>
                <a:gd name="connsiteY3" fmla="*/ 180570 h 181059"/>
                <a:gd name="connsiteX0" fmla="*/ 0 w 722134"/>
                <a:gd name="connsiteY0" fmla="*/ 180570 h 181059"/>
                <a:gd name="connsiteX1" fmla="*/ 635467 w 722134"/>
                <a:gd name="connsiteY1" fmla="*/ 0 h 181059"/>
                <a:gd name="connsiteX2" fmla="*/ 722134 w 722134"/>
                <a:gd name="connsiteY2" fmla="*/ 181059 h 181059"/>
                <a:gd name="connsiteX3" fmla="*/ 0 w 722134"/>
                <a:gd name="connsiteY3" fmla="*/ 180570 h 181059"/>
                <a:gd name="connsiteX0" fmla="*/ 0 w 722134"/>
                <a:gd name="connsiteY0" fmla="*/ 178133 h 178622"/>
                <a:gd name="connsiteX1" fmla="*/ 647656 w 722134"/>
                <a:gd name="connsiteY1" fmla="*/ 0 h 178622"/>
                <a:gd name="connsiteX2" fmla="*/ 722134 w 722134"/>
                <a:gd name="connsiteY2" fmla="*/ 178622 h 178622"/>
                <a:gd name="connsiteX3" fmla="*/ 0 w 722134"/>
                <a:gd name="connsiteY3" fmla="*/ 178133 h 178622"/>
                <a:gd name="connsiteX0" fmla="*/ 0 w 724571"/>
                <a:gd name="connsiteY0" fmla="*/ 178133 h 178622"/>
                <a:gd name="connsiteX1" fmla="*/ 647656 w 724571"/>
                <a:gd name="connsiteY1" fmla="*/ 0 h 178622"/>
                <a:gd name="connsiteX2" fmla="*/ 724571 w 724571"/>
                <a:gd name="connsiteY2" fmla="*/ 178622 h 178622"/>
                <a:gd name="connsiteX3" fmla="*/ 0 w 724571"/>
                <a:gd name="connsiteY3" fmla="*/ 178133 h 178622"/>
                <a:gd name="connsiteX0" fmla="*/ 0 w 734882"/>
                <a:gd name="connsiteY0" fmla="*/ 178133 h 181201"/>
                <a:gd name="connsiteX1" fmla="*/ 647656 w 734882"/>
                <a:gd name="connsiteY1" fmla="*/ 0 h 181201"/>
                <a:gd name="connsiteX2" fmla="*/ 734882 w 734882"/>
                <a:gd name="connsiteY2" fmla="*/ 181201 h 181201"/>
                <a:gd name="connsiteX3" fmla="*/ 0 w 734882"/>
                <a:gd name="connsiteY3" fmla="*/ 178133 h 181201"/>
                <a:gd name="connsiteX0" fmla="*/ 0 w 734882"/>
                <a:gd name="connsiteY0" fmla="*/ 178133 h 181201"/>
                <a:gd name="connsiteX1" fmla="*/ 652811 w 734882"/>
                <a:gd name="connsiteY1" fmla="*/ 0 h 181201"/>
                <a:gd name="connsiteX2" fmla="*/ 734882 w 734882"/>
                <a:gd name="connsiteY2" fmla="*/ 181201 h 181201"/>
                <a:gd name="connsiteX3" fmla="*/ 0 w 734882"/>
                <a:gd name="connsiteY3" fmla="*/ 178133 h 181201"/>
              </a:gdLst>
              <a:ahLst/>
              <a:cxnLst>
                <a:cxn ang="0">
                  <a:pos x="connsiteX0" y="connsiteY0"/>
                </a:cxn>
                <a:cxn ang="0">
                  <a:pos x="connsiteX1" y="connsiteY1"/>
                </a:cxn>
                <a:cxn ang="0">
                  <a:pos x="connsiteX2" y="connsiteY2"/>
                </a:cxn>
                <a:cxn ang="0">
                  <a:pos x="connsiteX3" y="connsiteY3"/>
                </a:cxn>
              </a:cxnLst>
              <a:rect l="l" t="t" r="r" b="b"/>
              <a:pathLst>
                <a:path w="734882" h="181201">
                  <a:moveTo>
                    <a:pt x="0" y="178133"/>
                  </a:moveTo>
                  <a:cubicBezTo>
                    <a:pt x="167502" y="103871"/>
                    <a:pt x="350672" y="6945"/>
                    <a:pt x="652811" y="0"/>
                  </a:cubicBezTo>
                  <a:cubicBezTo>
                    <a:pt x="688843" y="79403"/>
                    <a:pt x="705993" y="120848"/>
                    <a:pt x="734882" y="181201"/>
                  </a:cubicBezTo>
                  <a:lnTo>
                    <a:pt x="0" y="178133"/>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flect"/>
            <p:cNvSpPr/>
            <p:nvPr/>
          </p:nvSpPr>
          <p:spPr>
            <a:xfrm>
              <a:off x="6942595" y="2905783"/>
              <a:ext cx="605969" cy="149414"/>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1226"/>
                <a:gd name="connsiteY0" fmla="*/ 163884 h 163884"/>
                <a:gd name="connsiteX1" fmla="*/ 671226 w 671226"/>
                <a:gd name="connsiteY1" fmla="*/ 0 h 163884"/>
                <a:gd name="connsiteX2" fmla="*/ 620050 w 671226"/>
                <a:gd name="connsiteY2" fmla="*/ 161990 h 163884"/>
                <a:gd name="connsiteX3" fmla="*/ 0 w 671226"/>
                <a:gd name="connsiteY3" fmla="*/ 163884 h 163884"/>
                <a:gd name="connsiteX0" fmla="*/ 0 w 713013"/>
                <a:gd name="connsiteY0" fmla="*/ 163884 h 209669"/>
                <a:gd name="connsiteX1" fmla="*/ 671226 w 713013"/>
                <a:gd name="connsiteY1" fmla="*/ 0 h 209669"/>
                <a:gd name="connsiteX2" fmla="*/ 713013 w 713013"/>
                <a:gd name="connsiteY2" fmla="*/ 209663 h 209669"/>
                <a:gd name="connsiteX3" fmla="*/ 0 w 713013"/>
                <a:gd name="connsiteY3" fmla="*/ 163884 h 209669"/>
                <a:gd name="connsiteX0" fmla="*/ 0 w 713013"/>
                <a:gd name="connsiteY0" fmla="*/ 132897 h 178682"/>
                <a:gd name="connsiteX1" fmla="*/ 635472 w 713013"/>
                <a:gd name="connsiteY1" fmla="*/ 0 h 178682"/>
                <a:gd name="connsiteX2" fmla="*/ 713013 w 713013"/>
                <a:gd name="connsiteY2" fmla="*/ 178676 h 178682"/>
                <a:gd name="connsiteX3" fmla="*/ 0 w 713013"/>
                <a:gd name="connsiteY3" fmla="*/ 132897 h 178682"/>
                <a:gd name="connsiteX0" fmla="*/ 0 w 708246"/>
                <a:gd name="connsiteY0" fmla="*/ 180570 h 180570"/>
                <a:gd name="connsiteX1" fmla="*/ 630705 w 708246"/>
                <a:gd name="connsiteY1" fmla="*/ 0 h 180570"/>
                <a:gd name="connsiteX2" fmla="*/ 708246 w 708246"/>
                <a:gd name="connsiteY2" fmla="*/ 178676 h 180570"/>
                <a:gd name="connsiteX3" fmla="*/ 0 w 708246"/>
                <a:gd name="connsiteY3" fmla="*/ 180570 h 180570"/>
                <a:gd name="connsiteX0" fmla="*/ 0 w 705863"/>
                <a:gd name="connsiteY0" fmla="*/ 180570 h 181059"/>
                <a:gd name="connsiteX1" fmla="*/ 630705 w 705863"/>
                <a:gd name="connsiteY1" fmla="*/ 0 h 181059"/>
                <a:gd name="connsiteX2" fmla="*/ 705863 w 705863"/>
                <a:gd name="connsiteY2" fmla="*/ 181059 h 181059"/>
                <a:gd name="connsiteX3" fmla="*/ 0 w 705863"/>
                <a:gd name="connsiteY3" fmla="*/ 180570 h 181059"/>
                <a:gd name="connsiteX0" fmla="*/ 0 w 707847"/>
                <a:gd name="connsiteY0" fmla="*/ 180570 h 181059"/>
                <a:gd name="connsiteX1" fmla="*/ 630705 w 707847"/>
                <a:gd name="connsiteY1" fmla="*/ 0 h 181059"/>
                <a:gd name="connsiteX2" fmla="*/ 707847 w 707847"/>
                <a:gd name="connsiteY2" fmla="*/ 181059 h 181059"/>
                <a:gd name="connsiteX3" fmla="*/ 0 w 707847"/>
                <a:gd name="connsiteY3" fmla="*/ 180570 h 181059"/>
                <a:gd name="connsiteX0" fmla="*/ 0 w 722134"/>
                <a:gd name="connsiteY0" fmla="*/ 180570 h 181059"/>
                <a:gd name="connsiteX1" fmla="*/ 630705 w 722134"/>
                <a:gd name="connsiteY1" fmla="*/ 0 h 181059"/>
                <a:gd name="connsiteX2" fmla="*/ 722134 w 722134"/>
                <a:gd name="connsiteY2" fmla="*/ 181059 h 181059"/>
                <a:gd name="connsiteX3" fmla="*/ 0 w 722134"/>
                <a:gd name="connsiteY3" fmla="*/ 180570 h 181059"/>
                <a:gd name="connsiteX0" fmla="*/ 0 w 722134"/>
                <a:gd name="connsiteY0" fmla="*/ 180570 h 181059"/>
                <a:gd name="connsiteX1" fmla="*/ 635467 w 722134"/>
                <a:gd name="connsiteY1" fmla="*/ 0 h 181059"/>
                <a:gd name="connsiteX2" fmla="*/ 722134 w 722134"/>
                <a:gd name="connsiteY2" fmla="*/ 181059 h 181059"/>
                <a:gd name="connsiteX3" fmla="*/ 0 w 722134"/>
                <a:gd name="connsiteY3" fmla="*/ 180570 h 181059"/>
                <a:gd name="connsiteX0" fmla="*/ 0 w 722134"/>
                <a:gd name="connsiteY0" fmla="*/ 180570 h 181059"/>
                <a:gd name="connsiteX1" fmla="*/ 635467 w 722134"/>
                <a:gd name="connsiteY1" fmla="*/ 0 h 181059"/>
                <a:gd name="connsiteX2" fmla="*/ 722134 w 722134"/>
                <a:gd name="connsiteY2" fmla="*/ 181059 h 181059"/>
                <a:gd name="connsiteX3" fmla="*/ 0 w 722134"/>
                <a:gd name="connsiteY3" fmla="*/ 180570 h 181059"/>
                <a:gd name="connsiteX0" fmla="*/ 0 w 722134"/>
                <a:gd name="connsiteY0" fmla="*/ 178133 h 178622"/>
                <a:gd name="connsiteX1" fmla="*/ 647656 w 722134"/>
                <a:gd name="connsiteY1" fmla="*/ 0 h 178622"/>
                <a:gd name="connsiteX2" fmla="*/ 722134 w 722134"/>
                <a:gd name="connsiteY2" fmla="*/ 178622 h 178622"/>
                <a:gd name="connsiteX3" fmla="*/ 0 w 722134"/>
                <a:gd name="connsiteY3" fmla="*/ 178133 h 178622"/>
                <a:gd name="connsiteX0" fmla="*/ 0 w 724571"/>
                <a:gd name="connsiteY0" fmla="*/ 178133 h 178622"/>
                <a:gd name="connsiteX1" fmla="*/ 647656 w 724571"/>
                <a:gd name="connsiteY1" fmla="*/ 0 h 178622"/>
                <a:gd name="connsiteX2" fmla="*/ 724571 w 724571"/>
                <a:gd name="connsiteY2" fmla="*/ 178622 h 178622"/>
                <a:gd name="connsiteX3" fmla="*/ 0 w 724571"/>
                <a:gd name="connsiteY3" fmla="*/ 178133 h 178622"/>
                <a:gd name="connsiteX0" fmla="*/ 0 w 734882"/>
                <a:gd name="connsiteY0" fmla="*/ 178133 h 181201"/>
                <a:gd name="connsiteX1" fmla="*/ 647656 w 734882"/>
                <a:gd name="connsiteY1" fmla="*/ 0 h 181201"/>
                <a:gd name="connsiteX2" fmla="*/ 734882 w 734882"/>
                <a:gd name="connsiteY2" fmla="*/ 181201 h 181201"/>
                <a:gd name="connsiteX3" fmla="*/ 0 w 734882"/>
                <a:gd name="connsiteY3" fmla="*/ 178133 h 181201"/>
                <a:gd name="connsiteX0" fmla="*/ 0 w 734882"/>
                <a:gd name="connsiteY0" fmla="*/ 178133 h 181201"/>
                <a:gd name="connsiteX1" fmla="*/ 652811 w 734882"/>
                <a:gd name="connsiteY1" fmla="*/ 0 h 181201"/>
                <a:gd name="connsiteX2" fmla="*/ 734882 w 734882"/>
                <a:gd name="connsiteY2" fmla="*/ 181201 h 181201"/>
                <a:gd name="connsiteX3" fmla="*/ 0 w 734882"/>
                <a:gd name="connsiteY3" fmla="*/ 178133 h 181201"/>
              </a:gdLst>
              <a:ahLst/>
              <a:cxnLst>
                <a:cxn ang="0">
                  <a:pos x="connsiteX0" y="connsiteY0"/>
                </a:cxn>
                <a:cxn ang="0">
                  <a:pos x="connsiteX1" y="connsiteY1"/>
                </a:cxn>
                <a:cxn ang="0">
                  <a:pos x="connsiteX2" y="connsiteY2"/>
                </a:cxn>
                <a:cxn ang="0">
                  <a:pos x="connsiteX3" y="connsiteY3"/>
                </a:cxn>
              </a:cxnLst>
              <a:rect l="l" t="t" r="r" b="b"/>
              <a:pathLst>
                <a:path w="734882" h="181201">
                  <a:moveTo>
                    <a:pt x="0" y="178133"/>
                  </a:moveTo>
                  <a:cubicBezTo>
                    <a:pt x="167502" y="103871"/>
                    <a:pt x="350672" y="6945"/>
                    <a:pt x="652811" y="0"/>
                  </a:cubicBezTo>
                  <a:cubicBezTo>
                    <a:pt x="688843" y="79403"/>
                    <a:pt x="705993" y="120848"/>
                    <a:pt x="734882" y="181201"/>
                  </a:cubicBezTo>
                  <a:lnTo>
                    <a:pt x="0" y="178133"/>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flect"/>
            <p:cNvSpPr/>
            <p:nvPr/>
          </p:nvSpPr>
          <p:spPr>
            <a:xfrm>
              <a:off x="1685985" y="2621714"/>
              <a:ext cx="709325" cy="235321"/>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704563"/>
                <a:gd name="connsiteY0" fmla="*/ 223415 h 223415"/>
                <a:gd name="connsiteX1" fmla="*/ 704563 w 704563"/>
                <a:gd name="connsiteY1" fmla="*/ 0 h 223415"/>
                <a:gd name="connsiteX2" fmla="*/ 620050 w 704563"/>
                <a:gd name="connsiteY2" fmla="*/ 221521 h 223415"/>
                <a:gd name="connsiteX3" fmla="*/ 0 w 704563"/>
                <a:gd name="connsiteY3" fmla="*/ 223415 h 223415"/>
                <a:gd name="connsiteX0" fmla="*/ 0 w 704563"/>
                <a:gd name="connsiteY0" fmla="*/ 223415 h 233428"/>
                <a:gd name="connsiteX1" fmla="*/ 704563 w 704563"/>
                <a:gd name="connsiteY1" fmla="*/ 0 h 233428"/>
                <a:gd name="connsiteX2" fmla="*/ 629575 w 704563"/>
                <a:gd name="connsiteY2" fmla="*/ 233428 h 233428"/>
                <a:gd name="connsiteX3" fmla="*/ 0 w 704563"/>
                <a:gd name="connsiteY3" fmla="*/ 223415 h 233428"/>
                <a:gd name="connsiteX0" fmla="*/ 0 w 709325"/>
                <a:gd name="connsiteY0" fmla="*/ 237702 h 237702"/>
                <a:gd name="connsiteX1" fmla="*/ 709325 w 709325"/>
                <a:gd name="connsiteY1" fmla="*/ 0 h 237702"/>
                <a:gd name="connsiteX2" fmla="*/ 634337 w 709325"/>
                <a:gd name="connsiteY2" fmla="*/ 233428 h 237702"/>
                <a:gd name="connsiteX3" fmla="*/ 0 w 709325"/>
                <a:gd name="connsiteY3" fmla="*/ 237702 h 237702"/>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Lst>
              <a:ahLst/>
              <a:cxnLst>
                <a:cxn ang="0">
                  <a:pos x="connsiteX0" y="connsiteY0"/>
                </a:cxn>
                <a:cxn ang="0">
                  <a:pos x="connsiteX1" y="connsiteY1"/>
                </a:cxn>
                <a:cxn ang="0">
                  <a:pos x="connsiteX2" y="connsiteY2"/>
                </a:cxn>
                <a:cxn ang="0">
                  <a:pos x="connsiteX3" y="connsiteY3"/>
                </a:cxn>
              </a:cxnLst>
              <a:rect l="l" t="t" r="r" b="b"/>
              <a:pathLst>
                <a:path w="709325" h="235321">
                  <a:moveTo>
                    <a:pt x="0" y="235321"/>
                  </a:moveTo>
                  <a:cubicBezTo>
                    <a:pt x="103208" y="156297"/>
                    <a:pt x="407186" y="6945"/>
                    <a:pt x="709325" y="0"/>
                  </a:cubicBezTo>
                  <a:lnTo>
                    <a:pt x="634337" y="233428"/>
                  </a:lnTo>
                  <a:lnTo>
                    <a:pt x="0" y="235321"/>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flect"/>
            <p:cNvSpPr/>
            <p:nvPr/>
          </p:nvSpPr>
          <p:spPr>
            <a:xfrm>
              <a:off x="2411990" y="2627878"/>
              <a:ext cx="586601" cy="222971"/>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704563"/>
                <a:gd name="connsiteY0" fmla="*/ 223415 h 223415"/>
                <a:gd name="connsiteX1" fmla="*/ 704563 w 704563"/>
                <a:gd name="connsiteY1" fmla="*/ 0 h 223415"/>
                <a:gd name="connsiteX2" fmla="*/ 620050 w 704563"/>
                <a:gd name="connsiteY2" fmla="*/ 221521 h 223415"/>
                <a:gd name="connsiteX3" fmla="*/ 0 w 704563"/>
                <a:gd name="connsiteY3" fmla="*/ 223415 h 223415"/>
                <a:gd name="connsiteX0" fmla="*/ 0 w 704563"/>
                <a:gd name="connsiteY0" fmla="*/ 223415 h 233428"/>
                <a:gd name="connsiteX1" fmla="*/ 704563 w 704563"/>
                <a:gd name="connsiteY1" fmla="*/ 0 h 233428"/>
                <a:gd name="connsiteX2" fmla="*/ 629575 w 704563"/>
                <a:gd name="connsiteY2" fmla="*/ 233428 h 233428"/>
                <a:gd name="connsiteX3" fmla="*/ 0 w 704563"/>
                <a:gd name="connsiteY3" fmla="*/ 223415 h 233428"/>
                <a:gd name="connsiteX0" fmla="*/ 0 w 709325"/>
                <a:gd name="connsiteY0" fmla="*/ 237702 h 237702"/>
                <a:gd name="connsiteX1" fmla="*/ 709325 w 709325"/>
                <a:gd name="connsiteY1" fmla="*/ 0 h 237702"/>
                <a:gd name="connsiteX2" fmla="*/ 634337 w 709325"/>
                <a:gd name="connsiteY2" fmla="*/ 233428 h 237702"/>
                <a:gd name="connsiteX3" fmla="*/ 0 w 709325"/>
                <a:gd name="connsiteY3" fmla="*/ 237702 h 237702"/>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 name="connsiteX0" fmla="*/ 0 w 672456"/>
                <a:gd name="connsiteY0" fmla="*/ 240589 h 240589"/>
                <a:gd name="connsiteX1" fmla="*/ 672456 w 672456"/>
                <a:gd name="connsiteY1" fmla="*/ 0 h 240589"/>
                <a:gd name="connsiteX2" fmla="*/ 634337 w 672456"/>
                <a:gd name="connsiteY2" fmla="*/ 238696 h 240589"/>
                <a:gd name="connsiteX3" fmla="*/ 0 w 672456"/>
                <a:gd name="connsiteY3" fmla="*/ 240589 h 240589"/>
                <a:gd name="connsiteX0" fmla="*/ 0 w 672456"/>
                <a:gd name="connsiteY0" fmla="*/ 240589 h 241329"/>
                <a:gd name="connsiteX1" fmla="*/ 672456 w 672456"/>
                <a:gd name="connsiteY1" fmla="*/ 0 h 241329"/>
                <a:gd name="connsiteX2" fmla="*/ 623803 w 672456"/>
                <a:gd name="connsiteY2" fmla="*/ 241329 h 241329"/>
                <a:gd name="connsiteX3" fmla="*/ 0 w 672456"/>
                <a:gd name="connsiteY3" fmla="*/ 240589 h 241329"/>
                <a:gd name="connsiteX0" fmla="*/ 0 w 643487"/>
                <a:gd name="connsiteY0" fmla="*/ 240589 h 241329"/>
                <a:gd name="connsiteX1" fmla="*/ 643487 w 643487"/>
                <a:gd name="connsiteY1" fmla="*/ 0 h 241329"/>
                <a:gd name="connsiteX2" fmla="*/ 594834 w 643487"/>
                <a:gd name="connsiteY2" fmla="*/ 241329 h 241329"/>
                <a:gd name="connsiteX3" fmla="*/ 0 w 643487"/>
                <a:gd name="connsiteY3" fmla="*/ 240589 h 241329"/>
                <a:gd name="connsiteX0" fmla="*/ 0 w 648754"/>
                <a:gd name="connsiteY0" fmla="*/ 245856 h 246596"/>
                <a:gd name="connsiteX1" fmla="*/ 648754 w 648754"/>
                <a:gd name="connsiteY1" fmla="*/ 0 h 246596"/>
                <a:gd name="connsiteX2" fmla="*/ 594834 w 648754"/>
                <a:gd name="connsiteY2" fmla="*/ 246596 h 246596"/>
                <a:gd name="connsiteX3" fmla="*/ 0 w 648754"/>
                <a:gd name="connsiteY3" fmla="*/ 245856 h 246596"/>
              </a:gdLst>
              <a:ahLst/>
              <a:cxnLst>
                <a:cxn ang="0">
                  <a:pos x="connsiteX0" y="connsiteY0"/>
                </a:cxn>
                <a:cxn ang="0">
                  <a:pos x="connsiteX1" y="connsiteY1"/>
                </a:cxn>
                <a:cxn ang="0">
                  <a:pos x="connsiteX2" y="connsiteY2"/>
                </a:cxn>
                <a:cxn ang="0">
                  <a:pos x="connsiteX3" y="connsiteY3"/>
                </a:cxn>
              </a:cxnLst>
              <a:rect l="l" t="t" r="r" b="b"/>
              <a:pathLst>
                <a:path w="648754" h="246596">
                  <a:moveTo>
                    <a:pt x="0" y="245856"/>
                  </a:moveTo>
                  <a:cubicBezTo>
                    <a:pt x="103208" y="166832"/>
                    <a:pt x="346615" y="6945"/>
                    <a:pt x="648754" y="0"/>
                  </a:cubicBezTo>
                  <a:lnTo>
                    <a:pt x="594834" y="246596"/>
                  </a:lnTo>
                  <a:lnTo>
                    <a:pt x="0" y="245856"/>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flect"/>
            <p:cNvSpPr/>
            <p:nvPr/>
          </p:nvSpPr>
          <p:spPr>
            <a:xfrm>
              <a:off x="3031431" y="2625496"/>
              <a:ext cx="584220" cy="227066"/>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704563"/>
                <a:gd name="connsiteY0" fmla="*/ 223415 h 223415"/>
                <a:gd name="connsiteX1" fmla="*/ 704563 w 704563"/>
                <a:gd name="connsiteY1" fmla="*/ 0 h 223415"/>
                <a:gd name="connsiteX2" fmla="*/ 620050 w 704563"/>
                <a:gd name="connsiteY2" fmla="*/ 221521 h 223415"/>
                <a:gd name="connsiteX3" fmla="*/ 0 w 704563"/>
                <a:gd name="connsiteY3" fmla="*/ 223415 h 223415"/>
                <a:gd name="connsiteX0" fmla="*/ 0 w 704563"/>
                <a:gd name="connsiteY0" fmla="*/ 223415 h 233428"/>
                <a:gd name="connsiteX1" fmla="*/ 704563 w 704563"/>
                <a:gd name="connsiteY1" fmla="*/ 0 h 233428"/>
                <a:gd name="connsiteX2" fmla="*/ 629575 w 704563"/>
                <a:gd name="connsiteY2" fmla="*/ 233428 h 233428"/>
                <a:gd name="connsiteX3" fmla="*/ 0 w 704563"/>
                <a:gd name="connsiteY3" fmla="*/ 223415 h 233428"/>
                <a:gd name="connsiteX0" fmla="*/ 0 w 709325"/>
                <a:gd name="connsiteY0" fmla="*/ 237702 h 237702"/>
                <a:gd name="connsiteX1" fmla="*/ 709325 w 709325"/>
                <a:gd name="connsiteY1" fmla="*/ 0 h 237702"/>
                <a:gd name="connsiteX2" fmla="*/ 634337 w 709325"/>
                <a:gd name="connsiteY2" fmla="*/ 233428 h 237702"/>
                <a:gd name="connsiteX3" fmla="*/ 0 w 709325"/>
                <a:gd name="connsiteY3" fmla="*/ 237702 h 237702"/>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 name="connsiteX0" fmla="*/ 0 w 672456"/>
                <a:gd name="connsiteY0" fmla="*/ 240589 h 240589"/>
                <a:gd name="connsiteX1" fmla="*/ 672456 w 672456"/>
                <a:gd name="connsiteY1" fmla="*/ 0 h 240589"/>
                <a:gd name="connsiteX2" fmla="*/ 634337 w 672456"/>
                <a:gd name="connsiteY2" fmla="*/ 238696 h 240589"/>
                <a:gd name="connsiteX3" fmla="*/ 0 w 672456"/>
                <a:gd name="connsiteY3" fmla="*/ 240589 h 240589"/>
                <a:gd name="connsiteX0" fmla="*/ 0 w 672456"/>
                <a:gd name="connsiteY0" fmla="*/ 240589 h 241329"/>
                <a:gd name="connsiteX1" fmla="*/ 672456 w 672456"/>
                <a:gd name="connsiteY1" fmla="*/ 0 h 241329"/>
                <a:gd name="connsiteX2" fmla="*/ 623803 w 672456"/>
                <a:gd name="connsiteY2" fmla="*/ 241329 h 241329"/>
                <a:gd name="connsiteX3" fmla="*/ 0 w 672456"/>
                <a:gd name="connsiteY3" fmla="*/ 240589 h 241329"/>
                <a:gd name="connsiteX0" fmla="*/ 0 w 643487"/>
                <a:gd name="connsiteY0" fmla="*/ 240589 h 241329"/>
                <a:gd name="connsiteX1" fmla="*/ 643487 w 643487"/>
                <a:gd name="connsiteY1" fmla="*/ 0 h 241329"/>
                <a:gd name="connsiteX2" fmla="*/ 594834 w 643487"/>
                <a:gd name="connsiteY2" fmla="*/ 241329 h 241329"/>
                <a:gd name="connsiteX3" fmla="*/ 0 w 643487"/>
                <a:gd name="connsiteY3" fmla="*/ 240589 h 241329"/>
                <a:gd name="connsiteX0" fmla="*/ 0 w 648754"/>
                <a:gd name="connsiteY0" fmla="*/ 245856 h 246596"/>
                <a:gd name="connsiteX1" fmla="*/ 648754 w 648754"/>
                <a:gd name="connsiteY1" fmla="*/ 0 h 246596"/>
                <a:gd name="connsiteX2" fmla="*/ 594834 w 648754"/>
                <a:gd name="connsiteY2" fmla="*/ 246596 h 246596"/>
                <a:gd name="connsiteX3" fmla="*/ 0 w 648754"/>
                <a:gd name="connsiteY3" fmla="*/ 245856 h 246596"/>
                <a:gd name="connsiteX0" fmla="*/ 0 w 648754"/>
                <a:gd name="connsiteY0" fmla="*/ 245856 h 246596"/>
                <a:gd name="connsiteX1" fmla="*/ 648754 w 648754"/>
                <a:gd name="connsiteY1" fmla="*/ 0 h 246596"/>
                <a:gd name="connsiteX2" fmla="*/ 618536 w 648754"/>
                <a:gd name="connsiteY2" fmla="*/ 246596 h 246596"/>
                <a:gd name="connsiteX3" fmla="*/ 0 w 648754"/>
                <a:gd name="connsiteY3" fmla="*/ 245856 h 246596"/>
                <a:gd name="connsiteX0" fmla="*/ 0 w 648754"/>
                <a:gd name="connsiteY0" fmla="*/ 245856 h 246596"/>
                <a:gd name="connsiteX1" fmla="*/ 648754 w 648754"/>
                <a:gd name="connsiteY1" fmla="*/ 0 h 246596"/>
                <a:gd name="connsiteX2" fmla="*/ 618536 w 648754"/>
                <a:gd name="connsiteY2" fmla="*/ 246596 h 246596"/>
                <a:gd name="connsiteX3" fmla="*/ 0 w 648754"/>
                <a:gd name="connsiteY3" fmla="*/ 245856 h 246596"/>
                <a:gd name="connsiteX0" fmla="*/ 0 w 638220"/>
                <a:gd name="connsiteY0" fmla="*/ 248490 h 249230"/>
                <a:gd name="connsiteX1" fmla="*/ 638220 w 638220"/>
                <a:gd name="connsiteY1" fmla="*/ 0 h 249230"/>
                <a:gd name="connsiteX2" fmla="*/ 618536 w 638220"/>
                <a:gd name="connsiteY2" fmla="*/ 249230 h 249230"/>
                <a:gd name="connsiteX3" fmla="*/ 0 w 638220"/>
                <a:gd name="connsiteY3" fmla="*/ 248490 h 249230"/>
                <a:gd name="connsiteX0" fmla="*/ 0 w 638232"/>
                <a:gd name="connsiteY0" fmla="*/ 248490 h 249230"/>
                <a:gd name="connsiteX1" fmla="*/ 638220 w 638232"/>
                <a:gd name="connsiteY1" fmla="*/ 0 h 249230"/>
                <a:gd name="connsiteX2" fmla="*/ 618536 w 638232"/>
                <a:gd name="connsiteY2" fmla="*/ 249230 h 249230"/>
                <a:gd name="connsiteX3" fmla="*/ 0 w 638232"/>
                <a:gd name="connsiteY3" fmla="*/ 248490 h 249230"/>
                <a:gd name="connsiteX0" fmla="*/ 0 w 638235"/>
                <a:gd name="connsiteY0" fmla="*/ 248490 h 249230"/>
                <a:gd name="connsiteX1" fmla="*/ 638220 w 638235"/>
                <a:gd name="connsiteY1" fmla="*/ 0 h 249230"/>
                <a:gd name="connsiteX2" fmla="*/ 621169 w 638235"/>
                <a:gd name="connsiteY2" fmla="*/ 249230 h 249230"/>
                <a:gd name="connsiteX3" fmla="*/ 0 w 638235"/>
                <a:gd name="connsiteY3" fmla="*/ 248490 h 249230"/>
                <a:gd name="connsiteX0" fmla="*/ 0 w 638220"/>
                <a:gd name="connsiteY0" fmla="*/ 248490 h 249230"/>
                <a:gd name="connsiteX1" fmla="*/ 638220 w 638220"/>
                <a:gd name="connsiteY1" fmla="*/ 0 h 249230"/>
                <a:gd name="connsiteX2" fmla="*/ 621169 w 638220"/>
                <a:gd name="connsiteY2" fmla="*/ 249230 h 249230"/>
                <a:gd name="connsiteX3" fmla="*/ 0 w 638220"/>
                <a:gd name="connsiteY3" fmla="*/ 248490 h 249230"/>
                <a:gd name="connsiteX0" fmla="*/ 0 w 646121"/>
                <a:gd name="connsiteY0" fmla="*/ 251124 h 251124"/>
                <a:gd name="connsiteX1" fmla="*/ 646121 w 646121"/>
                <a:gd name="connsiteY1" fmla="*/ 0 h 251124"/>
                <a:gd name="connsiteX2" fmla="*/ 629070 w 646121"/>
                <a:gd name="connsiteY2" fmla="*/ 249230 h 251124"/>
                <a:gd name="connsiteX3" fmla="*/ 0 w 646121"/>
                <a:gd name="connsiteY3" fmla="*/ 251124 h 251124"/>
              </a:gdLst>
              <a:ahLst/>
              <a:cxnLst>
                <a:cxn ang="0">
                  <a:pos x="connsiteX0" y="connsiteY0"/>
                </a:cxn>
                <a:cxn ang="0">
                  <a:pos x="connsiteX1" y="connsiteY1"/>
                </a:cxn>
                <a:cxn ang="0">
                  <a:pos x="connsiteX2" y="connsiteY2"/>
                </a:cxn>
                <a:cxn ang="0">
                  <a:pos x="connsiteX3" y="connsiteY3"/>
                </a:cxn>
              </a:cxnLst>
              <a:rect l="l" t="t" r="r" b="b"/>
              <a:pathLst>
                <a:path w="646121" h="251124">
                  <a:moveTo>
                    <a:pt x="0" y="251124"/>
                  </a:moveTo>
                  <a:cubicBezTo>
                    <a:pt x="103208" y="172100"/>
                    <a:pt x="343982" y="6945"/>
                    <a:pt x="646121" y="0"/>
                  </a:cubicBezTo>
                  <a:cubicBezTo>
                    <a:pt x="641315" y="90100"/>
                    <a:pt x="636510" y="167031"/>
                    <a:pt x="629070" y="249230"/>
                  </a:cubicBezTo>
                  <a:lnTo>
                    <a:pt x="0" y="251124"/>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flect"/>
            <p:cNvSpPr/>
            <p:nvPr/>
          </p:nvSpPr>
          <p:spPr>
            <a:xfrm>
              <a:off x="3647260" y="2621381"/>
              <a:ext cx="581897" cy="230115"/>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704563"/>
                <a:gd name="connsiteY0" fmla="*/ 223415 h 223415"/>
                <a:gd name="connsiteX1" fmla="*/ 704563 w 704563"/>
                <a:gd name="connsiteY1" fmla="*/ 0 h 223415"/>
                <a:gd name="connsiteX2" fmla="*/ 620050 w 704563"/>
                <a:gd name="connsiteY2" fmla="*/ 221521 h 223415"/>
                <a:gd name="connsiteX3" fmla="*/ 0 w 704563"/>
                <a:gd name="connsiteY3" fmla="*/ 223415 h 223415"/>
                <a:gd name="connsiteX0" fmla="*/ 0 w 704563"/>
                <a:gd name="connsiteY0" fmla="*/ 223415 h 233428"/>
                <a:gd name="connsiteX1" fmla="*/ 704563 w 704563"/>
                <a:gd name="connsiteY1" fmla="*/ 0 h 233428"/>
                <a:gd name="connsiteX2" fmla="*/ 629575 w 704563"/>
                <a:gd name="connsiteY2" fmla="*/ 233428 h 233428"/>
                <a:gd name="connsiteX3" fmla="*/ 0 w 704563"/>
                <a:gd name="connsiteY3" fmla="*/ 223415 h 233428"/>
                <a:gd name="connsiteX0" fmla="*/ 0 w 709325"/>
                <a:gd name="connsiteY0" fmla="*/ 237702 h 237702"/>
                <a:gd name="connsiteX1" fmla="*/ 709325 w 709325"/>
                <a:gd name="connsiteY1" fmla="*/ 0 h 237702"/>
                <a:gd name="connsiteX2" fmla="*/ 634337 w 709325"/>
                <a:gd name="connsiteY2" fmla="*/ 233428 h 237702"/>
                <a:gd name="connsiteX3" fmla="*/ 0 w 709325"/>
                <a:gd name="connsiteY3" fmla="*/ 237702 h 237702"/>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 name="connsiteX0" fmla="*/ 0 w 672456"/>
                <a:gd name="connsiteY0" fmla="*/ 240589 h 240589"/>
                <a:gd name="connsiteX1" fmla="*/ 672456 w 672456"/>
                <a:gd name="connsiteY1" fmla="*/ 0 h 240589"/>
                <a:gd name="connsiteX2" fmla="*/ 634337 w 672456"/>
                <a:gd name="connsiteY2" fmla="*/ 238696 h 240589"/>
                <a:gd name="connsiteX3" fmla="*/ 0 w 672456"/>
                <a:gd name="connsiteY3" fmla="*/ 240589 h 240589"/>
                <a:gd name="connsiteX0" fmla="*/ 0 w 672456"/>
                <a:gd name="connsiteY0" fmla="*/ 240589 h 241329"/>
                <a:gd name="connsiteX1" fmla="*/ 672456 w 672456"/>
                <a:gd name="connsiteY1" fmla="*/ 0 h 241329"/>
                <a:gd name="connsiteX2" fmla="*/ 623803 w 672456"/>
                <a:gd name="connsiteY2" fmla="*/ 241329 h 241329"/>
                <a:gd name="connsiteX3" fmla="*/ 0 w 672456"/>
                <a:gd name="connsiteY3" fmla="*/ 240589 h 241329"/>
                <a:gd name="connsiteX0" fmla="*/ 0 w 643487"/>
                <a:gd name="connsiteY0" fmla="*/ 240589 h 241329"/>
                <a:gd name="connsiteX1" fmla="*/ 643487 w 643487"/>
                <a:gd name="connsiteY1" fmla="*/ 0 h 241329"/>
                <a:gd name="connsiteX2" fmla="*/ 594834 w 643487"/>
                <a:gd name="connsiteY2" fmla="*/ 241329 h 241329"/>
                <a:gd name="connsiteX3" fmla="*/ 0 w 643487"/>
                <a:gd name="connsiteY3" fmla="*/ 240589 h 241329"/>
                <a:gd name="connsiteX0" fmla="*/ 0 w 648754"/>
                <a:gd name="connsiteY0" fmla="*/ 245856 h 246596"/>
                <a:gd name="connsiteX1" fmla="*/ 648754 w 648754"/>
                <a:gd name="connsiteY1" fmla="*/ 0 h 246596"/>
                <a:gd name="connsiteX2" fmla="*/ 594834 w 648754"/>
                <a:gd name="connsiteY2" fmla="*/ 246596 h 246596"/>
                <a:gd name="connsiteX3" fmla="*/ 0 w 648754"/>
                <a:gd name="connsiteY3" fmla="*/ 245856 h 246596"/>
                <a:gd name="connsiteX0" fmla="*/ 0 w 648754"/>
                <a:gd name="connsiteY0" fmla="*/ 245856 h 246596"/>
                <a:gd name="connsiteX1" fmla="*/ 648754 w 648754"/>
                <a:gd name="connsiteY1" fmla="*/ 0 h 246596"/>
                <a:gd name="connsiteX2" fmla="*/ 618536 w 648754"/>
                <a:gd name="connsiteY2" fmla="*/ 246596 h 246596"/>
                <a:gd name="connsiteX3" fmla="*/ 0 w 648754"/>
                <a:gd name="connsiteY3" fmla="*/ 245856 h 246596"/>
                <a:gd name="connsiteX0" fmla="*/ 0 w 648754"/>
                <a:gd name="connsiteY0" fmla="*/ 245856 h 246596"/>
                <a:gd name="connsiteX1" fmla="*/ 648754 w 648754"/>
                <a:gd name="connsiteY1" fmla="*/ 0 h 246596"/>
                <a:gd name="connsiteX2" fmla="*/ 618536 w 648754"/>
                <a:gd name="connsiteY2" fmla="*/ 246596 h 246596"/>
                <a:gd name="connsiteX3" fmla="*/ 0 w 648754"/>
                <a:gd name="connsiteY3" fmla="*/ 245856 h 246596"/>
                <a:gd name="connsiteX0" fmla="*/ 0 w 638220"/>
                <a:gd name="connsiteY0" fmla="*/ 248490 h 249230"/>
                <a:gd name="connsiteX1" fmla="*/ 638220 w 638220"/>
                <a:gd name="connsiteY1" fmla="*/ 0 h 249230"/>
                <a:gd name="connsiteX2" fmla="*/ 618536 w 638220"/>
                <a:gd name="connsiteY2" fmla="*/ 249230 h 249230"/>
                <a:gd name="connsiteX3" fmla="*/ 0 w 638220"/>
                <a:gd name="connsiteY3" fmla="*/ 248490 h 249230"/>
                <a:gd name="connsiteX0" fmla="*/ 0 w 638232"/>
                <a:gd name="connsiteY0" fmla="*/ 248490 h 249230"/>
                <a:gd name="connsiteX1" fmla="*/ 638220 w 638232"/>
                <a:gd name="connsiteY1" fmla="*/ 0 h 249230"/>
                <a:gd name="connsiteX2" fmla="*/ 618536 w 638232"/>
                <a:gd name="connsiteY2" fmla="*/ 249230 h 249230"/>
                <a:gd name="connsiteX3" fmla="*/ 0 w 638232"/>
                <a:gd name="connsiteY3" fmla="*/ 248490 h 249230"/>
                <a:gd name="connsiteX0" fmla="*/ 0 w 638235"/>
                <a:gd name="connsiteY0" fmla="*/ 248490 h 249230"/>
                <a:gd name="connsiteX1" fmla="*/ 638220 w 638235"/>
                <a:gd name="connsiteY1" fmla="*/ 0 h 249230"/>
                <a:gd name="connsiteX2" fmla="*/ 621169 w 638235"/>
                <a:gd name="connsiteY2" fmla="*/ 249230 h 249230"/>
                <a:gd name="connsiteX3" fmla="*/ 0 w 638235"/>
                <a:gd name="connsiteY3" fmla="*/ 248490 h 249230"/>
                <a:gd name="connsiteX0" fmla="*/ 0 w 638220"/>
                <a:gd name="connsiteY0" fmla="*/ 248490 h 249230"/>
                <a:gd name="connsiteX1" fmla="*/ 638220 w 638220"/>
                <a:gd name="connsiteY1" fmla="*/ 0 h 249230"/>
                <a:gd name="connsiteX2" fmla="*/ 621169 w 638220"/>
                <a:gd name="connsiteY2" fmla="*/ 249230 h 249230"/>
                <a:gd name="connsiteX3" fmla="*/ 0 w 638220"/>
                <a:gd name="connsiteY3" fmla="*/ 248490 h 249230"/>
                <a:gd name="connsiteX0" fmla="*/ 0 w 646121"/>
                <a:gd name="connsiteY0" fmla="*/ 251124 h 251124"/>
                <a:gd name="connsiteX1" fmla="*/ 646121 w 646121"/>
                <a:gd name="connsiteY1" fmla="*/ 0 h 251124"/>
                <a:gd name="connsiteX2" fmla="*/ 629070 w 646121"/>
                <a:gd name="connsiteY2" fmla="*/ 249230 h 251124"/>
                <a:gd name="connsiteX3" fmla="*/ 0 w 646121"/>
                <a:gd name="connsiteY3" fmla="*/ 251124 h 251124"/>
                <a:gd name="connsiteX0" fmla="*/ 0 w 646121"/>
                <a:gd name="connsiteY0" fmla="*/ 251124 h 257130"/>
                <a:gd name="connsiteX1" fmla="*/ 646121 w 646121"/>
                <a:gd name="connsiteY1" fmla="*/ 0 h 257130"/>
                <a:gd name="connsiteX2" fmla="*/ 636971 w 646121"/>
                <a:gd name="connsiteY2" fmla="*/ 257130 h 257130"/>
                <a:gd name="connsiteX3" fmla="*/ 0 w 646121"/>
                <a:gd name="connsiteY3" fmla="*/ 251124 h 257130"/>
                <a:gd name="connsiteX0" fmla="*/ 0 w 646121"/>
                <a:gd name="connsiteY0" fmla="*/ 251124 h 257130"/>
                <a:gd name="connsiteX1" fmla="*/ 646121 w 646121"/>
                <a:gd name="connsiteY1" fmla="*/ 0 h 257130"/>
                <a:gd name="connsiteX2" fmla="*/ 636971 w 646121"/>
                <a:gd name="connsiteY2" fmla="*/ 257130 h 257130"/>
                <a:gd name="connsiteX3" fmla="*/ 0 w 646121"/>
                <a:gd name="connsiteY3" fmla="*/ 251124 h 257130"/>
                <a:gd name="connsiteX0" fmla="*/ 0 w 646121"/>
                <a:gd name="connsiteY0" fmla="*/ 251124 h 251862"/>
                <a:gd name="connsiteX1" fmla="*/ 646121 w 646121"/>
                <a:gd name="connsiteY1" fmla="*/ 0 h 251862"/>
                <a:gd name="connsiteX2" fmla="*/ 642238 w 646121"/>
                <a:gd name="connsiteY2" fmla="*/ 251862 h 251862"/>
                <a:gd name="connsiteX3" fmla="*/ 0 w 646121"/>
                <a:gd name="connsiteY3" fmla="*/ 251124 h 251862"/>
                <a:gd name="connsiteX0" fmla="*/ 0 w 643488"/>
                <a:gd name="connsiteY0" fmla="*/ 253757 h 254495"/>
                <a:gd name="connsiteX1" fmla="*/ 643488 w 643488"/>
                <a:gd name="connsiteY1" fmla="*/ 0 h 254495"/>
                <a:gd name="connsiteX2" fmla="*/ 642238 w 643488"/>
                <a:gd name="connsiteY2" fmla="*/ 254495 h 254495"/>
                <a:gd name="connsiteX3" fmla="*/ 0 w 643488"/>
                <a:gd name="connsiteY3" fmla="*/ 253757 h 254495"/>
                <a:gd name="connsiteX0" fmla="*/ 0 w 644533"/>
                <a:gd name="connsiteY0" fmla="*/ 253757 h 254495"/>
                <a:gd name="connsiteX1" fmla="*/ 643488 w 644533"/>
                <a:gd name="connsiteY1" fmla="*/ 0 h 254495"/>
                <a:gd name="connsiteX2" fmla="*/ 642238 w 644533"/>
                <a:gd name="connsiteY2" fmla="*/ 254495 h 254495"/>
                <a:gd name="connsiteX3" fmla="*/ 0 w 644533"/>
                <a:gd name="connsiteY3" fmla="*/ 253757 h 254495"/>
                <a:gd name="connsiteX0" fmla="*/ 0 w 643552"/>
                <a:gd name="connsiteY0" fmla="*/ 253757 h 254495"/>
                <a:gd name="connsiteX1" fmla="*/ 643488 w 643552"/>
                <a:gd name="connsiteY1" fmla="*/ 0 h 254495"/>
                <a:gd name="connsiteX2" fmla="*/ 642238 w 643552"/>
                <a:gd name="connsiteY2" fmla="*/ 254495 h 254495"/>
                <a:gd name="connsiteX3" fmla="*/ 0 w 643552"/>
                <a:gd name="connsiteY3" fmla="*/ 253757 h 254495"/>
              </a:gdLst>
              <a:ahLst/>
              <a:cxnLst>
                <a:cxn ang="0">
                  <a:pos x="connsiteX0" y="connsiteY0"/>
                </a:cxn>
                <a:cxn ang="0">
                  <a:pos x="connsiteX1" y="connsiteY1"/>
                </a:cxn>
                <a:cxn ang="0">
                  <a:pos x="connsiteX2" y="connsiteY2"/>
                </a:cxn>
                <a:cxn ang="0">
                  <a:pos x="connsiteX3" y="connsiteY3"/>
                </a:cxn>
              </a:cxnLst>
              <a:rect l="l" t="t" r="r" b="b"/>
              <a:pathLst>
                <a:path w="643552" h="254495">
                  <a:moveTo>
                    <a:pt x="0" y="253757"/>
                  </a:moveTo>
                  <a:cubicBezTo>
                    <a:pt x="103208" y="174733"/>
                    <a:pt x="341349" y="6945"/>
                    <a:pt x="643488" y="0"/>
                  </a:cubicBezTo>
                  <a:cubicBezTo>
                    <a:pt x="643949" y="103268"/>
                    <a:pt x="641777" y="161762"/>
                    <a:pt x="642238" y="254495"/>
                  </a:cubicBezTo>
                  <a:lnTo>
                    <a:pt x="0" y="253757"/>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flect"/>
            <p:cNvSpPr/>
            <p:nvPr/>
          </p:nvSpPr>
          <p:spPr>
            <a:xfrm>
              <a:off x="4291820" y="2634723"/>
              <a:ext cx="559277" cy="217542"/>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704563"/>
                <a:gd name="connsiteY0" fmla="*/ 223415 h 223415"/>
                <a:gd name="connsiteX1" fmla="*/ 704563 w 704563"/>
                <a:gd name="connsiteY1" fmla="*/ 0 h 223415"/>
                <a:gd name="connsiteX2" fmla="*/ 620050 w 704563"/>
                <a:gd name="connsiteY2" fmla="*/ 221521 h 223415"/>
                <a:gd name="connsiteX3" fmla="*/ 0 w 704563"/>
                <a:gd name="connsiteY3" fmla="*/ 223415 h 223415"/>
                <a:gd name="connsiteX0" fmla="*/ 0 w 704563"/>
                <a:gd name="connsiteY0" fmla="*/ 223415 h 233428"/>
                <a:gd name="connsiteX1" fmla="*/ 704563 w 704563"/>
                <a:gd name="connsiteY1" fmla="*/ 0 h 233428"/>
                <a:gd name="connsiteX2" fmla="*/ 629575 w 704563"/>
                <a:gd name="connsiteY2" fmla="*/ 233428 h 233428"/>
                <a:gd name="connsiteX3" fmla="*/ 0 w 704563"/>
                <a:gd name="connsiteY3" fmla="*/ 223415 h 233428"/>
                <a:gd name="connsiteX0" fmla="*/ 0 w 709325"/>
                <a:gd name="connsiteY0" fmla="*/ 237702 h 237702"/>
                <a:gd name="connsiteX1" fmla="*/ 709325 w 709325"/>
                <a:gd name="connsiteY1" fmla="*/ 0 h 237702"/>
                <a:gd name="connsiteX2" fmla="*/ 634337 w 709325"/>
                <a:gd name="connsiteY2" fmla="*/ 233428 h 237702"/>
                <a:gd name="connsiteX3" fmla="*/ 0 w 709325"/>
                <a:gd name="connsiteY3" fmla="*/ 237702 h 237702"/>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 name="connsiteX0" fmla="*/ 0 w 672456"/>
                <a:gd name="connsiteY0" fmla="*/ 240589 h 240589"/>
                <a:gd name="connsiteX1" fmla="*/ 672456 w 672456"/>
                <a:gd name="connsiteY1" fmla="*/ 0 h 240589"/>
                <a:gd name="connsiteX2" fmla="*/ 634337 w 672456"/>
                <a:gd name="connsiteY2" fmla="*/ 238696 h 240589"/>
                <a:gd name="connsiteX3" fmla="*/ 0 w 672456"/>
                <a:gd name="connsiteY3" fmla="*/ 240589 h 240589"/>
                <a:gd name="connsiteX0" fmla="*/ 0 w 672456"/>
                <a:gd name="connsiteY0" fmla="*/ 240589 h 241329"/>
                <a:gd name="connsiteX1" fmla="*/ 672456 w 672456"/>
                <a:gd name="connsiteY1" fmla="*/ 0 h 241329"/>
                <a:gd name="connsiteX2" fmla="*/ 623803 w 672456"/>
                <a:gd name="connsiteY2" fmla="*/ 241329 h 241329"/>
                <a:gd name="connsiteX3" fmla="*/ 0 w 672456"/>
                <a:gd name="connsiteY3" fmla="*/ 240589 h 241329"/>
                <a:gd name="connsiteX0" fmla="*/ 0 w 643487"/>
                <a:gd name="connsiteY0" fmla="*/ 240589 h 241329"/>
                <a:gd name="connsiteX1" fmla="*/ 643487 w 643487"/>
                <a:gd name="connsiteY1" fmla="*/ 0 h 241329"/>
                <a:gd name="connsiteX2" fmla="*/ 594834 w 643487"/>
                <a:gd name="connsiteY2" fmla="*/ 241329 h 241329"/>
                <a:gd name="connsiteX3" fmla="*/ 0 w 643487"/>
                <a:gd name="connsiteY3" fmla="*/ 240589 h 241329"/>
                <a:gd name="connsiteX0" fmla="*/ 0 w 648754"/>
                <a:gd name="connsiteY0" fmla="*/ 245856 h 246596"/>
                <a:gd name="connsiteX1" fmla="*/ 648754 w 648754"/>
                <a:gd name="connsiteY1" fmla="*/ 0 h 246596"/>
                <a:gd name="connsiteX2" fmla="*/ 594834 w 648754"/>
                <a:gd name="connsiteY2" fmla="*/ 246596 h 246596"/>
                <a:gd name="connsiteX3" fmla="*/ 0 w 648754"/>
                <a:gd name="connsiteY3" fmla="*/ 245856 h 246596"/>
                <a:gd name="connsiteX0" fmla="*/ 0 w 648754"/>
                <a:gd name="connsiteY0" fmla="*/ 245856 h 246596"/>
                <a:gd name="connsiteX1" fmla="*/ 648754 w 648754"/>
                <a:gd name="connsiteY1" fmla="*/ 0 h 246596"/>
                <a:gd name="connsiteX2" fmla="*/ 618536 w 648754"/>
                <a:gd name="connsiteY2" fmla="*/ 246596 h 246596"/>
                <a:gd name="connsiteX3" fmla="*/ 0 w 648754"/>
                <a:gd name="connsiteY3" fmla="*/ 245856 h 246596"/>
                <a:gd name="connsiteX0" fmla="*/ 0 w 648754"/>
                <a:gd name="connsiteY0" fmla="*/ 245856 h 246596"/>
                <a:gd name="connsiteX1" fmla="*/ 648754 w 648754"/>
                <a:gd name="connsiteY1" fmla="*/ 0 h 246596"/>
                <a:gd name="connsiteX2" fmla="*/ 618536 w 648754"/>
                <a:gd name="connsiteY2" fmla="*/ 246596 h 246596"/>
                <a:gd name="connsiteX3" fmla="*/ 0 w 648754"/>
                <a:gd name="connsiteY3" fmla="*/ 245856 h 246596"/>
                <a:gd name="connsiteX0" fmla="*/ 0 w 638220"/>
                <a:gd name="connsiteY0" fmla="*/ 248490 h 249230"/>
                <a:gd name="connsiteX1" fmla="*/ 638220 w 638220"/>
                <a:gd name="connsiteY1" fmla="*/ 0 h 249230"/>
                <a:gd name="connsiteX2" fmla="*/ 618536 w 638220"/>
                <a:gd name="connsiteY2" fmla="*/ 249230 h 249230"/>
                <a:gd name="connsiteX3" fmla="*/ 0 w 638220"/>
                <a:gd name="connsiteY3" fmla="*/ 248490 h 249230"/>
                <a:gd name="connsiteX0" fmla="*/ 0 w 638232"/>
                <a:gd name="connsiteY0" fmla="*/ 248490 h 249230"/>
                <a:gd name="connsiteX1" fmla="*/ 638220 w 638232"/>
                <a:gd name="connsiteY1" fmla="*/ 0 h 249230"/>
                <a:gd name="connsiteX2" fmla="*/ 618536 w 638232"/>
                <a:gd name="connsiteY2" fmla="*/ 249230 h 249230"/>
                <a:gd name="connsiteX3" fmla="*/ 0 w 638232"/>
                <a:gd name="connsiteY3" fmla="*/ 248490 h 249230"/>
                <a:gd name="connsiteX0" fmla="*/ 0 w 638235"/>
                <a:gd name="connsiteY0" fmla="*/ 248490 h 249230"/>
                <a:gd name="connsiteX1" fmla="*/ 638220 w 638235"/>
                <a:gd name="connsiteY1" fmla="*/ 0 h 249230"/>
                <a:gd name="connsiteX2" fmla="*/ 621169 w 638235"/>
                <a:gd name="connsiteY2" fmla="*/ 249230 h 249230"/>
                <a:gd name="connsiteX3" fmla="*/ 0 w 638235"/>
                <a:gd name="connsiteY3" fmla="*/ 248490 h 249230"/>
                <a:gd name="connsiteX0" fmla="*/ 0 w 638220"/>
                <a:gd name="connsiteY0" fmla="*/ 248490 h 249230"/>
                <a:gd name="connsiteX1" fmla="*/ 638220 w 638220"/>
                <a:gd name="connsiteY1" fmla="*/ 0 h 249230"/>
                <a:gd name="connsiteX2" fmla="*/ 621169 w 638220"/>
                <a:gd name="connsiteY2" fmla="*/ 249230 h 249230"/>
                <a:gd name="connsiteX3" fmla="*/ 0 w 638220"/>
                <a:gd name="connsiteY3" fmla="*/ 248490 h 249230"/>
                <a:gd name="connsiteX0" fmla="*/ 0 w 646121"/>
                <a:gd name="connsiteY0" fmla="*/ 251124 h 251124"/>
                <a:gd name="connsiteX1" fmla="*/ 646121 w 646121"/>
                <a:gd name="connsiteY1" fmla="*/ 0 h 251124"/>
                <a:gd name="connsiteX2" fmla="*/ 629070 w 646121"/>
                <a:gd name="connsiteY2" fmla="*/ 249230 h 251124"/>
                <a:gd name="connsiteX3" fmla="*/ 0 w 646121"/>
                <a:gd name="connsiteY3" fmla="*/ 251124 h 251124"/>
                <a:gd name="connsiteX0" fmla="*/ 0 w 646121"/>
                <a:gd name="connsiteY0" fmla="*/ 251124 h 257130"/>
                <a:gd name="connsiteX1" fmla="*/ 646121 w 646121"/>
                <a:gd name="connsiteY1" fmla="*/ 0 h 257130"/>
                <a:gd name="connsiteX2" fmla="*/ 636971 w 646121"/>
                <a:gd name="connsiteY2" fmla="*/ 257130 h 257130"/>
                <a:gd name="connsiteX3" fmla="*/ 0 w 646121"/>
                <a:gd name="connsiteY3" fmla="*/ 251124 h 257130"/>
                <a:gd name="connsiteX0" fmla="*/ 0 w 646121"/>
                <a:gd name="connsiteY0" fmla="*/ 251124 h 257130"/>
                <a:gd name="connsiteX1" fmla="*/ 646121 w 646121"/>
                <a:gd name="connsiteY1" fmla="*/ 0 h 257130"/>
                <a:gd name="connsiteX2" fmla="*/ 636971 w 646121"/>
                <a:gd name="connsiteY2" fmla="*/ 257130 h 257130"/>
                <a:gd name="connsiteX3" fmla="*/ 0 w 646121"/>
                <a:gd name="connsiteY3" fmla="*/ 251124 h 257130"/>
                <a:gd name="connsiteX0" fmla="*/ 0 w 646121"/>
                <a:gd name="connsiteY0" fmla="*/ 251124 h 251862"/>
                <a:gd name="connsiteX1" fmla="*/ 646121 w 646121"/>
                <a:gd name="connsiteY1" fmla="*/ 0 h 251862"/>
                <a:gd name="connsiteX2" fmla="*/ 642238 w 646121"/>
                <a:gd name="connsiteY2" fmla="*/ 251862 h 251862"/>
                <a:gd name="connsiteX3" fmla="*/ 0 w 646121"/>
                <a:gd name="connsiteY3" fmla="*/ 251124 h 251862"/>
                <a:gd name="connsiteX0" fmla="*/ 0 w 643488"/>
                <a:gd name="connsiteY0" fmla="*/ 253757 h 254495"/>
                <a:gd name="connsiteX1" fmla="*/ 643488 w 643488"/>
                <a:gd name="connsiteY1" fmla="*/ 0 h 254495"/>
                <a:gd name="connsiteX2" fmla="*/ 642238 w 643488"/>
                <a:gd name="connsiteY2" fmla="*/ 254495 h 254495"/>
                <a:gd name="connsiteX3" fmla="*/ 0 w 643488"/>
                <a:gd name="connsiteY3" fmla="*/ 253757 h 254495"/>
                <a:gd name="connsiteX0" fmla="*/ 0 w 644533"/>
                <a:gd name="connsiteY0" fmla="*/ 253757 h 254495"/>
                <a:gd name="connsiteX1" fmla="*/ 643488 w 644533"/>
                <a:gd name="connsiteY1" fmla="*/ 0 h 254495"/>
                <a:gd name="connsiteX2" fmla="*/ 642238 w 644533"/>
                <a:gd name="connsiteY2" fmla="*/ 254495 h 254495"/>
                <a:gd name="connsiteX3" fmla="*/ 0 w 644533"/>
                <a:gd name="connsiteY3" fmla="*/ 253757 h 254495"/>
                <a:gd name="connsiteX0" fmla="*/ 0 w 643552"/>
                <a:gd name="connsiteY0" fmla="*/ 253757 h 254495"/>
                <a:gd name="connsiteX1" fmla="*/ 643488 w 643552"/>
                <a:gd name="connsiteY1" fmla="*/ 0 h 254495"/>
                <a:gd name="connsiteX2" fmla="*/ 642238 w 643552"/>
                <a:gd name="connsiteY2" fmla="*/ 254495 h 254495"/>
                <a:gd name="connsiteX3" fmla="*/ 0 w 643552"/>
                <a:gd name="connsiteY3" fmla="*/ 253757 h 254495"/>
                <a:gd name="connsiteX0" fmla="*/ 0 w 642238"/>
                <a:gd name="connsiteY0" fmla="*/ 248489 h 249227"/>
                <a:gd name="connsiteX1" fmla="*/ 632954 w 642238"/>
                <a:gd name="connsiteY1" fmla="*/ 0 h 249227"/>
                <a:gd name="connsiteX2" fmla="*/ 642238 w 642238"/>
                <a:gd name="connsiteY2" fmla="*/ 249227 h 249227"/>
                <a:gd name="connsiteX3" fmla="*/ 0 w 642238"/>
                <a:gd name="connsiteY3" fmla="*/ 248489 h 249227"/>
                <a:gd name="connsiteX0" fmla="*/ 0 w 642238"/>
                <a:gd name="connsiteY0" fmla="*/ 248489 h 249227"/>
                <a:gd name="connsiteX1" fmla="*/ 632954 w 642238"/>
                <a:gd name="connsiteY1" fmla="*/ 0 h 249227"/>
                <a:gd name="connsiteX2" fmla="*/ 642238 w 642238"/>
                <a:gd name="connsiteY2" fmla="*/ 249227 h 249227"/>
                <a:gd name="connsiteX3" fmla="*/ 0 w 642238"/>
                <a:gd name="connsiteY3" fmla="*/ 248489 h 249227"/>
                <a:gd name="connsiteX0" fmla="*/ 0 w 615902"/>
                <a:gd name="connsiteY0" fmla="*/ 245856 h 249227"/>
                <a:gd name="connsiteX1" fmla="*/ 606618 w 615902"/>
                <a:gd name="connsiteY1" fmla="*/ 0 h 249227"/>
                <a:gd name="connsiteX2" fmla="*/ 615902 w 615902"/>
                <a:gd name="connsiteY2" fmla="*/ 249227 h 249227"/>
                <a:gd name="connsiteX3" fmla="*/ 0 w 615902"/>
                <a:gd name="connsiteY3" fmla="*/ 245856 h 249227"/>
                <a:gd name="connsiteX0" fmla="*/ 0 w 618535"/>
                <a:gd name="connsiteY0" fmla="*/ 245856 h 245856"/>
                <a:gd name="connsiteX1" fmla="*/ 606618 w 618535"/>
                <a:gd name="connsiteY1" fmla="*/ 0 h 245856"/>
                <a:gd name="connsiteX2" fmla="*/ 618535 w 618535"/>
                <a:gd name="connsiteY2" fmla="*/ 243959 h 245856"/>
                <a:gd name="connsiteX3" fmla="*/ 0 w 618535"/>
                <a:gd name="connsiteY3" fmla="*/ 245856 h 245856"/>
                <a:gd name="connsiteX0" fmla="*/ 0 w 618535"/>
                <a:gd name="connsiteY0" fmla="*/ 240589 h 240589"/>
                <a:gd name="connsiteX1" fmla="*/ 603985 w 618535"/>
                <a:gd name="connsiteY1" fmla="*/ 0 h 240589"/>
                <a:gd name="connsiteX2" fmla="*/ 618535 w 618535"/>
                <a:gd name="connsiteY2" fmla="*/ 238692 h 240589"/>
                <a:gd name="connsiteX3" fmla="*/ 0 w 618535"/>
                <a:gd name="connsiteY3" fmla="*/ 240589 h 240589"/>
                <a:gd name="connsiteX0" fmla="*/ 0 w 618535"/>
                <a:gd name="connsiteY0" fmla="*/ 240589 h 240589"/>
                <a:gd name="connsiteX1" fmla="*/ 603985 w 618535"/>
                <a:gd name="connsiteY1" fmla="*/ 0 h 240589"/>
                <a:gd name="connsiteX2" fmla="*/ 618535 w 618535"/>
                <a:gd name="connsiteY2" fmla="*/ 238692 h 240589"/>
                <a:gd name="connsiteX3" fmla="*/ 0 w 618535"/>
                <a:gd name="connsiteY3" fmla="*/ 240589 h 240589"/>
                <a:gd name="connsiteX0" fmla="*/ 0 w 618535"/>
                <a:gd name="connsiteY0" fmla="*/ 240589 h 240589"/>
                <a:gd name="connsiteX1" fmla="*/ 603985 w 618535"/>
                <a:gd name="connsiteY1" fmla="*/ 0 h 240589"/>
                <a:gd name="connsiteX2" fmla="*/ 618535 w 618535"/>
                <a:gd name="connsiteY2" fmla="*/ 238692 h 240589"/>
                <a:gd name="connsiteX3" fmla="*/ 0 w 618535"/>
                <a:gd name="connsiteY3" fmla="*/ 240589 h 240589"/>
              </a:gdLst>
              <a:ahLst/>
              <a:cxnLst>
                <a:cxn ang="0">
                  <a:pos x="connsiteX0" y="connsiteY0"/>
                </a:cxn>
                <a:cxn ang="0">
                  <a:pos x="connsiteX1" y="connsiteY1"/>
                </a:cxn>
                <a:cxn ang="0">
                  <a:pos x="connsiteX2" y="connsiteY2"/>
                </a:cxn>
                <a:cxn ang="0">
                  <a:pos x="connsiteX3" y="connsiteY3"/>
                </a:cxn>
              </a:cxnLst>
              <a:rect l="l" t="t" r="r" b="b"/>
              <a:pathLst>
                <a:path w="618535" h="240589">
                  <a:moveTo>
                    <a:pt x="0" y="240589"/>
                  </a:moveTo>
                  <a:cubicBezTo>
                    <a:pt x="63704" y="172099"/>
                    <a:pt x="301846" y="6945"/>
                    <a:pt x="603985" y="0"/>
                  </a:cubicBezTo>
                  <a:cubicBezTo>
                    <a:pt x="612346" y="119068"/>
                    <a:pt x="618074" y="145959"/>
                    <a:pt x="618535" y="238692"/>
                  </a:cubicBezTo>
                  <a:lnTo>
                    <a:pt x="0" y="240589"/>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flect"/>
            <p:cNvSpPr/>
            <p:nvPr/>
          </p:nvSpPr>
          <p:spPr>
            <a:xfrm>
              <a:off x="4906485" y="2634810"/>
              <a:ext cx="559277" cy="220589"/>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704563"/>
                <a:gd name="connsiteY0" fmla="*/ 223415 h 223415"/>
                <a:gd name="connsiteX1" fmla="*/ 704563 w 704563"/>
                <a:gd name="connsiteY1" fmla="*/ 0 h 223415"/>
                <a:gd name="connsiteX2" fmla="*/ 620050 w 704563"/>
                <a:gd name="connsiteY2" fmla="*/ 221521 h 223415"/>
                <a:gd name="connsiteX3" fmla="*/ 0 w 704563"/>
                <a:gd name="connsiteY3" fmla="*/ 223415 h 223415"/>
                <a:gd name="connsiteX0" fmla="*/ 0 w 704563"/>
                <a:gd name="connsiteY0" fmla="*/ 223415 h 233428"/>
                <a:gd name="connsiteX1" fmla="*/ 704563 w 704563"/>
                <a:gd name="connsiteY1" fmla="*/ 0 h 233428"/>
                <a:gd name="connsiteX2" fmla="*/ 629575 w 704563"/>
                <a:gd name="connsiteY2" fmla="*/ 233428 h 233428"/>
                <a:gd name="connsiteX3" fmla="*/ 0 w 704563"/>
                <a:gd name="connsiteY3" fmla="*/ 223415 h 233428"/>
                <a:gd name="connsiteX0" fmla="*/ 0 w 709325"/>
                <a:gd name="connsiteY0" fmla="*/ 237702 h 237702"/>
                <a:gd name="connsiteX1" fmla="*/ 709325 w 709325"/>
                <a:gd name="connsiteY1" fmla="*/ 0 h 237702"/>
                <a:gd name="connsiteX2" fmla="*/ 634337 w 709325"/>
                <a:gd name="connsiteY2" fmla="*/ 233428 h 237702"/>
                <a:gd name="connsiteX3" fmla="*/ 0 w 709325"/>
                <a:gd name="connsiteY3" fmla="*/ 237702 h 237702"/>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 name="connsiteX0" fmla="*/ 0 w 672456"/>
                <a:gd name="connsiteY0" fmla="*/ 240589 h 240589"/>
                <a:gd name="connsiteX1" fmla="*/ 672456 w 672456"/>
                <a:gd name="connsiteY1" fmla="*/ 0 h 240589"/>
                <a:gd name="connsiteX2" fmla="*/ 634337 w 672456"/>
                <a:gd name="connsiteY2" fmla="*/ 238696 h 240589"/>
                <a:gd name="connsiteX3" fmla="*/ 0 w 672456"/>
                <a:gd name="connsiteY3" fmla="*/ 240589 h 240589"/>
                <a:gd name="connsiteX0" fmla="*/ 0 w 672456"/>
                <a:gd name="connsiteY0" fmla="*/ 240589 h 241329"/>
                <a:gd name="connsiteX1" fmla="*/ 672456 w 672456"/>
                <a:gd name="connsiteY1" fmla="*/ 0 h 241329"/>
                <a:gd name="connsiteX2" fmla="*/ 623803 w 672456"/>
                <a:gd name="connsiteY2" fmla="*/ 241329 h 241329"/>
                <a:gd name="connsiteX3" fmla="*/ 0 w 672456"/>
                <a:gd name="connsiteY3" fmla="*/ 240589 h 241329"/>
                <a:gd name="connsiteX0" fmla="*/ 0 w 643487"/>
                <a:gd name="connsiteY0" fmla="*/ 240589 h 241329"/>
                <a:gd name="connsiteX1" fmla="*/ 643487 w 643487"/>
                <a:gd name="connsiteY1" fmla="*/ 0 h 241329"/>
                <a:gd name="connsiteX2" fmla="*/ 594834 w 643487"/>
                <a:gd name="connsiteY2" fmla="*/ 241329 h 241329"/>
                <a:gd name="connsiteX3" fmla="*/ 0 w 643487"/>
                <a:gd name="connsiteY3" fmla="*/ 240589 h 241329"/>
                <a:gd name="connsiteX0" fmla="*/ 0 w 648754"/>
                <a:gd name="connsiteY0" fmla="*/ 245856 h 246596"/>
                <a:gd name="connsiteX1" fmla="*/ 648754 w 648754"/>
                <a:gd name="connsiteY1" fmla="*/ 0 h 246596"/>
                <a:gd name="connsiteX2" fmla="*/ 594834 w 648754"/>
                <a:gd name="connsiteY2" fmla="*/ 246596 h 246596"/>
                <a:gd name="connsiteX3" fmla="*/ 0 w 648754"/>
                <a:gd name="connsiteY3" fmla="*/ 245856 h 246596"/>
                <a:gd name="connsiteX0" fmla="*/ 0 w 648754"/>
                <a:gd name="connsiteY0" fmla="*/ 245856 h 246596"/>
                <a:gd name="connsiteX1" fmla="*/ 648754 w 648754"/>
                <a:gd name="connsiteY1" fmla="*/ 0 h 246596"/>
                <a:gd name="connsiteX2" fmla="*/ 618536 w 648754"/>
                <a:gd name="connsiteY2" fmla="*/ 246596 h 246596"/>
                <a:gd name="connsiteX3" fmla="*/ 0 w 648754"/>
                <a:gd name="connsiteY3" fmla="*/ 245856 h 246596"/>
                <a:gd name="connsiteX0" fmla="*/ 0 w 648754"/>
                <a:gd name="connsiteY0" fmla="*/ 245856 h 246596"/>
                <a:gd name="connsiteX1" fmla="*/ 648754 w 648754"/>
                <a:gd name="connsiteY1" fmla="*/ 0 h 246596"/>
                <a:gd name="connsiteX2" fmla="*/ 618536 w 648754"/>
                <a:gd name="connsiteY2" fmla="*/ 246596 h 246596"/>
                <a:gd name="connsiteX3" fmla="*/ 0 w 648754"/>
                <a:gd name="connsiteY3" fmla="*/ 245856 h 246596"/>
                <a:gd name="connsiteX0" fmla="*/ 0 w 638220"/>
                <a:gd name="connsiteY0" fmla="*/ 248490 h 249230"/>
                <a:gd name="connsiteX1" fmla="*/ 638220 w 638220"/>
                <a:gd name="connsiteY1" fmla="*/ 0 h 249230"/>
                <a:gd name="connsiteX2" fmla="*/ 618536 w 638220"/>
                <a:gd name="connsiteY2" fmla="*/ 249230 h 249230"/>
                <a:gd name="connsiteX3" fmla="*/ 0 w 638220"/>
                <a:gd name="connsiteY3" fmla="*/ 248490 h 249230"/>
                <a:gd name="connsiteX0" fmla="*/ 0 w 638232"/>
                <a:gd name="connsiteY0" fmla="*/ 248490 h 249230"/>
                <a:gd name="connsiteX1" fmla="*/ 638220 w 638232"/>
                <a:gd name="connsiteY1" fmla="*/ 0 h 249230"/>
                <a:gd name="connsiteX2" fmla="*/ 618536 w 638232"/>
                <a:gd name="connsiteY2" fmla="*/ 249230 h 249230"/>
                <a:gd name="connsiteX3" fmla="*/ 0 w 638232"/>
                <a:gd name="connsiteY3" fmla="*/ 248490 h 249230"/>
                <a:gd name="connsiteX0" fmla="*/ 0 w 638235"/>
                <a:gd name="connsiteY0" fmla="*/ 248490 h 249230"/>
                <a:gd name="connsiteX1" fmla="*/ 638220 w 638235"/>
                <a:gd name="connsiteY1" fmla="*/ 0 h 249230"/>
                <a:gd name="connsiteX2" fmla="*/ 621169 w 638235"/>
                <a:gd name="connsiteY2" fmla="*/ 249230 h 249230"/>
                <a:gd name="connsiteX3" fmla="*/ 0 w 638235"/>
                <a:gd name="connsiteY3" fmla="*/ 248490 h 249230"/>
                <a:gd name="connsiteX0" fmla="*/ 0 w 638220"/>
                <a:gd name="connsiteY0" fmla="*/ 248490 h 249230"/>
                <a:gd name="connsiteX1" fmla="*/ 638220 w 638220"/>
                <a:gd name="connsiteY1" fmla="*/ 0 h 249230"/>
                <a:gd name="connsiteX2" fmla="*/ 621169 w 638220"/>
                <a:gd name="connsiteY2" fmla="*/ 249230 h 249230"/>
                <a:gd name="connsiteX3" fmla="*/ 0 w 638220"/>
                <a:gd name="connsiteY3" fmla="*/ 248490 h 249230"/>
                <a:gd name="connsiteX0" fmla="*/ 0 w 646121"/>
                <a:gd name="connsiteY0" fmla="*/ 251124 h 251124"/>
                <a:gd name="connsiteX1" fmla="*/ 646121 w 646121"/>
                <a:gd name="connsiteY1" fmla="*/ 0 h 251124"/>
                <a:gd name="connsiteX2" fmla="*/ 629070 w 646121"/>
                <a:gd name="connsiteY2" fmla="*/ 249230 h 251124"/>
                <a:gd name="connsiteX3" fmla="*/ 0 w 646121"/>
                <a:gd name="connsiteY3" fmla="*/ 251124 h 251124"/>
                <a:gd name="connsiteX0" fmla="*/ 0 w 646121"/>
                <a:gd name="connsiteY0" fmla="*/ 251124 h 257130"/>
                <a:gd name="connsiteX1" fmla="*/ 646121 w 646121"/>
                <a:gd name="connsiteY1" fmla="*/ 0 h 257130"/>
                <a:gd name="connsiteX2" fmla="*/ 636971 w 646121"/>
                <a:gd name="connsiteY2" fmla="*/ 257130 h 257130"/>
                <a:gd name="connsiteX3" fmla="*/ 0 w 646121"/>
                <a:gd name="connsiteY3" fmla="*/ 251124 h 257130"/>
                <a:gd name="connsiteX0" fmla="*/ 0 w 646121"/>
                <a:gd name="connsiteY0" fmla="*/ 251124 h 257130"/>
                <a:gd name="connsiteX1" fmla="*/ 646121 w 646121"/>
                <a:gd name="connsiteY1" fmla="*/ 0 h 257130"/>
                <a:gd name="connsiteX2" fmla="*/ 636971 w 646121"/>
                <a:gd name="connsiteY2" fmla="*/ 257130 h 257130"/>
                <a:gd name="connsiteX3" fmla="*/ 0 w 646121"/>
                <a:gd name="connsiteY3" fmla="*/ 251124 h 257130"/>
                <a:gd name="connsiteX0" fmla="*/ 0 w 646121"/>
                <a:gd name="connsiteY0" fmla="*/ 251124 h 251862"/>
                <a:gd name="connsiteX1" fmla="*/ 646121 w 646121"/>
                <a:gd name="connsiteY1" fmla="*/ 0 h 251862"/>
                <a:gd name="connsiteX2" fmla="*/ 642238 w 646121"/>
                <a:gd name="connsiteY2" fmla="*/ 251862 h 251862"/>
                <a:gd name="connsiteX3" fmla="*/ 0 w 646121"/>
                <a:gd name="connsiteY3" fmla="*/ 251124 h 251862"/>
                <a:gd name="connsiteX0" fmla="*/ 0 w 643488"/>
                <a:gd name="connsiteY0" fmla="*/ 253757 h 254495"/>
                <a:gd name="connsiteX1" fmla="*/ 643488 w 643488"/>
                <a:gd name="connsiteY1" fmla="*/ 0 h 254495"/>
                <a:gd name="connsiteX2" fmla="*/ 642238 w 643488"/>
                <a:gd name="connsiteY2" fmla="*/ 254495 h 254495"/>
                <a:gd name="connsiteX3" fmla="*/ 0 w 643488"/>
                <a:gd name="connsiteY3" fmla="*/ 253757 h 254495"/>
                <a:gd name="connsiteX0" fmla="*/ 0 w 644533"/>
                <a:gd name="connsiteY0" fmla="*/ 253757 h 254495"/>
                <a:gd name="connsiteX1" fmla="*/ 643488 w 644533"/>
                <a:gd name="connsiteY1" fmla="*/ 0 h 254495"/>
                <a:gd name="connsiteX2" fmla="*/ 642238 w 644533"/>
                <a:gd name="connsiteY2" fmla="*/ 254495 h 254495"/>
                <a:gd name="connsiteX3" fmla="*/ 0 w 644533"/>
                <a:gd name="connsiteY3" fmla="*/ 253757 h 254495"/>
                <a:gd name="connsiteX0" fmla="*/ 0 w 643552"/>
                <a:gd name="connsiteY0" fmla="*/ 253757 h 254495"/>
                <a:gd name="connsiteX1" fmla="*/ 643488 w 643552"/>
                <a:gd name="connsiteY1" fmla="*/ 0 h 254495"/>
                <a:gd name="connsiteX2" fmla="*/ 642238 w 643552"/>
                <a:gd name="connsiteY2" fmla="*/ 254495 h 254495"/>
                <a:gd name="connsiteX3" fmla="*/ 0 w 643552"/>
                <a:gd name="connsiteY3" fmla="*/ 253757 h 254495"/>
                <a:gd name="connsiteX0" fmla="*/ 0 w 642238"/>
                <a:gd name="connsiteY0" fmla="*/ 248489 h 249227"/>
                <a:gd name="connsiteX1" fmla="*/ 632954 w 642238"/>
                <a:gd name="connsiteY1" fmla="*/ 0 h 249227"/>
                <a:gd name="connsiteX2" fmla="*/ 642238 w 642238"/>
                <a:gd name="connsiteY2" fmla="*/ 249227 h 249227"/>
                <a:gd name="connsiteX3" fmla="*/ 0 w 642238"/>
                <a:gd name="connsiteY3" fmla="*/ 248489 h 249227"/>
                <a:gd name="connsiteX0" fmla="*/ 0 w 642238"/>
                <a:gd name="connsiteY0" fmla="*/ 248489 h 249227"/>
                <a:gd name="connsiteX1" fmla="*/ 632954 w 642238"/>
                <a:gd name="connsiteY1" fmla="*/ 0 h 249227"/>
                <a:gd name="connsiteX2" fmla="*/ 642238 w 642238"/>
                <a:gd name="connsiteY2" fmla="*/ 249227 h 249227"/>
                <a:gd name="connsiteX3" fmla="*/ 0 w 642238"/>
                <a:gd name="connsiteY3" fmla="*/ 248489 h 249227"/>
                <a:gd name="connsiteX0" fmla="*/ 0 w 615902"/>
                <a:gd name="connsiteY0" fmla="*/ 245856 h 249227"/>
                <a:gd name="connsiteX1" fmla="*/ 606618 w 615902"/>
                <a:gd name="connsiteY1" fmla="*/ 0 h 249227"/>
                <a:gd name="connsiteX2" fmla="*/ 615902 w 615902"/>
                <a:gd name="connsiteY2" fmla="*/ 249227 h 249227"/>
                <a:gd name="connsiteX3" fmla="*/ 0 w 615902"/>
                <a:gd name="connsiteY3" fmla="*/ 245856 h 249227"/>
                <a:gd name="connsiteX0" fmla="*/ 0 w 618535"/>
                <a:gd name="connsiteY0" fmla="*/ 245856 h 245856"/>
                <a:gd name="connsiteX1" fmla="*/ 606618 w 618535"/>
                <a:gd name="connsiteY1" fmla="*/ 0 h 245856"/>
                <a:gd name="connsiteX2" fmla="*/ 618535 w 618535"/>
                <a:gd name="connsiteY2" fmla="*/ 243959 h 245856"/>
                <a:gd name="connsiteX3" fmla="*/ 0 w 618535"/>
                <a:gd name="connsiteY3" fmla="*/ 245856 h 245856"/>
                <a:gd name="connsiteX0" fmla="*/ 0 w 618535"/>
                <a:gd name="connsiteY0" fmla="*/ 240589 h 240589"/>
                <a:gd name="connsiteX1" fmla="*/ 603985 w 618535"/>
                <a:gd name="connsiteY1" fmla="*/ 0 h 240589"/>
                <a:gd name="connsiteX2" fmla="*/ 618535 w 618535"/>
                <a:gd name="connsiteY2" fmla="*/ 238692 h 240589"/>
                <a:gd name="connsiteX3" fmla="*/ 0 w 618535"/>
                <a:gd name="connsiteY3" fmla="*/ 240589 h 240589"/>
                <a:gd name="connsiteX0" fmla="*/ 0 w 618535"/>
                <a:gd name="connsiteY0" fmla="*/ 240589 h 240589"/>
                <a:gd name="connsiteX1" fmla="*/ 603985 w 618535"/>
                <a:gd name="connsiteY1" fmla="*/ 0 h 240589"/>
                <a:gd name="connsiteX2" fmla="*/ 618535 w 618535"/>
                <a:gd name="connsiteY2" fmla="*/ 238692 h 240589"/>
                <a:gd name="connsiteX3" fmla="*/ 0 w 618535"/>
                <a:gd name="connsiteY3" fmla="*/ 240589 h 240589"/>
                <a:gd name="connsiteX0" fmla="*/ 0 w 618535"/>
                <a:gd name="connsiteY0" fmla="*/ 240589 h 240589"/>
                <a:gd name="connsiteX1" fmla="*/ 603985 w 618535"/>
                <a:gd name="connsiteY1" fmla="*/ 0 h 240589"/>
                <a:gd name="connsiteX2" fmla="*/ 618535 w 618535"/>
                <a:gd name="connsiteY2" fmla="*/ 238692 h 240589"/>
                <a:gd name="connsiteX3" fmla="*/ 0 w 618535"/>
                <a:gd name="connsiteY3" fmla="*/ 240589 h 240589"/>
                <a:gd name="connsiteX0" fmla="*/ 0 w 618535"/>
                <a:gd name="connsiteY0" fmla="*/ 240589 h 240589"/>
                <a:gd name="connsiteX1" fmla="*/ 601352 w 618535"/>
                <a:gd name="connsiteY1" fmla="*/ 0 h 240589"/>
                <a:gd name="connsiteX2" fmla="*/ 618535 w 618535"/>
                <a:gd name="connsiteY2" fmla="*/ 238692 h 240589"/>
                <a:gd name="connsiteX3" fmla="*/ 0 w 618535"/>
                <a:gd name="connsiteY3" fmla="*/ 240589 h 240589"/>
                <a:gd name="connsiteX0" fmla="*/ 0 w 618535"/>
                <a:gd name="connsiteY0" fmla="*/ 240589 h 243959"/>
                <a:gd name="connsiteX1" fmla="*/ 601352 w 618535"/>
                <a:gd name="connsiteY1" fmla="*/ 0 h 243959"/>
                <a:gd name="connsiteX2" fmla="*/ 618535 w 618535"/>
                <a:gd name="connsiteY2" fmla="*/ 243959 h 243959"/>
                <a:gd name="connsiteX3" fmla="*/ 0 w 618535"/>
                <a:gd name="connsiteY3" fmla="*/ 240589 h 243959"/>
                <a:gd name="connsiteX0" fmla="*/ 0 w 618535"/>
                <a:gd name="connsiteY0" fmla="*/ 240589 h 243959"/>
                <a:gd name="connsiteX1" fmla="*/ 601352 w 618535"/>
                <a:gd name="connsiteY1" fmla="*/ 0 h 243959"/>
                <a:gd name="connsiteX2" fmla="*/ 618535 w 618535"/>
                <a:gd name="connsiteY2" fmla="*/ 243959 h 243959"/>
                <a:gd name="connsiteX3" fmla="*/ 0 w 618535"/>
                <a:gd name="connsiteY3" fmla="*/ 240589 h 243959"/>
                <a:gd name="connsiteX0" fmla="*/ 0 w 618535"/>
                <a:gd name="connsiteY0" fmla="*/ 240589 h 243959"/>
                <a:gd name="connsiteX1" fmla="*/ 601352 w 618535"/>
                <a:gd name="connsiteY1" fmla="*/ 0 h 243959"/>
                <a:gd name="connsiteX2" fmla="*/ 618535 w 618535"/>
                <a:gd name="connsiteY2" fmla="*/ 243959 h 243959"/>
                <a:gd name="connsiteX3" fmla="*/ 0 w 618535"/>
                <a:gd name="connsiteY3" fmla="*/ 240589 h 243959"/>
              </a:gdLst>
              <a:ahLst/>
              <a:cxnLst>
                <a:cxn ang="0">
                  <a:pos x="connsiteX0" y="connsiteY0"/>
                </a:cxn>
                <a:cxn ang="0">
                  <a:pos x="connsiteX1" y="connsiteY1"/>
                </a:cxn>
                <a:cxn ang="0">
                  <a:pos x="connsiteX2" y="connsiteY2"/>
                </a:cxn>
                <a:cxn ang="0">
                  <a:pos x="connsiteX3" y="connsiteY3"/>
                </a:cxn>
              </a:cxnLst>
              <a:rect l="l" t="t" r="r" b="b"/>
              <a:pathLst>
                <a:path w="618535" h="243959">
                  <a:moveTo>
                    <a:pt x="0" y="240589"/>
                  </a:moveTo>
                  <a:cubicBezTo>
                    <a:pt x="63704" y="172099"/>
                    <a:pt x="299213" y="6945"/>
                    <a:pt x="601352" y="0"/>
                  </a:cubicBezTo>
                  <a:cubicBezTo>
                    <a:pt x="609713" y="119068"/>
                    <a:pt x="612807" y="145958"/>
                    <a:pt x="618535" y="243959"/>
                  </a:cubicBezTo>
                  <a:lnTo>
                    <a:pt x="0" y="240589"/>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flect"/>
            <p:cNvSpPr/>
            <p:nvPr/>
          </p:nvSpPr>
          <p:spPr>
            <a:xfrm>
              <a:off x="5543073" y="2636126"/>
              <a:ext cx="556895" cy="218208"/>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704563"/>
                <a:gd name="connsiteY0" fmla="*/ 223415 h 223415"/>
                <a:gd name="connsiteX1" fmla="*/ 704563 w 704563"/>
                <a:gd name="connsiteY1" fmla="*/ 0 h 223415"/>
                <a:gd name="connsiteX2" fmla="*/ 620050 w 704563"/>
                <a:gd name="connsiteY2" fmla="*/ 221521 h 223415"/>
                <a:gd name="connsiteX3" fmla="*/ 0 w 704563"/>
                <a:gd name="connsiteY3" fmla="*/ 223415 h 223415"/>
                <a:gd name="connsiteX0" fmla="*/ 0 w 704563"/>
                <a:gd name="connsiteY0" fmla="*/ 223415 h 233428"/>
                <a:gd name="connsiteX1" fmla="*/ 704563 w 704563"/>
                <a:gd name="connsiteY1" fmla="*/ 0 h 233428"/>
                <a:gd name="connsiteX2" fmla="*/ 629575 w 704563"/>
                <a:gd name="connsiteY2" fmla="*/ 233428 h 233428"/>
                <a:gd name="connsiteX3" fmla="*/ 0 w 704563"/>
                <a:gd name="connsiteY3" fmla="*/ 223415 h 233428"/>
                <a:gd name="connsiteX0" fmla="*/ 0 w 709325"/>
                <a:gd name="connsiteY0" fmla="*/ 237702 h 237702"/>
                <a:gd name="connsiteX1" fmla="*/ 709325 w 709325"/>
                <a:gd name="connsiteY1" fmla="*/ 0 h 237702"/>
                <a:gd name="connsiteX2" fmla="*/ 634337 w 709325"/>
                <a:gd name="connsiteY2" fmla="*/ 233428 h 237702"/>
                <a:gd name="connsiteX3" fmla="*/ 0 w 709325"/>
                <a:gd name="connsiteY3" fmla="*/ 237702 h 237702"/>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 name="connsiteX0" fmla="*/ 0 w 672456"/>
                <a:gd name="connsiteY0" fmla="*/ 240589 h 240589"/>
                <a:gd name="connsiteX1" fmla="*/ 672456 w 672456"/>
                <a:gd name="connsiteY1" fmla="*/ 0 h 240589"/>
                <a:gd name="connsiteX2" fmla="*/ 634337 w 672456"/>
                <a:gd name="connsiteY2" fmla="*/ 238696 h 240589"/>
                <a:gd name="connsiteX3" fmla="*/ 0 w 672456"/>
                <a:gd name="connsiteY3" fmla="*/ 240589 h 240589"/>
                <a:gd name="connsiteX0" fmla="*/ 0 w 672456"/>
                <a:gd name="connsiteY0" fmla="*/ 240589 h 241329"/>
                <a:gd name="connsiteX1" fmla="*/ 672456 w 672456"/>
                <a:gd name="connsiteY1" fmla="*/ 0 h 241329"/>
                <a:gd name="connsiteX2" fmla="*/ 623803 w 672456"/>
                <a:gd name="connsiteY2" fmla="*/ 241329 h 241329"/>
                <a:gd name="connsiteX3" fmla="*/ 0 w 672456"/>
                <a:gd name="connsiteY3" fmla="*/ 240589 h 241329"/>
                <a:gd name="connsiteX0" fmla="*/ 0 w 643487"/>
                <a:gd name="connsiteY0" fmla="*/ 240589 h 241329"/>
                <a:gd name="connsiteX1" fmla="*/ 643487 w 643487"/>
                <a:gd name="connsiteY1" fmla="*/ 0 h 241329"/>
                <a:gd name="connsiteX2" fmla="*/ 594834 w 643487"/>
                <a:gd name="connsiteY2" fmla="*/ 241329 h 241329"/>
                <a:gd name="connsiteX3" fmla="*/ 0 w 643487"/>
                <a:gd name="connsiteY3" fmla="*/ 240589 h 241329"/>
                <a:gd name="connsiteX0" fmla="*/ 0 w 648754"/>
                <a:gd name="connsiteY0" fmla="*/ 245856 h 246596"/>
                <a:gd name="connsiteX1" fmla="*/ 648754 w 648754"/>
                <a:gd name="connsiteY1" fmla="*/ 0 h 246596"/>
                <a:gd name="connsiteX2" fmla="*/ 594834 w 648754"/>
                <a:gd name="connsiteY2" fmla="*/ 246596 h 246596"/>
                <a:gd name="connsiteX3" fmla="*/ 0 w 648754"/>
                <a:gd name="connsiteY3" fmla="*/ 245856 h 246596"/>
                <a:gd name="connsiteX0" fmla="*/ 0 w 648754"/>
                <a:gd name="connsiteY0" fmla="*/ 245856 h 246596"/>
                <a:gd name="connsiteX1" fmla="*/ 648754 w 648754"/>
                <a:gd name="connsiteY1" fmla="*/ 0 h 246596"/>
                <a:gd name="connsiteX2" fmla="*/ 618536 w 648754"/>
                <a:gd name="connsiteY2" fmla="*/ 246596 h 246596"/>
                <a:gd name="connsiteX3" fmla="*/ 0 w 648754"/>
                <a:gd name="connsiteY3" fmla="*/ 245856 h 246596"/>
                <a:gd name="connsiteX0" fmla="*/ 0 w 648754"/>
                <a:gd name="connsiteY0" fmla="*/ 245856 h 246596"/>
                <a:gd name="connsiteX1" fmla="*/ 648754 w 648754"/>
                <a:gd name="connsiteY1" fmla="*/ 0 h 246596"/>
                <a:gd name="connsiteX2" fmla="*/ 618536 w 648754"/>
                <a:gd name="connsiteY2" fmla="*/ 246596 h 246596"/>
                <a:gd name="connsiteX3" fmla="*/ 0 w 648754"/>
                <a:gd name="connsiteY3" fmla="*/ 245856 h 246596"/>
                <a:gd name="connsiteX0" fmla="*/ 0 w 638220"/>
                <a:gd name="connsiteY0" fmla="*/ 248490 h 249230"/>
                <a:gd name="connsiteX1" fmla="*/ 638220 w 638220"/>
                <a:gd name="connsiteY1" fmla="*/ 0 h 249230"/>
                <a:gd name="connsiteX2" fmla="*/ 618536 w 638220"/>
                <a:gd name="connsiteY2" fmla="*/ 249230 h 249230"/>
                <a:gd name="connsiteX3" fmla="*/ 0 w 638220"/>
                <a:gd name="connsiteY3" fmla="*/ 248490 h 249230"/>
                <a:gd name="connsiteX0" fmla="*/ 0 w 638232"/>
                <a:gd name="connsiteY0" fmla="*/ 248490 h 249230"/>
                <a:gd name="connsiteX1" fmla="*/ 638220 w 638232"/>
                <a:gd name="connsiteY1" fmla="*/ 0 h 249230"/>
                <a:gd name="connsiteX2" fmla="*/ 618536 w 638232"/>
                <a:gd name="connsiteY2" fmla="*/ 249230 h 249230"/>
                <a:gd name="connsiteX3" fmla="*/ 0 w 638232"/>
                <a:gd name="connsiteY3" fmla="*/ 248490 h 249230"/>
                <a:gd name="connsiteX0" fmla="*/ 0 w 638235"/>
                <a:gd name="connsiteY0" fmla="*/ 248490 h 249230"/>
                <a:gd name="connsiteX1" fmla="*/ 638220 w 638235"/>
                <a:gd name="connsiteY1" fmla="*/ 0 h 249230"/>
                <a:gd name="connsiteX2" fmla="*/ 621169 w 638235"/>
                <a:gd name="connsiteY2" fmla="*/ 249230 h 249230"/>
                <a:gd name="connsiteX3" fmla="*/ 0 w 638235"/>
                <a:gd name="connsiteY3" fmla="*/ 248490 h 249230"/>
                <a:gd name="connsiteX0" fmla="*/ 0 w 638220"/>
                <a:gd name="connsiteY0" fmla="*/ 248490 h 249230"/>
                <a:gd name="connsiteX1" fmla="*/ 638220 w 638220"/>
                <a:gd name="connsiteY1" fmla="*/ 0 h 249230"/>
                <a:gd name="connsiteX2" fmla="*/ 621169 w 638220"/>
                <a:gd name="connsiteY2" fmla="*/ 249230 h 249230"/>
                <a:gd name="connsiteX3" fmla="*/ 0 w 638220"/>
                <a:gd name="connsiteY3" fmla="*/ 248490 h 249230"/>
                <a:gd name="connsiteX0" fmla="*/ 0 w 646121"/>
                <a:gd name="connsiteY0" fmla="*/ 251124 h 251124"/>
                <a:gd name="connsiteX1" fmla="*/ 646121 w 646121"/>
                <a:gd name="connsiteY1" fmla="*/ 0 h 251124"/>
                <a:gd name="connsiteX2" fmla="*/ 629070 w 646121"/>
                <a:gd name="connsiteY2" fmla="*/ 249230 h 251124"/>
                <a:gd name="connsiteX3" fmla="*/ 0 w 646121"/>
                <a:gd name="connsiteY3" fmla="*/ 251124 h 251124"/>
                <a:gd name="connsiteX0" fmla="*/ 0 w 646121"/>
                <a:gd name="connsiteY0" fmla="*/ 251124 h 257130"/>
                <a:gd name="connsiteX1" fmla="*/ 646121 w 646121"/>
                <a:gd name="connsiteY1" fmla="*/ 0 h 257130"/>
                <a:gd name="connsiteX2" fmla="*/ 636971 w 646121"/>
                <a:gd name="connsiteY2" fmla="*/ 257130 h 257130"/>
                <a:gd name="connsiteX3" fmla="*/ 0 w 646121"/>
                <a:gd name="connsiteY3" fmla="*/ 251124 h 257130"/>
                <a:gd name="connsiteX0" fmla="*/ 0 w 646121"/>
                <a:gd name="connsiteY0" fmla="*/ 251124 h 257130"/>
                <a:gd name="connsiteX1" fmla="*/ 646121 w 646121"/>
                <a:gd name="connsiteY1" fmla="*/ 0 h 257130"/>
                <a:gd name="connsiteX2" fmla="*/ 636971 w 646121"/>
                <a:gd name="connsiteY2" fmla="*/ 257130 h 257130"/>
                <a:gd name="connsiteX3" fmla="*/ 0 w 646121"/>
                <a:gd name="connsiteY3" fmla="*/ 251124 h 257130"/>
                <a:gd name="connsiteX0" fmla="*/ 0 w 646121"/>
                <a:gd name="connsiteY0" fmla="*/ 251124 h 251862"/>
                <a:gd name="connsiteX1" fmla="*/ 646121 w 646121"/>
                <a:gd name="connsiteY1" fmla="*/ 0 h 251862"/>
                <a:gd name="connsiteX2" fmla="*/ 642238 w 646121"/>
                <a:gd name="connsiteY2" fmla="*/ 251862 h 251862"/>
                <a:gd name="connsiteX3" fmla="*/ 0 w 646121"/>
                <a:gd name="connsiteY3" fmla="*/ 251124 h 251862"/>
                <a:gd name="connsiteX0" fmla="*/ 0 w 643488"/>
                <a:gd name="connsiteY0" fmla="*/ 253757 h 254495"/>
                <a:gd name="connsiteX1" fmla="*/ 643488 w 643488"/>
                <a:gd name="connsiteY1" fmla="*/ 0 h 254495"/>
                <a:gd name="connsiteX2" fmla="*/ 642238 w 643488"/>
                <a:gd name="connsiteY2" fmla="*/ 254495 h 254495"/>
                <a:gd name="connsiteX3" fmla="*/ 0 w 643488"/>
                <a:gd name="connsiteY3" fmla="*/ 253757 h 254495"/>
                <a:gd name="connsiteX0" fmla="*/ 0 w 644533"/>
                <a:gd name="connsiteY0" fmla="*/ 253757 h 254495"/>
                <a:gd name="connsiteX1" fmla="*/ 643488 w 644533"/>
                <a:gd name="connsiteY1" fmla="*/ 0 h 254495"/>
                <a:gd name="connsiteX2" fmla="*/ 642238 w 644533"/>
                <a:gd name="connsiteY2" fmla="*/ 254495 h 254495"/>
                <a:gd name="connsiteX3" fmla="*/ 0 w 644533"/>
                <a:gd name="connsiteY3" fmla="*/ 253757 h 254495"/>
                <a:gd name="connsiteX0" fmla="*/ 0 w 643552"/>
                <a:gd name="connsiteY0" fmla="*/ 253757 h 254495"/>
                <a:gd name="connsiteX1" fmla="*/ 643488 w 643552"/>
                <a:gd name="connsiteY1" fmla="*/ 0 h 254495"/>
                <a:gd name="connsiteX2" fmla="*/ 642238 w 643552"/>
                <a:gd name="connsiteY2" fmla="*/ 254495 h 254495"/>
                <a:gd name="connsiteX3" fmla="*/ 0 w 643552"/>
                <a:gd name="connsiteY3" fmla="*/ 253757 h 254495"/>
                <a:gd name="connsiteX0" fmla="*/ 0 w 642238"/>
                <a:gd name="connsiteY0" fmla="*/ 248489 h 249227"/>
                <a:gd name="connsiteX1" fmla="*/ 632954 w 642238"/>
                <a:gd name="connsiteY1" fmla="*/ 0 h 249227"/>
                <a:gd name="connsiteX2" fmla="*/ 642238 w 642238"/>
                <a:gd name="connsiteY2" fmla="*/ 249227 h 249227"/>
                <a:gd name="connsiteX3" fmla="*/ 0 w 642238"/>
                <a:gd name="connsiteY3" fmla="*/ 248489 h 249227"/>
                <a:gd name="connsiteX0" fmla="*/ 0 w 642238"/>
                <a:gd name="connsiteY0" fmla="*/ 248489 h 249227"/>
                <a:gd name="connsiteX1" fmla="*/ 632954 w 642238"/>
                <a:gd name="connsiteY1" fmla="*/ 0 h 249227"/>
                <a:gd name="connsiteX2" fmla="*/ 642238 w 642238"/>
                <a:gd name="connsiteY2" fmla="*/ 249227 h 249227"/>
                <a:gd name="connsiteX3" fmla="*/ 0 w 642238"/>
                <a:gd name="connsiteY3" fmla="*/ 248489 h 249227"/>
                <a:gd name="connsiteX0" fmla="*/ 0 w 615902"/>
                <a:gd name="connsiteY0" fmla="*/ 245856 h 249227"/>
                <a:gd name="connsiteX1" fmla="*/ 606618 w 615902"/>
                <a:gd name="connsiteY1" fmla="*/ 0 h 249227"/>
                <a:gd name="connsiteX2" fmla="*/ 615902 w 615902"/>
                <a:gd name="connsiteY2" fmla="*/ 249227 h 249227"/>
                <a:gd name="connsiteX3" fmla="*/ 0 w 615902"/>
                <a:gd name="connsiteY3" fmla="*/ 245856 h 249227"/>
                <a:gd name="connsiteX0" fmla="*/ 0 w 618535"/>
                <a:gd name="connsiteY0" fmla="*/ 245856 h 245856"/>
                <a:gd name="connsiteX1" fmla="*/ 606618 w 618535"/>
                <a:gd name="connsiteY1" fmla="*/ 0 h 245856"/>
                <a:gd name="connsiteX2" fmla="*/ 618535 w 618535"/>
                <a:gd name="connsiteY2" fmla="*/ 243959 h 245856"/>
                <a:gd name="connsiteX3" fmla="*/ 0 w 618535"/>
                <a:gd name="connsiteY3" fmla="*/ 245856 h 245856"/>
                <a:gd name="connsiteX0" fmla="*/ 0 w 618535"/>
                <a:gd name="connsiteY0" fmla="*/ 240589 h 240589"/>
                <a:gd name="connsiteX1" fmla="*/ 603985 w 618535"/>
                <a:gd name="connsiteY1" fmla="*/ 0 h 240589"/>
                <a:gd name="connsiteX2" fmla="*/ 618535 w 618535"/>
                <a:gd name="connsiteY2" fmla="*/ 238692 h 240589"/>
                <a:gd name="connsiteX3" fmla="*/ 0 w 618535"/>
                <a:gd name="connsiteY3" fmla="*/ 240589 h 240589"/>
                <a:gd name="connsiteX0" fmla="*/ 0 w 618535"/>
                <a:gd name="connsiteY0" fmla="*/ 240589 h 240589"/>
                <a:gd name="connsiteX1" fmla="*/ 603985 w 618535"/>
                <a:gd name="connsiteY1" fmla="*/ 0 h 240589"/>
                <a:gd name="connsiteX2" fmla="*/ 618535 w 618535"/>
                <a:gd name="connsiteY2" fmla="*/ 238692 h 240589"/>
                <a:gd name="connsiteX3" fmla="*/ 0 w 618535"/>
                <a:gd name="connsiteY3" fmla="*/ 240589 h 240589"/>
                <a:gd name="connsiteX0" fmla="*/ 0 w 618535"/>
                <a:gd name="connsiteY0" fmla="*/ 240589 h 240589"/>
                <a:gd name="connsiteX1" fmla="*/ 603985 w 618535"/>
                <a:gd name="connsiteY1" fmla="*/ 0 h 240589"/>
                <a:gd name="connsiteX2" fmla="*/ 618535 w 618535"/>
                <a:gd name="connsiteY2" fmla="*/ 238692 h 240589"/>
                <a:gd name="connsiteX3" fmla="*/ 0 w 618535"/>
                <a:gd name="connsiteY3" fmla="*/ 240589 h 240589"/>
                <a:gd name="connsiteX0" fmla="*/ 0 w 618535"/>
                <a:gd name="connsiteY0" fmla="*/ 240589 h 240589"/>
                <a:gd name="connsiteX1" fmla="*/ 601352 w 618535"/>
                <a:gd name="connsiteY1" fmla="*/ 0 h 240589"/>
                <a:gd name="connsiteX2" fmla="*/ 618535 w 618535"/>
                <a:gd name="connsiteY2" fmla="*/ 238692 h 240589"/>
                <a:gd name="connsiteX3" fmla="*/ 0 w 618535"/>
                <a:gd name="connsiteY3" fmla="*/ 240589 h 240589"/>
                <a:gd name="connsiteX0" fmla="*/ 0 w 618535"/>
                <a:gd name="connsiteY0" fmla="*/ 240589 h 243959"/>
                <a:gd name="connsiteX1" fmla="*/ 601352 w 618535"/>
                <a:gd name="connsiteY1" fmla="*/ 0 h 243959"/>
                <a:gd name="connsiteX2" fmla="*/ 618535 w 618535"/>
                <a:gd name="connsiteY2" fmla="*/ 243959 h 243959"/>
                <a:gd name="connsiteX3" fmla="*/ 0 w 618535"/>
                <a:gd name="connsiteY3" fmla="*/ 240589 h 243959"/>
                <a:gd name="connsiteX0" fmla="*/ 0 w 618535"/>
                <a:gd name="connsiteY0" fmla="*/ 240589 h 243959"/>
                <a:gd name="connsiteX1" fmla="*/ 601352 w 618535"/>
                <a:gd name="connsiteY1" fmla="*/ 0 h 243959"/>
                <a:gd name="connsiteX2" fmla="*/ 618535 w 618535"/>
                <a:gd name="connsiteY2" fmla="*/ 243959 h 243959"/>
                <a:gd name="connsiteX3" fmla="*/ 0 w 618535"/>
                <a:gd name="connsiteY3" fmla="*/ 240589 h 243959"/>
                <a:gd name="connsiteX0" fmla="*/ 0 w 618535"/>
                <a:gd name="connsiteY0" fmla="*/ 240589 h 243959"/>
                <a:gd name="connsiteX1" fmla="*/ 601352 w 618535"/>
                <a:gd name="connsiteY1" fmla="*/ 0 h 243959"/>
                <a:gd name="connsiteX2" fmla="*/ 618535 w 618535"/>
                <a:gd name="connsiteY2" fmla="*/ 243959 h 243959"/>
                <a:gd name="connsiteX3" fmla="*/ 0 w 618535"/>
                <a:gd name="connsiteY3" fmla="*/ 240589 h 243959"/>
                <a:gd name="connsiteX0" fmla="*/ 0 w 618535"/>
                <a:gd name="connsiteY0" fmla="*/ 240589 h 243959"/>
                <a:gd name="connsiteX1" fmla="*/ 593451 w 618535"/>
                <a:gd name="connsiteY1" fmla="*/ 0 h 243959"/>
                <a:gd name="connsiteX2" fmla="*/ 618535 w 618535"/>
                <a:gd name="connsiteY2" fmla="*/ 243959 h 243959"/>
                <a:gd name="connsiteX3" fmla="*/ 0 w 618535"/>
                <a:gd name="connsiteY3" fmla="*/ 240589 h 243959"/>
                <a:gd name="connsiteX0" fmla="*/ 0 w 636969"/>
                <a:gd name="connsiteY0" fmla="*/ 240589 h 240589"/>
                <a:gd name="connsiteX1" fmla="*/ 593451 w 636969"/>
                <a:gd name="connsiteY1" fmla="*/ 0 h 240589"/>
                <a:gd name="connsiteX2" fmla="*/ 636969 w 636969"/>
                <a:gd name="connsiteY2" fmla="*/ 236058 h 240589"/>
                <a:gd name="connsiteX3" fmla="*/ 0 w 636969"/>
                <a:gd name="connsiteY3" fmla="*/ 240589 h 240589"/>
                <a:gd name="connsiteX0" fmla="*/ 0 w 618534"/>
                <a:gd name="connsiteY0" fmla="*/ 237956 h 237956"/>
                <a:gd name="connsiteX1" fmla="*/ 575016 w 618534"/>
                <a:gd name="connsiteY1" fmla="*/ 0 h 237956"/>
                <a:gd name="connsiteX2" fmla="*/ 618534 w 618534"/>
                <a:gd name="connsiteY2" fmla="*/ 236058 h 237956"/>
                <a:gd name="connsiteX3" fmla="*/ 0 w 618534"/>
                <a:gd name="connsiteY3" fmla="*/ 237956 h 237956"/>
                <a:gd name="connsiteX0" fmla="*/ 0 w 618534"/>
                <a:gd name="connsiteY0" fmla="*/ 237956 h 237956"/>
                <a:gd name="connsiteX1" fmla="*/ 575016 w 618534"/>
                <a:gd name="connsiteY1" fmla="*/ 0 h 237956"/>
                <a:gd name="connsiteX2" fmla="*/ 618534 w 618534"/>
                <a:gd name="connsiteY2" fmla="*/ 236058 h 237956"/>
                <a:gd name="connsiteX3" fmla="*/ 0 w 618534"/>
                <a:gd name="connsiteY3" fmla="*/ 237956 h 237956"/>
                <a:gd name="connsiteX0" fmla="*/ 0 w 618534"/>
                <a:gd name="connsiteY0" fmla="*/ 237956 h 237956"/>
                <a:gd name="connsiteX1" fmla="*/ 575016 w 618534"/>
                <a:gd name="connsiteY1" fmla="*/ 0 h 237956"/>
                <a:gd name="connsiteX2" fmla="*/ 618534 w 618534"/>
                <a:gd name="connsiteY2" fmla="*/ 236058 h 237956"/>
                <a:gd name="connsiteX3" fmla="*/ 0 w 618534"/>
                <a:gd name="connsiteY3" fmla="*/ 237956 h 237956"/>
                <a:gd name="connsiteX0" fmla="*/ 0 w 618534"/>
                <a:gd name="connsiteY0" fmla="*/ 237956 h 237956"/>
                <a:gd name="connsiteX1" fmla="*/ 575016 w 618534"/>
                <a:gd name="connsiteY1" fmla="*/ 0 h 237956"/>
                <a:gd name="connsiteX2" fmla="*/ 618534 w 618534"/>
                <a:gd name="connsiteY2" fmla="*/ 236058 h 237956"/>
                <a:gd name="connsiteX3" fmla="*/ 0 w 618534"/>
                <a:gd name="connsiteY3" fmla="*/ 237956 h 237956"/>
                <a:gd name="connsiteX0" fmla="*/ 0 w 615901"/>
                <a:gd name="connsiteY0" fmla="*/ 237956 h 241326"/>
                <a:gd name="connsiteX1" fmla="*/ 575016 w 615901"/>
                <a:gd name="connsiteY1" fmla="*/ 0 h 241326"/>
                <a:gd name="connsiteX2" fmla="*/ 615901 w 615901"/>
                <a:gd name="connsiteY2" fmla="*/ 241326 h 241326"/>
                <a:gd name="connsiteX3" fmla="*/ 0 w 615901"/>
                <a:gd name="connsiteY3" fmla="*/ 237956 h 241326"/>
              </a:gdLst>
              <a:ahLst/>
              <a:cxnLst>
                <a:cxn ang="0">
                  <a:pos x="connsiteX0" y="connsiteY0"/>
                </a:cxn>
                <a:cxn ang="0">
                  <a:pos x="connsiteX1" y="connsiteY1"/>
                </a:cxn>
                <a:cxn ang="0">
                  <a:pos x="connsiteX2" y="connsiteY2"/>
                </a:cxn>
                <a:cxn ang="0">
                  <a:pos x="connsiteX3" y="connsiteY3"/>
                </a:cxn>
              </a:cxnLst>
              <a:rect l="l" t="t" r="r" b="b"/>
              <a:pathLst>
                <a:path w="615901" h="241326">
                  <a:moveTo>
                    <a:pt x="0" y="237956"/>
                  </a:moveTo>
                  <a:cubicBezTo>
                    <a:pt x="63704" y="169466"/>
                    <a:pt x="272877" y="6945"/>
                    <a:pt x="575016" y="0"/>
                  </a:cubicBezTo>
                  <a:cubicBezTo>
                    <a:pt x="588644" y="84833"/>
                    <a:pt x="602272" y="145960"/>
                    <a:pt x="615901" y="241326"/>
                  </a:cubicBezTo>
                  <a:lnTo>
                    <a:pt x="0" y="237956"/>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flect"/>
            <p:cNvSpPr/>
            <p:nvPr/>
          </p:nvSpPr>
          <p:spPr>
            <a:xfrm>
              <a:off x="6178045" y="2641781"/>
              <a:ext cx="552132" cy="212779"/>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704563"/>
                <a:gd name="connsiteY0" fmla="*/ 223415 h 223415"/>
                <a:gd name="connsiteX1" fmla="*/ 704563 w 704563"/>
                <a:gd name="connsiteY1" fmla="*/ 0 h 223415"/>
                <a:gd name="connsiteX2" fmla="*/ 620050 w 704563"/>
                <a:gd name="connsiteY2" fmla="*/ 221521 h 223415"/>
                <a:gd name="connsiteX3" fmla="*/ 0 w 704563"/>
                <a:gd name="connsiteY3" fmla="*/ 223415 h 223415"/>
                <a:gd name="connsiteX0" fmla="*/ 0 w 704563"/>
                <a:gd name="connsiteY0" fmla="*/ 223415 h 233428"/>
                <a:gd name="connsiteX1" fmla="*/ 704563 w 704563"/>
                <a:gd name="connsiteY1" fmla="*/ 0 h 233428"/>
                <a:gd name="connsiteX2" fmla="*/ 629575 w 704563"/>
                <a:gd name="connsiteY2" fmla="*/ 233428 h 233428"/>
                <a:gd name="connsiteX3" fmla="*/ 0 w 704563"/>
                <a:gd name="connsiteY3" fmla="*/ 223415 h 233428"/>
                <a:gd name="connsiteX0" fmla="*/ 0 w 709325"/>
                <a:gd name="connsiteY0" fmla="*/ 237702 h 237702"/>
                <a:gd name="connsiteX1" fmla="*/ 709325 w 709325"/>
                <a:gd name="connsiteY1" fmla="*/ 0 h 237702"/>
                <a:gd name="connsiteX2" fmla="*/ 634337 w 709325"/>
                <a:gd name="connsiteY2" fmla="*/ 233428 h 237702"/>
                <a:gd name="connsiteX3" fmla="*/ 0 w 709325"/>
                <a:gd name="connsiteY3" fmla="*/ 237702 h 237702"/>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 name="connsiteX0" fmla="*/ 0 w 672456"/>
                <a:gd name="connsiteY0" fmla="*/ 240589 h 240589"/>
                <a:gd name="connsiteX1" fmla="*/ 672456 w 672456"/>
                <a:gd name="connsiteY1" fmla="*/ 0 h 240589"/>
                <a:gd name="connsiteX2" fmla="*/ 634337 w 672456"/>
                <a:gd name="connsiteY2" fmla="*/ 238696 h 240589"/>
                <a:gd name="connsiteX3" fmla="*/ 0 w 672456"/>
                <a:gd name="connsiteY3" fmla="*/ 240589 h 240589"/>
                <a:gd name="connsiteX0" fmla="*/ 0 w 672456"/>
                <a:gd name="connsiteY0" fmla="*/ 240589 h 241329"/>
                <a:gd name="connsiteX1" fmla="*/ 672456 w 672456"/>
                <a:gd name="connsiteY1" fmla="*/ 0 h 241329"/>
                <a:gd name="connsiteX2" fmla="*/ 623803 w 672456"/>
                <a:gd name="connsiteY2" fmla="*/ 241329 h 241329"/>
                <a:gd name="connsiteX3" fmla="*/ 0 w 672456"/>
                <a:gd name="connsiteY3" fmla="*/ 240589 h 241329"/>
                <a:gd name="connsiteX0" fmla="*/ 0 w 643487"/>
                <a:gd name="connsiteY0" fmla="*/ 240589 h 241329"/>
                <a:gd name="connsiteX1" fmla="*/ 643487 w 643487"/>
                <a:gd name="connsiteY1" fmla="*/ 0 h 241329"/>
                <a:gd name="connsiteX2" fmla="*/ 594834 w 643487"/>
                <a:gd name="connsiteY2" fmla="*/ 241329 h 241329"/>
                <a:gd name="connsiteX3" fmla="*/ 0 w 643487"/>
                <a:gd name="connsiteY3" fmla="*/ 240589 h 241329"/>
                <a:gd name="connsiteX0" fmla="*/ 0 w 648754"/>
                <a:gd name="connsiteY0" fmla="*/ 245856 h 246596"/>
                <a:gd name="connsiteX1" fmla="*/ 648754 w 648754"/>
                <a:gd name="connsiteY1" fmla="*/ 0 h 246596"/>
                <a:gd name="connsiteX2" fmla="*/ 594834 w 648754"/>
                <a:gd name="connsiteY2" fmla="*/ 246596 h 246596"/>
                <a:gd name="connsiteX3" fmla="*/ 0 w 648754"/>
                <a:gd name="connsiteY3" fmla="*/ 245856 h 246596"/>
                <a:gd name="connsiteX0" fmla="*/ 0 w 648754"/>
                <a:gd name="connsiteY0" fmla="*/ 245856 h 246596"/>
                <a:gd name="connsiteX1" fmla="*/ 648754 w 648754"/>
                <a:gd name="connsiteY1" fmla="*/ 0 h 246596"/>
                <a:gd name="connsiteX2" fmla="*/ 618536 w 648754"/>
                <a:gd name="connsiteY2" fmla="*/ 246596 h 246596"/>
                <a:gd name="connsiteX3" fmla="*/ 0 w 648754"/>
                <a:gd name="connsiteY3" fmla="*/ 245856 h 246596"/>
                <a:gd name="connsiteX0" fmla="*/ 0 w 648754"/>
                <a:gd name="connsiteY0" fmla="*/ 245856 h 246596"/>
                <a:gd name="connsiteX1" fmla="*/ 648754 w 648754"/>
                <a:gd name="connsiteY1" fmla="*/ 0 h 246596"/>
                <a:gd name="connsiteX2" fmla="*/ 618536 w 648754"/>
                <a:gd name="connsiteY2" fmla="*/ 246596 h 246596"/>
                <a:gd name="connsiteX3" fmla="*/ 0 w 648754"/>
                <a:gd name="connsiteY3" fmla="*/ 245856 h 246596"/>
                <a:gd name="connsiteX0" fmla="*/ 0 w 638220"/>
                <a:gd name="connsiteY0" fmla="*/ 248490 h 249230"/>
                <a:gd name="connsiteX1" fmla="*/ 638220 w 638220"/>
                <a:gd name="connsiteY1" fmla="*/ 0 h 249230"/>
                <a:gd name="connsiteX2" fmla="*/ 618536 w 638220"/>
                <a:gd name="connsiteY2" fmla="*/ 249230 h 249230"/>
                <a:gd name="connsiteX3" fmla="*/ 0 w 638220"/>
                <a:gd name="connsiteY3" fmla="*/ 248490 h 249230"/>
                <a:gd name="connsiteX0" fmla="*/ 0 w 638232"/>
                <a:gd name="connsiteY0" fmla="*/ 248490 h 249230"/>
                <a:gd name="connsiteX1" fmla="*/ 638220 w 638232"/>
                <a:gd name="connsiteY1" fmla="*/ 0 h 249230"/>
                <a:gd name="connsiteX2" fmla="*/ 618536 w 638232"/>
                <a:gd name="connsiteY2" fmla="*/ 249230 h 249230"/>
                <a:gd name="connsiteX3" fmla="*/ 0 w 638232"/>
                <a:gd name="connsiteY3" fmla="*/ 248490 h 249230"/>
                <a:gd name="connsiteX0" fmla="*/ 0 w 638235"/>
                <a:gd name="connsiteY0" fmla="*/ 248490 h 249230"/>
                <a:gd name="connsiteX1" fmla="*/ 638220 w 638235"/>
                <a:gd name="connsiteY1" fmla="*/ 0 h 249230"/>
                <a:gd name="connsiteX2" fmla="*/ 621169 w 638235"/>
                <a:gd name="connsiteY2" fmla="*/ 249230 h 249230"/>
                <a:gd name="connsiteX3" fmla="*/ 0 w 638235"/>
                <a:gd name="connsiteY3" fmla="*/ 248490 h 249230"/>
                <a:gd name="connsiteX0" fmla="*/ 0 w 638220"/>
                <a:gd name="connsiteY0" fmla="*/ 248490 h 249230"/>
                <a:gd name="connsiteX1" fmla="*/ 638220 w 638220"/>
                <a:gd name="connsiteY1" fmla="*/ 0 h 249230"/>
                <a:gd name="connsiteX2" fmla="*/ 621169 w 638220"/>
                <a:gd name="connsiteY2" fmla="*/ 249230 h 249230"/>
                <a:gd name="connsiteX3" fmla="*/ 0 w 638220"/>
                <a:gd name="connsiteY3" fmla="*/ 248490 h 249230"/>
                <a:gd name="connsiteX0" fmla="*/ 0 w 646121"/>
                <a:gd name="connsiteY0" fmla="*/ 251124 h 251124"/>
                <a:gd name="connsiteX1" fmla="*/ 646121 w 646121"/>
                <a:gd name="connsiteY1" fmla="*/ 0 h 251124"/>
                <a:gd name="connsiteX2" fmla="*/ 629070 w 646121"/>
                <a:gd name="connsiteY2" fmla="*/ 249230 h 251124"/>
                <a:gd name="connsiteX3" fmla="*/ 0 w 646121"/>
                <a:gd name="connsiteY3" fmla="*/ 251124 h 251124"/>
                <a:gd name="connsiteX0" fmla="*/ 0 w 646121"/>
                <a:gd name="connsiteY0" fmla="*/ 251124 h 257130"/>
                <a:gd name="connsiteX1" fmla="*/ 646121 w 646121"/>
                <a:gd name="connsiteY1" fmla="*/ 0 h 257130"/>
                <a:gd name="connsiteX2" fmla="*/ 636971 w 646121"/>
                <a:gd name="connsiteY2" fmla="*/ 257130 h 257130"/>
                <a:gd name="connsiteX3" fmla="*/ 0 w 646121"/>
                <a:gd name="connsiteY3" fmla="*/ 251124 h 257130"/>
                <a:gd name="connsiteX0" fmla="*/ 0 w 646121"/>
                <a:gd name="connsiteY0" fmla="*/ 251124 h 257130"/>
                <a:gd name="connsiteX1" fmla="*/ 646121 w 646121"/>
                <a:gd name="connsiteY1" fmla="*/ 0 h 257130"/>
                <a:gd name="connsiteX2" fmla="*/ 636971 w 646121"/>
                <a:gd name="connsiteY2" fmla="*/ 257130 h 257130"/>
                <a:gd name="connsiteX3" fmla="*/ 0 w 646121"/>
                <a:gd name="connsiteY3" fmla="*/ 251124 h 257130"/>
                <a:gd name="connsiteX0" fmla="*/ 0 w 646121"/>
                <a:gd name="connsiteY0" fmla="*/ 251124 h 251862"/>
                <a:gd name="connsiteX1" fmla="*/ 646121 w 646121"/>
                <a:gd name="connsiteY1" fmla="*/ 0 h 251862"/>
                <a:gd name="connsiteX2" fmla="*/ 642238 w 646121"/>
                <a:gd name="connsiteY2" fmla="*/ 251862 h 251862"/>
                <a:gd name="connsiteX3" fmla="*/ 0 w 646121"/>
                <a:gd name="connsiteY3" fmla="*/ 251124 h 251862"/>
                <a:gd name="connsiteX0" fmla="*/ 0 w 643488"/>
                <a:gd name="connsiteY0" fmla="*/ 253757 h 254495"/>
                <a:gd name="connsiteX1" fmla="*/ 643488 w 643488"/>
                <a:gd name="connsiteY1" fmla="*/ 0 h 254495"/>
                <a:gd name="connsiteX2" fmla="*/ 642238 w 643488"/>
                <a:gd name="connsiteY2" fmla="*/ 254495 h 254495"/>
                <a:gd name="connsiteX3" fmla="*/ 0 w 643488"/>
                <a:gd name="connsiteY3" fmla="*/ 253757 h 254495"/>
                <a:gd name="connsiteX0" fmla="*/ 0 w 644533"/>
                <a:gd name="connsiteY0" fmla="*/ 253757 h 254495"/>
                <a:gd name="connsiteX1" fmla="*/ 643488 w 644533"/>
                <a:gd name="connsiteY1" fmla="*/ 0 h 254495"/>
                <a:gd name="connsiteX2" fmla="*/ 642238 w 644533"/>
                <a:gd name="connsiteY2" fmla="*/ 254495 h 254495"/>
                <a:gd name="connsiteX3" fmla="*/ 0 w 644533"/>
                <a:gd name="connsiteY3" fmla="*/ 253757 h 254495"/>
                <a:gd name="connsiteX0" fmla="*/ 0 w 643552"/>
                <a:gd name="connsiteY0" fmla="*/ 253757 h 254495"/>
                <a:gd name="connsiteX1" fmla="*/ 643488 w 643552"/>
                <a:gd name="connsiteY1" fmla="*/ 0 h 254495"/>
                <a:gd name="connsiteX2" fmla="*/ 642238 w 643552"/>
                <a:gd name="connsiteY2" fmla="*/ 254495 h 254495"/>
                <a:gd name="connsiteX3" fmla="*/ 0 w 643552"/>
                <a:gd name="connsiteY3" fmla="*/ 253757 h 254495"/>
                <a:gd name="connsiteX0" fmla="*/ 0 w 642238"/>
                <a:gd name="connsiteY0" fmla="*/ 248489 h 249227"/>
                <a:gd name="connsiteX1" fmla="*/ 632954 w 642238"/>
                <a:gd name="connsiteY1" fmla="*/ 0 h 249227"/>
                <a:gd name="connsiteX2" fmla="*/ 642238 w 642238"/>
                <a:gd name="connsiteY2" fmla="*/ 249227 h 249227"/>
                <a:gd name="connsiteX3" fmla="*/ 0 w 642238"/>
                <a:gd name="connsiteY3" fmla="*/ 248489 h 249227"/>
                <a:gd name="connsiteX0" fmla="*/ 0 w 642238"/>
                <a:gd name="connsiteY0" fmla="*/ 248489 h 249227"/>
                <a:gd name="connsiteX1" fmla="*/ 632954 w 642238"/>
                <a:gd name="connsiteY1" fmla="*/ 0 h 249227"/>
                <a:gd name="connsiteX2" fmla="*/ 642238 w 642238"/>
                <a:gd name="connsiteY2" fmla="*/ 249227 h 249227"/>
                <a:gd name="connsiteX3" fmla="*/ 0 w 642238"/>
                <a:gd name="connsiteY3" fmla="*/ 248489 h 249227"/>
                <a:gd name="connsiteX0" fmla="*/ 0 w 615902"/>
                <a:gd name="connsiteY0" fmla="*/ 245856 h 249227"/>
                <a:gd name="connsiteX1" fmla="*/ 606618 w 615902"/>
                <a:gd name="connsiteY1" fmla="*/ 0 h 249227"/>
                <a:gd name="connsiteX2" fmla="*/ 615902 w 615902"/>
                <a:gd name="connsiteY2" fmla="*/ 249227 h 249227"/>
                <a:gd name="connsiteX3" fmla="*/ 0 w 615902"/>
                <a:gd name="connsiteY3" fmla="*/ 245856 h 249227"/>
                <a:gd name="connsiteX0" fmla="*/ 0 w 618535"/>
                <a:gd name="connsiteY0" fmla="*/ 245856 h 245856"/>
                <a:gd name="connsiteX1" fmla="*/ 606618 w 618535"/>
                <a:gd name="connsiteY1" fmla="*/ 0 h 245856"/>
                <a:gd name="connsiteX2" fmla="*/ 618535 w 618535"/>
                <a:gd name="connsiteY2" fmla="*/ 243959 h 245856"/>
                <a:gd name="connsiteX3" fmla="*/ 0 w 618535"/>
                <a:gd name="connsiteY3" fmla="*/ 245856 h 245856"/>
                <a:gd name="connsiteX0" fmla="*/ 0 w 618535"/>
                <a:gd name="connsiteY0" fmla="*/ 240589 h 240589"/>
                <a:gd name="connsiteX1" fmla="*/ 603985 w 618535"/>
                <a:gd name="connsiteY1" fmla="*/ 0 h 240589"/>
                <a:gd name="connsiteX2" fmla="*/ 618535 w 618535"/>
                <a:gd name="connsiteY2" fmla="*/ 238692 h 240589"/>
                <a:gd name="connsiteX3" fmla="*/ 0 w 618535"/>
                <a:gd name="connsiteY3" fmla="*/ 240589 h 240589"/>
                <a:gd name="connsiteX0" fmla="*/ 0 w 618535"/>
                <a:gd name="connsiteY0" fmla="*/ 240589 h 240589"/>
                <a:gd name="connsiteX1" fmla="*/ 603985 w 618535"/>
                <a:gd name="connsiteY1" fmla="*/ 0 h 240589"/>
                <a:gd name="connsiteX2" fmla="*/ 618535 w 618535"/>
                <a:gd name="connsiteY2" fmla="*/ 238692 h 240589"/>
                <a:gd name="connsiteX3" fmla="*/ 0 w 618535"/>
                <a:gd name="connsiteY3" fmla="*/ 240589 h 240589"/>
                <a:gd name="connsiteX0" fmla="*/ 0 w 618535"/>
                <a:gd name="connsiteY0" fmla="*/ 240589 h 240589"/>
                <a:gd name="connsiteX1" fmla="*/ 603985 w 618535"/>
                <a:gd name="connsiteY1" fmla="*/ 0 h 240589"/>
                <a:gd name="connsiteX2" fmla="*/ 618535 w 618535"/>
                <a:gd name="connsiteY2" fmla="*/ 238692 h 240589"/>
                <a:gd name="connsiteX3" fmla="*/ 0 w 618535"/>
                <a:gd name="connsiteY3" fmla="*/ 240589 h 240589"/>
                <a:gd name="connsiteX0" fmla="*/ 0 w 618535"/>
                <a:gd name="connsiteY0" fmla="*/ 240589 h 240589"/>
                <a:gd name="connsiteX1" fmla="*/ 601352 w 618535"/>
                <a:gd name="connsiteY1" fmla="*/ 0 h 240589"/>
                <a:gd name="connsiteX2" fmla="*/ 618535 w 618535"/>
                <a:gd name="connsiteY2" fmla="*/ 238692 h 240589"/>
                <a:gd name="connsiteX3" fmla="*/ 0 w 618535"/>
                <a:gd name="connsiteY3" fmla="*/ 240589 h 240589"/>
                <a:gd name="connsiteX0" fmla="*/ 0 w 618535"/>
                <a:gd name="connsiteY0" fmla="*/ 240589 h 243959"/>
                <a:gd name="connsiteX1" fmla="*/ 601352 w 618535"/>
                <a:gd name="connsiteY1" fmla="*/ 0 h 243959"/>
                <a:gd name="connsiteX2" fmla="*/ 618535 w 618535"/>
                <a:gd name="connsiteY2" fmla="*/ 243959 h 243959"/>
                <a:gd name="connsiteX3" fmla="*/ 0 w 618535"/>
                <a:gd name="connsiteY3" fmla="*/ 240589 h 243959"/>
                <a:gd name="connsiteX0" fmla="*/ 0 w 618535"/>
                <a:gd name="connsiteY0" fmla="*/ 240589 h 243959"/>
                <a:gd name="connsiteX1" fmla="*/ 601352 w 618535"/>
                <a:gd name="connsiteY1" fmla="*/ 0 h 243959"/>
                <a:gd name="connsiteX2" fmla="*/ 618535 w 618535"/>
                <a:gd name="connsiteY2" fmla="*/ 243959 h 243959"/>
                <a:gd name="connsiteX3" fmla="*/ 0 w 618535"/>
                <a:gd name="connsiteY3" fmla="*/ 240589 h 243959"/>
                <a:gd name="connsiteX0" fmla="*/ 0 w 618535"/>
                <a:gd name="connsiteY0" fmla="*/ 240589 h 243959"/>
                <a:gd name="connsiteX1" fmla="*/ 601352 w 618535"/>
                <a:gd name="connsiteY1" fmla="*/ 0 h 243959"/>
                <a:gd name="connsiteX2" fmla="*/ 618535 w 618535"/>
                <a:gd name="connsiteY2" fmla="*/ 243959 h 243959"/>
                <a:gd name="connsiteX3" fmla="*/ 0 w 618535"/>
                <a:gd name="connsiteY3" fmla="*/ 240589 h 243959"/>
                <a:gd name="connsiteX0" fmla="*/ 0 w 618535"/>
                <a:gd name="connsiteY0" fmla="*/ 240589 h 243959"/>
                <a:gd name="connsiteX1" fmla="*/ 593451 w 618535"/>
                <a:gd name="connsiteY1" fmla="*/ 0 h 243959"/>
                <a:gd name="connsiteX2" fmla="*/ 618535 w 618535"/>
                <a:gd name="connsiteY2" fmla="*/ 243959 h 243959"/>
                <a:gd name="connsiteX3" fmla="*/ 0 w 618535"/>
                <a:gd name="connsiteY3" fmla="*/ 240589 h 243959"/>
                <a:gd name="connsiteX0" fmla="*/ 0 w 636969"/>
                <a:gd name="connsiteY0" fmla="*/ 240589 h 240589"/>
                <a:gd name="connsiteX1" fmla="*/ 593451 w 636969"/>
                <a:gd name="connsiteY1" fmla="*/ 0 h 240589"/>
                <a:gd name="connsiteX2" fmla="*/ 636969 w 636969"/>
                <a:gd name="connsiteY2" fmla="*/ 236058 h 240589"/>
                <a:gd name="connsiteX3" fmla="*/ 0 w 636969"/>
                <a:gd name="connsiteY3" fmla="*/ 240589 h 240589"/>
                <a:gd name="connsiteX0" fmla="*/ 0 w 618534"/>
                <a:gd name="connsiteY0" fmla="*/ 237956 h 237956"/>
                <a:gd name="connsiteX1" fmla="*/ 575016 w 618534"/>
                <a:gd name="connsiteY1" fmla="*/ 0 h 237956"/>
                <a:gd name="connsiteX2" fmla="*/ 618534 w 618534"/>
                <a:gd name="connsiteY2" fmla="*/ 236058 h 237956"/>
                <a:gd name="connsiteX3" fmla="*/ 0 w 618534"/>
                <a:gd name="connsiteY3" fmla="*/ 237956 h 237956"/>
                <a:gd name="connsiteX0" fmla="*/ 0 w 618534"/>
                <a:gd name="connsiteY0" fmla="*/ 237956 h 237956"/>
                <a:gd name="connsiteX1" fmla="*/ 575016 w 618534"/>
                <a:gd name="connsiteY1" fmla="*/ 0 h 237956"/>
                <a:gd name="connsiteX2" fmla="*/ 618534 w 618534"/>
                <a:gd name="connsiteY2" fmla="*/ 236058 h 237956"/>
                <a:gd name="connsiteX3" fmla="*/ 0 w 618534"/>
                <a:gd name="connsiteY3" fmla="*/ 237956 h 237956"/>
                <a:gd name="connsiteX0" fmla="*/ 0 w 618534"/>
                <a:gd name="connsiteY0" fmla="*/ 237956 h 237956"/>
                <a:gd name="connsiteX1" fmla="*/ 575016 w 618534"/>
                <a:gd name="connsiteY1" fmla="*/ 0 h 237956"/>
                <a:gd name="connsiteX2" fmla="*/ 618534 w 618534"/>
                <a:gd name="connsiteY2" fmla="*/ 236058 h 237956"/>
                <a:gd name="connsiteX3" fmla="*/ 0 w 618534"/>
                <a:gd name="connsiteY3" fmla="*/ 237956 h 237956"/>
                <a:gd name="connsiteX0" fmla="*/ 0 w 618534"/>
                <a:gd name="connsiteY0" fmla="*/ 237956 h 237956"/>
                <a:gd name="connsiteX1" fmla="*/ 575016 w 618534"/>
                <a:gd name="connsiteY1" fmla="*/ 0 h 237956"/>
                <a:gd name="connsiteX2" fmla="*/ 618534 w 618534"/>
                <a:gd name="connsiteY2" fmla="*/ 236058 h 237956"/>
                <a:gd name="connsiteX3" fmla="*/ 0 w 618534"/>
                <a:gd name="connsiteY3" fmla="*/ 237956 h 237956"/>
                <a:gd name="connsiteX0" fmla="*/ 0 w 615901"/>
                <a:gd name="connsiteY0" fmla="*/ 237956 h 241326"/>
                <a:gd name="connsiteX1" fmla="*/ 575016 w 615901"/>
                <a:gd name="connsiteY1" fmla="*/ 0 h 241326"/>
                <a:gd name="connsiteX2" fmla="*/ 615901 w 615901"/>
                <a:gd name="connsiteY2" fmla="*/ 241326 h 241326"/>
                <a:gd name="connsiteX3" fmla="*/ 0 w 615901"/>
                <a:gd name="connsiteY3" fmla="*/ 237956 h 241326"/>
                <a:gd name="connsiteX0" fmla="*/ 0 w 631702"/>
                <a:gd name="connsiteY0" fmla="*/ 237956 h 237956"/>
                <a:gd name="connsiteX1" fmla="*/ 575016 w 631702"/>
                <a:gd name="connsiteY1" fmla="*/ 0 h 237956"/>
                <a:gd name="connsiteX2" fmla="*/ 631702 w 631702"/>
                <a:gd name="connsiteY2" fmla="*/ 230792 h 237956"/>
                <a:gd name="connsiteX3" fmla="*/ 0 w 631702"/>
                <a:gd name="connsiteY3" fmla="*/ 237956 h 237956"/>
                <a:gd name="connsiteX0" fmla="*/ 0 w 631702"/>
                <a:gd name="connsiteY0" fmla="*/ 237956 h 237956"/>
                <a:gd name="connsiteX1" fmla="*/ 575016 w 631702"/>
                <a:gd name="connsiteY1" fmla="*/ 0 h 237956"/>
                <a:gd name="connsiteX2" fmla="*/ 631702 w 631702"/>
                <a:gd name="connsiteY2" fmla="*/ 230792 h 237956"/>
                <a:gd name="connsiteX3" fmla="*/ 0 w 631702"/>
                <a:gd name="connsiteY3" fmla="*/ 237956 h 237956"/>
                <a:gd name="connsiteX0" fmla="*/ 0 w 613267"/>
                <a:gd name="connsiteY0" fmla="*/ 235322 h 235322"/>
                <a:gd name="connsiteX1" fmla="*/ 556581 w 613267"/>
                <a:gd name="connsiteY1" fmla="*/ 0 h 235322"/>
                <a:gd name="connsiteX2" fmla="*/ 613267 w 613267"/>
                <a:gd name="connsiteY2" fmla="*/ 230792 h 235322"/>
                <a:gd name="connsiteX3" fmla="*/ 0 w 613267"/>
                <a:gd name="connsiteY3" fmla="*/ 235322 h 235322"/>
                <a:gd name="connsiteX0" fmla="*/ 0 w 610634"/>
                <a:gd name="connsiteY0" fmla="*/ 235322 h 235322"/>
                <a:gd name="connsiteX1" fmla="*/ 556581 w 610634"/>
                <a:gd name="connsiteY1" fmla="*/ 0 h 235322"/>
                <a:gd name="connsiteX2" fmla="*/ 610634 w 610634"/>
                <a:gd name="connsiteY2" fmla="*/ 230792 h 235322"/>
                <a:gd name="connsiteX3" fmla="*/ 0 w 610634"/>
                <a:gd name="connsiteY3" fmla="*/ 235322 h 235322"/>
                <a:gd name="connsiteX0" fmla="*/ 0 w 621168"/>
                <a:gd name="connsiteY0" fmla="*/ 235322 h 235322"/>
                <a:gd name="connsiteX1" fmla="*/ 556581 w 621168"/>
                <a:gd name="connsiteY1" fmla="*/ 0 h 235322"/>
                <a:gd name="connsiteX2" fmla="*/ 621168 w 621168"/>
                <a:gd name="connsiteY2" fmla="*/ 230792 h 235322"/>
                <a:gd name="connsiteX3" fmla="*/ 0 w 621168"/>
                <a:gd name="connsiteY3" fmla="*/ 235322 h 235322"/>
                <a:gd name="connsiteX0" fmla="*/ 0 w 610634"/>
                <a:gd name="connsiteY0" fmla="*/ 235322 h 235322"/>
                <a:gd name="connsiteX1" fmla="*/ 546047 w 610634"/>
                <a:gd name="connsiteY1" fmla="*/ 0 h 235322"/>
                <a:gd name="connsiteX2" fmla="*/ 610634 w 610634"/>
                <a:gd name="connsiteY2" fmla="*/ 230792 h 235322"/>
                <a:gd name="connsiteX3" fmla="*/ 0 w 610634"/>
                <a:gd name="connsiteY3" fmla="*/ 235322 h 235322"/>
              </a:gdLst>
              <a:ahLst/>
              <a:cxnLst>
                <a:cxn ang="0">
                  <a:pos x="connsiteX0" y="connsiteY0"/>
                </a:cxn>
                <a:cxn ang="0">
                  <a:pos x="connsiteX1" y="connsiteY1"/>
                </a:cxn>
                <a:cxn ang="0">
                  <a:pos x="connsiteX2" y="connsiteY2"/>
                </a:cxn>
                <a:cxn ang="0">
                  <a:pos x="connsiteX3" y="connsiteY3"/>
                </a:cxn>
              </a:cxnLst>
              <a:rect l="l" t="t" r="r" b="b"/>
              <a:pathLst>
                <a:path w="610634" h="235322">
                  <a:moveTo>
                    <a:pt x="0" y="235322"/>
                  </a:moveTo>
                  <a:cubicBezTo>
                    <a:pt x="63704" y="166832"/>
                    <a:pt x="243908" y="6945"/>
                    <a:pt x="546047" y="0"/>
                  </a:cubicBezTo>
                  <a:cubicBezTo>
                    <a:pt x="559675" y="84833"/>
                    <a:pt x="589104" y="140693"/>
                    <a:pt x="610634" y="230792"/>
                  </a:cubicBezTo>
                  <a:lnTo>
                    <a:pt x="0" y="235322"/>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flect"/>
            <p:cNvSpPr/>
            <p:nvPr/>
          </p:nvSpPr>
          <p:spPr>
            <a:xfrm>
              <a:off x="6846644" y="2624301"/>
              <a:ext cx="612773" cy="230066"/>
            </a:xfrm>
            <a:custGeom>
              <a:avLst/>
              <a:gdLst>
                <a:gd name="connsiteX0" fmla="*/ 0 w 412750"/>
                <a:gd name="connsiteY0" fmla="*/ 0 h 130225"/>
                <a:gd name="connsiteX1" fmla="*/ 412750 w 412750"/>
                <a:gd name="connsiteY1" fmla="*/ 0 h 130225"/>
                <a:gd name="connsiteX2" fmla="*/ 412750 w 412750"/>
                <a:gd name="connsiteY2" fmla="*/ 130225 h 130225"/>
                <a:gd name="connsiteX3" fmla="*/ 0 w 412750"/>
                <a:gd name="connsiteY3" fmla="*/ 130225 h 130225"/>
                <a:gd name="connsiteX4" fmla="*/ 0 w 412750"/>
                <a:gd name="connsiteY4" fmla="*/ 0 h 130225"/>
                <a:gd name="connsiteX0" fmla="*/ 160215 w 412750"/>
                <a:gd name="connsiteY0" fmla="*/ 42985 h 130225"/>
                <a:gd name="connsiteX1" fmla="*/ 412750 w 412750"/>
                <a:gd name="connsiteY1" fmla="*/ 0 h 130225"/>
                <a:gd name="connsiteX2" fmla="*/ 412750 w 412750"/>
                <a:gd name="connsiteY2" fmla="*/ 130225 h 130225"/>
                <a:gd name="connsiteX3" fmla="*/ 0 w 412750"/>
                <a:gd name="connsiteY3" fmla="*/ 130225 h 130225"/>
                <a:gd name="connsiteX4" fmla="*/ 160215 w 412750"/>
                <a:gd name="connsiteY4" fmla="*/ 42985 h 130225"/>
                <a:gd name="connsiteX0" fmla="*/ 160215 w 580781"/>
                <a:gd name="connsiteY0" fmla="*/ 42985 h 173209"/>
                <a:gd name="connsiteX1" fmla="*/ 412750 w 580781"/>
                <a:gd name="connsiteY1" fmla="*/ 0 h 173209"/>
                <a:gd name="connsiteX2" fmla="*/ 580781 w 580781"/>
                <a:gd name="connsiteY2" fmla="*/ 173209 h 173209"/>
                <a:gd name="connsiteX3" fmla="*/ 0 w 580781"/>
                <a:gd name="connsiteY3" fmla="*/ 130225 h 173209"/>
                <a:gd name="connsiteX4" fmla="*/ 160215 w 580781"/>
                <a:gd name="connsiteY4" fmla="*/ 42985 h 173209"/>
                <a:gd name="connsiteX0" fmla="*/ 160215 w 620313"/>
                <a:gd name="connsiteY0" fmla="*/ 26156 h 156380"/>
                <a:gd name="connsiteX1" fmla="*/ 620313 w 620313"/>
                <a:gd name="connsiteY1" fmla="*/ 0 h 156380"/>
                <a:gd name="connsiteX2" fmla="*/ 580781 w 620313"/>
                <a:gd name="connsiteY2" fmla="*/ 156380 h 156380"/>
                <a:gd name="connsiteX3" fmla="*/ 0 w 620313"/>
                <a:gd name="connsiteY3" fmla="*/ 113396 h 156380"/>
                <a:gd name="connsiteX4" fmla="*/ 160215 w 620313"/>
                <a:gd name="connsiteY4" fmla="*/ 26156 h 156380"/>
                <a:gd name="connsiteX0" fmla="*/ 160215 w 620313"/>
                <a:gd name="connsiteY0" fmla="*/ 26156 h 159185"/>
                <a:gd name="connsiteX1" fmla="*/ 620313 w 620313"/>
                <a:gd name="connsiteY1" fmla="*/ 0 h 159185"/>
                <a:gd name="connsiteX2" fmla="*/ 572366 w 620313"/>
                <a:gd name="connsiteY2" fmla="*/ 159185 h 159185"/>
                <a:gd name="connsiteX3" fmla="*/ 0 w 620313"/>
                <a:gd name="connsiteY3" fmla="*/ 113396 h 159185"/>
                <a:gd name="connsiteX4" fmla="*/ 160215 w 620313"/>
                <a:gd name="connsiteY4" fmla="*/ 26156 h 159185"/>
                <a:gd name="connsiteX0" fmla="*/ 0 w 620313"/>
                <a:gd name="connsiteY0" fmla="*/ 113396 h 159185"/>
                <a:gd name="connsiteX1" fmla="*/ 620313 w 620313"/>
                <a:gd name="connsiteY1" fmla="*/ 0 h 159185"/>
                <a:gd name="connsiteX2" fmla="*/ 572366 w 620313"/>
                <a:gd name="connsiteY2" fmla="*/ 159185 h 159185"/>
                <a:gd name="connsiteX3" fmla="*/ 0 w 620313"/>
                <a:gd name="connsiteY3" fmla="*/ 113396 h 159185"/>
                <a:gd name="connsiteX0" fmla="*/ 0 w 754949"/>
                <a:gd name="connsiteY0" fmla="*/ 163884 h 163884"/>
                <a:gd name="connsiteX1" fmla="*/ 754949 w 754949"/>
                <a:gd name="connsiteY1" fmla="*/ 0 h 163884"/>
                <a:gd name="connsiteX2" fmla="*/ 707002 w 754949"/>
                <a:gd name="connsiteY2" fmla="*/ 159185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754949"/>
                <a:gd name="connsiteY0" fmla="*/ 163884 h 163884"/>
                <a:gd name="connsiteX1" fmla="*/ 754949 w 754949"/>
                <a:gd name="connsiteY1" fmla="*/ 0 h 163884"/>
                <a:gd name="connsiteX2" fmla="*/ 701392 w 754949"/>
                <a:gd name="connsiteY2" fmla="*/ 161990 h 163884"/>
                <a:gd name="connsiteX3" fmla="*/ 0 w 754949"/>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673607"/>
                <a:gd name="connsiteY0" fmla="*/ 163884 h 163884"/>
                <a:gd name="connsiteX1" fmla="*/ 673607 w 673607"/>
                <a:gd name="connsiteY1" fmla="*/ 0 h 163884"/>
                <a:gd name="connsiteX2" fmla="*/ 620050 w 673607"/>
                <a:gd name="connsiteY2" fmla="*/ 161990 h 163884"/>
                <a:gd name="connsiteX3" fmla="*/ 0 w 673607"/>
                <a:gd name="connsiteY3" fmla="*/ 163884 h 163884"/>
                <a:gd name="connsiteX0" fmla="*/ 0 w 704563"/>
                <a:gd name="connsiteY0" fmla="*/ 223415 h 223415"/>
                <a:gd name="connsiteX1" fmla="*/ 704563 w 704563"/>
                <a:gd name="connsiteY1" fmla="*/ 0 h 223415"/>
                <a:gd name="connsiteX2" fmla="*/ 620050 w 704563"/>
                <a:gd name="connsiteY2" fmla="*/ 221521 h 223415"/>
                <a:gd name="connsiteX3" fmla="*/ 0 w 704563"/>
                <a:gd name="connsiteY3" fmla="*/ 223415 h 223415"/>
                <a:gd name="connsiteX0" fmla="*/ 0 w 704563"/>
                <a:gd name="connsiteY0" fmla="*/ 223415 h 233428"/>
                <a:gd name="connsiteX1" fmla="*/ 704563 w 704563"/>
                <a:gd name="connsiteY1" fmla="*/ 0 h 233428"/>
                <a:gd name="connsiteX2" fmla="*/ 629575 w 704563"/>
                <a:gd name="connsiteY2" fmla="*/ 233428 h 233428"/>
                <a:gd name="connsiteX3" fmla="*/ 0 w 704563"/>
                <a:gd name="connsiteY3" fmla="*/ 223415 h 233428"/>
                <a:gd name="connsiteX0" fmla="*/ 0 w 709325"/>
                <a:gd name="connsiteY0" fmla="*/ 237702 h 237702"/>
                <a:gd name="connsiteX1" fmla="*/ 709325 w 709325"/>
                <a:gd name="connsiteY1" fmla="*/ 0 h 237702"/>
                <a:gd name="connsiteX2" fmla="*/ 634337 w 709325"/>
                <a:gd name="connsiteY2" fmla="*/ 233428 h 237702"/>
                <a:gd name="connsiteX3" fmla="*/ 0 w 709325"/>
                <a:gd name="connsiteY3" fmla="*/ 237702 h 237702"/>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 name="connsiteX0" fmla="*/ 0 w 709325"/>
                <a:gd name="connsiteY0" fmla="*/ 235321 h 235321"/>
                <a:gd name="connsiteX1" fmla="*/ 709325 w 709325"/>
                <a:gd name="connsiteY1" fmla="*/ 0 h 235321"/>
                <a:gd name="connsiteX2" fmla="*/ 634337 w 709325"/>
                <a:gd name="connsiteY2" fmla="*/ 233428 h 235321"/>
                <a:gd name="connsiteX3" fmla="*/ 0 w 709325"/>
                <a:gd name="connsiteY3" fmla="*/ 235321 h 235321"/>
                <a:gd name="connsiteX0" fmla="*/ 0 w 672456"/>
                <a:gd name="connsiteY0" fmla="*/ 240589 h 240589"/>
                <a:gd name="connsiteX1" fmla="*/ 672456 w 672456"/>
                <a:gd name="connsiteY1" fmla="*/ 0 h 240589"/>
                <a:gd name="connsiteX2" fmla="*/ 634337 w 672456"/>
                <a:gd name="connsiteY2" fmla="*/ 238696 h 240589"/>
                <a:gd name="connsiteX3" fmla="*/ 0 w 672456"/>
                <a:gd name="connsiteY3" fmla="*/ 240589 h 240589"/>
                <a:gd name="connsiteX0" fmla="*/ 0 w 672456"/>
                <a:gd name="connsiteY0" fmla="*/ 240589 h 241329"/>
                <a:gd name="connsiteX1" fmla="*/ 672456 w 672456"/>
                <a:gd name="connsiteY1" fmla="*/ 0 h 241329"/>
                <a:gd name="connsiteX2" fmla="*/ 623803 w 672456"/>
                <a:gd name="connsiteY2" fmla="*/ 241329 h 241329"/>
                <a:gd name="connsiteX3" fmla="*/ 0 w 672456"/>
                <a:gd name="connsiteY3" fmla="*/ 240589 h 241329"/>
                <a:gd name="connsiteX0" fmla="*/ 0 w 643487"/>
                <a:gd name="connsiteY0" fmla="*/ 240589 h 241329"/>
                <a:gd name="connsiteX1" fmla="*/ 643487 w 643487"/>
                <a:gd name="connsiteY1" fmla="*/ 0 h 241329"/>
                <a:gd name="connsiteX2" fmla="*/ 594834 w 643487"/>
                <a:gd name="connsiteY2" fmla="*/ 241329 h 241329"/>
                <a:gd name="connsiteX3" fmla="*/ 0 w 643487"/>
                <a:gd name="connsiteY3" fmla="*/ 240589 h 241329"/>
                <a:gd name="connsiteX0" fmla="*/ 0 w 648754"/>
                <a:gd name="connsiteY0" fmla="*/ 245856 h 246596"/>
                <a:gd name="connsiteX1" fmla="*/ 648754 w 648754"/>
                <a:gd name="connsiteY1" fmla="*/ 0 h 246596"/>
                <a:gd name="connsiteX2" fmla="*/ 594834 w 648754"/>
                <a:gd name="connsiteY2" fmla="*/ 246596 h 246596"/>
                <a:gd name="connsiteX3" fmla="*/ 0 w 648754"/>
                <a:gd name="connsiteY3" fmla="*/ 245856 h 246596"/>
                <a:gd name="connsiteX0" fmla="*/ 0 w 648754"/>
                <a:gd name="connsiteY0" fmla="*/ 245856 h 246596"/>
                <a:gd name="connsiteX1" fmla="*/ 648754 w 648754"/>
                <a:gd name="connsiteY1" fmla="*/ 0 h 246596"/>
                <a:gd name="connsiteX2" fmla="*/ 618536 w 648754"/>
                <a:gd name="connsiteY2" fmla="*/ 246596 h 246596"/>
                <a:gd name="connsiteX3" fmla="*/ 0 w 648754"/>
                <a:gd name="connsiteY3" fmla="*/ 245856 h 246596"/>
                <a:gd name="connsiteX0" fmla="*/ 0 w 648754"/>
                <a:gd name="connsiteY0" fmla="*/ 245856 h 246596"/>
                <a:gd name="connsiteX1" fmla="*/ 648754 w 648754"/>
                <a:gd name="connsiteY1" fmla="*/ 0 h 246596"/>
                <a:gd name="connsiteX2" fmla="*/ 618536 w 648754"/>
                <a:gd name="connsiteY2" fmla="*/ 246596 h 246596"/>
                <a:gd name="connsiteX3" fmla="*/ 0 w 648754"/>
                <a:gd name="connsiteY3" fmla="*/ 245856 h 246596"/>
                <a:gd name="connsiteX0" fmla="*/ 0 w 638220"/>
                <a:gd name="connsiteY0" fmla="*/ 248490 h 249230"/>
                <a:gd name="connsiteX1" fmla="*/ 638220 w 638220"/>
                <a:gd name="connsiteY1" fmla="*/ 0 h 249230"/>
                <a:gd name="connsiteX2" fmla="*/ 618536 w 638220"/>
                <a:gd name="connsiteY2" fmla="*/ 249230 h 249230"/>
                <a:gd name="connsiteX3" fmla="*/ 0 w 638220"/>
                <a:gd name="connsiteY3" fmla="*/ 248490 h 249230"/>
                <a:gd name="connsiteX0" fmla="*/ 0 w 638232"/>
                <a:gd name="connsiteY0" fmla="*/ 248490 h 249230"/>
                <a:gd name="connsiteX1" fmla="*/ 638220 w 638232"/>
                <a:gd name="connsiteY1" fmla="*/ 0 h 249230"/>
                <a:gd name="connsiteX2" fmla="*/ 618536 w 638232"/>
                <a:gd name="connsiteY2" fmla="*/ 249230 h 249230"/>
                <a:gd name="connsiteX3" fmla="*/ 0 w 638232"/>
                <a:gd name="connsiteY3" fmla="*/ 248490 h 249230"/>
                <a:gd name="connsiteX0" fmla="*/ 0 w 638235"/>
                <a:gd name="connsiteY0" fmla="*/ 248490 h 249230"/>
                <a:gd name="connsiteX1" fmla="*/ 638220 w 638235"/>
                <a:gd name="connsiteY1" fmla="*/ 0 h 249230"/>
                <a:gd name="connsiteX2" fmla="*/ 621169 w 638235"/>
                <a:gd name="connsiteY2" fmla="*/ 249230 h 249230"/>
                <a:gd name="connsiteX3" fmla="*/ 0 w 638235"/>
                <a:gd name="connsiteY3" fmla="*/ 248490 h 249230"/>
                <a:gd name="connsiteX0" fmla="*/ 0 w 638220"/>
                <a:gd name="connsiteY0" fmla="*/ 248490 h 249230"/>
                <a:gd name="connsiteX1" fmla="*/ 638220 w 638220"/>
                <a:gd name="connsiteY1" fmla="*/ 0 h 249230"/>
                <a:gd name="connsiteX2" fmla="*/ 621169 w 638220"/>
                <a:gd name="connsiteY2" fmla="*/ 249230 h 249230"/>
                <a:gd name="connsiteX3" fmla="*/ 0 w 638220"/>
                <a:gd name="connsiteY3" fmla="*/ 248490 h 249230"/>
                <a:gd name="connsiteX0" fmla="*/ 0 w 646121"/>
                <a:gd name="connsiteY0" fmla="*/ 251124 h 251124"/>
                <a:gd name="connsiteX1" fmla="*/ 646121 w 646121"/>
                <a:gd name="connsiteY1" fmla="*/ 0 h 251124"/>
                <a:gd name="connsiteX2" fmla="*/ 629070 w 646121"/>
                <a:gd name="connsiteY2" fmla="*/ 249230 h 251124"/>
                <a:gd name="connsiteX3" fmla="*/ 0 w 646121"/>
                <a:gd name="connsiteY3" fmla="*/ 251124 h 251124"/>
                <a:gd name="connsiteX0" fmla="*/ 0 w 646121"/>
                <a:gd name="connsiteY0" fmla="*/ 251124 h 257130"/>
                <a:gd name="connsiteX1" fmla="*/ 646121 w 646121"/>
                <a:gd name="connsiteY1" fmla="*/ 0 h 257130"/>
                <a:gd name="connsiteX2" fmla="*/ 636971 w 646121"/>
                <a:gd name="connsiteY2" fmla="*/ 257130 h 257130"/>
                <a:gd name="connsiteX3" fmla="*/ 0 w 646121"/>
                <a:gd name="connsiteY3" fmla="*/ 251124 h 257130"/>
                <a:gd name="connsiteX0" fmla="*/ 0 w 646121"/>
                <a:gd name="connsiteY0" fmla="*/ 251124 h 257130"/>
                <a:gd name="connsiteX1" fmla="*/ 646121 w 646121"/>
                <a:gd name="connsiteY1" fmla="*/ 0 h 257130"/>
                <a:gd name="connsiteX2" fmla="*/ 636971 w 646121"/>
                <a:gd name="connsiteY2" fmla="*/ 257130 h 257130"/>
                <a:gd name="connsiteX3" fmla="*/ 0 w 646121"/>
                <a:gd name="connsiteY3" fmla="*/ 251124 h 257130"/>
                <a:gd name="connsiteX0" fmla="*/ 0 w 646121"/>
                <a:gd name="connsiteY0" fmla="*/ 251124 h 251862"/>
                <a:gd name="connsiteX1" fmla="*/ 646121 w 646121"/>
                <a:gd name="connsiteY1" fmla="*/ 0 h 251862"/>
                <a:gd name="connsiteX2" fmla="*/ 642238 w 646121"/>
                <a:gd name="connsiteY2" fmla="*/ 251862 h 251862"/>
                <a:gd name="connsiteX3" fmla="*/ 0 w 646121"/>
                <a:gd name="connsiteY3" fmla="*/ 251124 h 251862"/>
                <a:gd name="connsiteX0" fmla="*/ 0 w 643488"/>
                <a:gd name="connsiteY0" fmla="*/ 253757 h 254495"/>
                <a:gd name="connsiteX1" fmla="*/ 643488 w 643488"/>
                <a:gd name="connsiteY1" fmla="*/ 0 h 254495"/>
                <a:gd name="connsiteX2" fmla="*/ 642238 w 643488"/>
                <a:gd name="connsiteY2" fmla="*/ 254495 h 254495"/>
                <a:gd name="connsiteX3" fmla="*/ 0 w 643488"/>
                <a:gd name="connsiteY3" fmla="*/ 253757 h 254495"/>
                <a:gd name="connsiteX0" fmla="*/ 0 w 644533"/>
                <a:gd name="connsiteY0" fmla="*/ 253757 h 254495"/>
                <a:gd name="connsiteX1" fmla="*/ 643488 w 644533"/>
                <a:gd name="connsiteY1" fmla="*/ 0 h 254495"/>
                <a:gd name="connsiteX2" fmla="*/ 642238 w 644533"/>
                <a:gd name="connsiteY2" fmla="*/ 254495 h 254495"/>
                <a:gd name="connsiteX3" fmla="*/ 0 w 644533"/>
                <a:gd name="connsiteY3" fmla="*/ 253757 h 254495"/>
                <a:gd name="connsiteX0" fmla="*/ 0 w 643552"/>
                <a:gd name="connsiteY0" fmla="*/ 253757 h 254495"/>
                <a:gd name="connsiteX1" fmla="*/ 643488 w 643552"/>
                <a:gd name="connsiteY1" fmla="*/ 0 h 254495"/>
                <a:gd name="connsiteX2" fmla="*/ 642238 w 643552"/>
                <a:gd name="connsiteY2" fmla="*/ 254495 h 254495"/>
                <a:gd name="connsiteX3" fmla="*/ 0 w 643552"/>
                <a:gd name="connsiteY3" fmla="*/ 253757 h 254495"/>
                <a:gd name="connsiteX0" fmla="*/ 0 w 642238"/>
                <a:gd name="connsiteY0" fmla="*/ 248489 h 249227"/>
                <a:gd name="connsiteX1" fmla="*/ 632954 w 642238"/>
                <a:gd name="connsiteY1" fmla="*/ 0 h 249227"/>
                <a:gd name="connsiteX2" fmla="*/ 642238 w 642238"/>
                <a:gd name="connsiteY2" fmla="*/ 249227 h 249227"/>
                <a:gd name="connsiteX3" fmla="*/ 0 w 642238"/>
                <a:gd name="connsiteY3" fmla="*/ 248489 h 249227"/>
                <a:gd name="connsiteX0" fmla="*/ 0 w 642238"/>
                <a:gd name="connsiteY0" fmla="*/ 248489 h 249227"/>
                <a:gd name="connsiteX1" fmla="*/ 632954 w 642238"/>
                <a:gd name="connsiteY1" fmla="*/ 0 h 249227"/>
                <a:gd name="connsiteX2" fmla="*/ 642238 w 642238"/>
                <a:gd name="connsiteY2" fmla="*/ 249227 h 249227"/>
                <a:gd name="connsiteX3" fmla="*/ 0 w 642238"/>
                <a:gd name="connsiteY3" fmla="*/ 248489 h 249227"/>
                <a:gd name="connsiteX0" fmla="*/ 0 w 615902"/>
                <a:gd name="connsiteY0" fmla="*/ 245856 h 249227"/>
                <a:gd name="connsiteX1" fmla="*/ 606618 w 615902"/>
                <a:gd name="connsiteY1" fmla="*/ 0 h 249227"/>
                <a:gd name="connsiteX2" fmla="*/ 615902 w 615902"/>
                <a:gd name="connsiteY2" fmla="*/ 249227 h 249227"/>
                <a:gd name="connsiteX3" fmla="*/ 0 w 615902"/>
                <a:gd name="connsiteY3" fmla="*/ 245856 h 249227"/>
                <a:gd name="connsiteX0" fmla="*/ 0 w 618535"/>
                <a:gd name="connsiteY0" fmla="*/ 245856 h 245856"/>
                <a:gd name="connsiteX1" fmla="*/ 606618 w 618535"/>
                <a:gd name="connsiteY1" fmla="*/ 0 h 245856"/>
                <a:gd name="connsiteX2" fmla="*/ 618535 w 618535"/>
                <a:gd name="connsiteY2" fmla="*/ 243959 h 245856"/>
                <a:gd name="connsiteX3" fmla="*/ 0 w 618535"/>
                <a:gd name="connsiteY3" fmla="*/ 245856 h 245856"/>
                <a:gd name="connsiteX0" fmla="*/ 0 w 618535"/>
                <a:gd name="connsiteY0" fmla="*/ 240589 h 240589"/>
                <a:gd name="connsiteX1" fmla="*/ 603985 w 618535"/>
                <a:gd name="connsiteY1" fmla="*/ 0 h 240589"/>
                <a:gd name="connsiteX2" fmla="*/ 618535 w 618535"/>
                <a:gd name="connsiteY2" fmla="*/ 238692 h 240589"/>
                <a:gd name="connsiteX3" fmla="*/ 0 w 618535"/>
                <a:gd name="connsiteY3" fmla="*/ 240589 h 240589"/>
                <a:gd name="connsiteX0" fmla="*/ 0 w 618535"/>
                <a:gd name="connsiteY0" fmla="*/ 240589 h 240589"/>
                <a:gd name="connsiteX1" fmla="*/ 603985 w 618535"/>
                <a:gd name="connsiteY1" fmla="*/ 0 h 240589"/>
                <a:gd name="connsiteX2" fmla="*/ 618535 w 618535"/>
                <a:gd name="connsiteY2" fmla="*/ 238692 h 240589"/>
                <a:gd name="connsiteX3" fmla="*/ 0 w 618535"/>
                <a:gd name="connsiteY3" fmla="*/ 240589 h 240589"/>
                <a:gd name="connsiteX0" fmla="*/ 0 w 618535"/>
                <a:gd name="connsiteY0" fmla="*/ 240589 h 240589"/>
                <a:gd name="connsiteX1" fmla="*/ 603985 w 618535"/>
                <a:gd name="connsiteY1" fmla="*/ 0 h 240589"/>
                <a:gd name="connsiteX2" fmla="*/ 618535 w 618535"/>
                <a:gd name="connsiteY2" fmla="*/ 238692 h 240589"/>
                <a:gd name="connsiteX3" fmla="*/ 0 w 618535"/>
                <a:gd name="connsiteY3" fmla="*/ 240589 h 240589"/>
                <a:gd name="connsiteX0" fmla="*/ 0 w 618535"/>
                <a:gd name="connsiteY0" fmla="*/ 240589 h 240589"/>
                <a:gd name="connsiteX1" fmla="*/ 601352 w 618535"/>
                <a:gd name="connsiteY1" fmla="*/ 0 h 240589"/>
                <a:gd name="connsiteX2" fmla="*/ 618535 w 618535"/>
                <a:gd name="connsiteY2" fmla="*/ 238692 h 240589"/>
                <a:gd name="connsiteX3" fmla="*/ 0 w 618535"/>
                <a:gd name="connsiteY3" fmla="*/ 240589 h 240589"/>
                <a:gd name="connsiteX0" fmla="*/ 0 w 618535"/>
                <a:gd name="connsiteY0" fmla="*/ 240589 h 243959"/>
                <a:gd name="connsiteX1" fmla="*/ 601352 w 618535"/>
                <a:gd name="connsiteY1" fmla="*/ 0 h 243959"/>
                <a:gd name="connsiteX2" fmla="*/ 618535 w 618535"/>
                <a:gd name="connsiteY2" fmla="*/ 243959 h 243959"/>
                <a:gd name="connsiteX3" fmla="*/ 0 w 618535"/>
                <a:gd name="connsiteY3" fmla="*/ 240589 h 243959"/>
                <a:gd name="connsiteX0" fmla="*/ 0 w 618535"/>
                <a:gd name="connsiteY0" fmla="*/ 240589 h 243959"/>
                <a:gd name="connsiteX1" fmla="*/ 601352 w 618535"/>
                <a:gd name="connsiteY1" fmla="*/ 0 h 243959"/>
                <a:gd name="connsiteX2" fmla="*/ 618535 w 618535"/>
                <a:gd name="connsiteY2" fmla="*/ 243959 h 243959"/>
                <a:gd name="connsiteX3" fmla="*/ 0 w 618535"/>
                <a:gd name="connsiteY3" fmla="*/ 240589 h 243959"/>
                <a:gd name="connsiteX0" fmla="*/ 0 w 618535"/>
                <a:gd name="connsiteY0" fmla="*/ 240589 h 243959"/>
                <a:gd name="connsiteX1" fmla="*/ 601352 w 618535"/>
                <a:gd name="connsiteY1" fmla="*/ 0 h 243959"/>
                <a:gd name="connsiteX2" fmla="*/ 618535 w 618535"/>
                <a:gd name="connsiteY2" fmla="*/ 243959 h 243959"/>
                <a:gd name="connsiteX3" fmla="*/ 0 w 618535"/>
                <a:gd name="connsiteY3" fmla="*/ 240589 h 243959"/>
                <a:gd name="connsiteX0" fmla="*/ 0 w 618535"/>
                <a:gd name="connsiteY0" fmla="*/ 240589 h 243959"/>
                <a:gd name="connsiteX1" fmla="*/ 593451 w 618535"/>
                <a:gd name="connsiteY1" fmla="*/ 0 h 243959"/>
                <a:gd name="connsiteX2" fmla="*/ 618535 w 618535"/>
                <a:gd name="connsiteY2" fmla="*/ 243959 h 243959"/>
                <a:gd name="connsiteX3" fmla="*/ 0 w 618535"/>
                <a:gd name="connsiteY3" fmla="*/ 240589 h 243959"/>
                <a:gd name="connsiteX0" fmla="*/ 0 w 636969"/>
                <a:gd name="connsiteY0" fmla="*/ 240589 h 240589"/>
                <a:gd name="connsiteX1" fmla="*/ 593451 w 636969"/>
                <a:gd name="connsiteY1" fmla="*/ 0 h 240589"/>
                <a:gd name="connsiteX2" fmla="*/ 636969 w 636969"/>
                <a:gd name="connsiteY2" fmla="*/ 236058 h 240589"/>
                <a:gd name="connsiteX3" fmla="*/ 0 w 636969"/>
                <a:gd name="connsiteY3" fmla="*/ 240589 h 240589"/>
                <a:gd name="connsiteX0" fmla="*/ 0 w 618534"/>
                <a:gd name="connsiteY0" fmla="*/ 237956 h 237956"/>
                <a:gd name="connsiteX1" fmla="*/ 575016 w 618534"/>
                <a:gd name="connsiteY1" fmla="*/ 0 h 237956"/>
                <a:gd name="connsiteX2" fmla="*/ 618534 w 618534"/>
                <a:gd name="connsiteY2" fmla="*/ 236058 h 237956"/>
                <a:gd name="connsiteX3" fmla="*/ 0 w 618534"/>
                <a:gd name="connsiteY3" fmla="*/ 237956 h 237956"/>
                <a:gd name="connsiteX0" fmla="*/ 0 w 618534"/>
                <a:gd name="connsiteY0" fmla="*/ 237956 h 237956"/>
                <a:gd name="connsiteX1" fmla="*/ 575016 w 618534"/>
                <a:gd name="connsiteY1" fmla="*/ 0 h 237956"/>
                <a:gd name="connsiteX2" fmla="*/ 618534 w 618534"/>
                <a:gd name="connsiteY2" fmla="*/ 236058 h 237956"/>
                <a:gd name="connsiteX3" fmla="*/ 0 w 618534"/>
                <a:gd name="connsiteY3" fmla="*/ 237956 h 237956"/>
                <a:gd name="connsiteX0" fmla="*/ 0 w 618534"/>
                <a:gd name="connsiteY0" fmla="*/ 237956 h 237956"/>
                <a:gd name="connsiteX1" fmla="*/ 575016 w 618534"/>
                <a:gd name="connsiteY1" fmla="*/ 0 h 237956"/>
                <a:gd name="connsiteX2" fmla="*/ 618534 w 618534"/>
                <a:gd name="connsiteY2" fmla="*/ 236058 h 237956"/>
                <a:gd name="connsiteX3" fmla="*/ 0 w 618534"/>
                <a:gd name="connsiteY3" fmla="*/ 237956 h 237956"/>
                <a:gd name="connsiteX0" fmla="*/ 0 w 618534"/>
                <a:gd name="connsiteY0" fmla="*/ 237956 h 237956"/>
                <a:gd name="connsiteX1" fmla="*/ 575016 w 618534"/>
                <a:gd name="connsiteY1" fmla="*/ 0 h 237956"/>
                <a:gd name="connsiteX2" fmla="*/ 618534 w 618534"/>
                <a:gd name="connsiteY2" fmla="*/ 236058 h 237956"/>
                <a:gd name="connsiteX3" fmla="*/ 0 w 618534"/>
                <a:gd name="connsiteY3" fmla="*/ 237956 h 237956"/>
                <a:gd name="connsiteX0" fmla="*/ 0 w 615901"/>
                <a:gd name="connsiteY0" fmla="*/ 237956 h 241326"/>
                <a:gd name="connsiteX1" fmla="*/ 575016 w 615901"/>
                <a:gd name="connsiteY1" fmla="*/ 0 h 241326"/>
                <a:gd name="connsiteX2" fmla="*/ 615901 w 615901"/>
                <a:gd name="connsiteY2" fmla="*/ 241326 h 241326"/>
                <a:gd name="connsiteX3" fmla="*/ 0 w 615901"/>
                <a:gd name="connsiteY3" fmla="*/ 237956 h 241326"/>
                <a:gd name="connsiteX0" fmla="*/ 0 w 631702"/>
                <a:gd name="connsiteY0" fmla="*/ 237956 h 237956"/>
                <a:gd name="connsiteX1" fmla="*/ 575016 w 631702"/>
                <a:gd name="connsiteY1" fmla="*/ 0 h 237956"/>
                <a:gd name="connsiteX2" fmla="*/ 631702 w 631702"/>
                <a:gd name="connsiteY2" fmla="*/ 230792 h 237956"/>
                <a:gd name="connsiteX3" fmla="*/ 0 w 631702"/>
                <a:gd name="connsiteY3" fmla="*/ 237956 h 237956"/>
                <a:gd name="connsiteX0" fmla="*/ 0 w 631702"/>
                <a:gd name="connsiteY0" fmla="*/ 237956 h 237956"/>
                <a:gd name="connsiteX1" fmla="*/ 575016 w 631702"/>
                <a:gd name="connsiteY1" fmla="*/ 0 h 237956"/>
                <a:gd name="connsiteX2" fmla="*/ 631702 w 631702"/>
                <a:gd name="connsiteY2" fmla="*/ 230792 h 237956"/>
                <a:gd name="connsiteX3" fmla="*/ 0 w 631702"/>
                <a:gd name="connsiteY3" fmla="*/ 237956 h 237956"/>
                <a:gd name="connsiteX0" fmla="*/ 0 w 613267"/>
                <a:gd name="connsiteY0" fmla="*/ 235322 h 235322"/>
                <a:gd name="connsiteX1" fmla="*/ 556581 w 613267"/>
                <a:gd name="connsiteY1" fmla="*/ 0 h 235322"/>
                <a:gd name="connsiteX2" fmla="*/ 613267 w 613267"/>
                <a:gd name="connsiteY2" fmla="*/ 230792 h 235322"/>
                <a:gd name="connsiteX3" fmla="*/ 0 w 613267"/>
                <a:gd name="connsiteY3" fmla="*/ 235322 h 235322"/>
                <a:gd name="connsiteX0" fmla="*/ 0 w 610634"/>
                <a:gd name="connsiteY0" fmla="*/ 235322 h 235322"/>
                <a:gd name="connsiteX1" fmla="*/ 556581 w 610634"/>
                <a:gd name="connsiteY1" fmla="*/ 0 h 235322"/>
                <a:gd name="connsiteX2" fmla="*/ 610634 w 610634"/>
                <a:gd name="connsiteY2" fmla="*/ 230792 h 235322"/>
                <a:gd name="connsiteX3" fmla="*/ 0 w 610634"/>
                <a:gd name="connsiteY3" fmla="*/ 235322 h 235322"/>
                <a:gd name="connsiteX0" fmla="*/ 0 w 621168"/>
                <a:gd name="connsiteY0" fmla="*/ 235322 h 235322"/>
                <a:gd name="connsiteX1" fmla="*/ 556581 w 621168"/>
                <a:gd name="connsiteY1" fmla="*/ 0 h 235322"/>
                <a:gd name="connsiteX2" fmla="*/ 621168 w 621168"/>
                <a:gd name="connsiteY2" fmla="*/ 230792 h 235322"/>
                <a:gd name="connsiteX3" fmla="*/ 0 w 621168"/>
                <a:gd name="connsiteY3" fmla="*/ 235322 h 235322"/>
                <a:gd name="connsiteX0" fmla="*/ 0 w 610634"/>
                <a:gd name="connsiteY0" fmla="*/ 235322 h 235322"/>
                <a:gd name="connsiteX1" fmla="*/ 546047 w 610634"/>
                <a:gd name="connsiteY1" fmla="*/ 0 h 235322"/>
                <a:gd name="connsiteX2" fmla="*/ 610634 w 610634"/>
                <a:gd name="connsiteY2" fmla="*/ 230792 h 235322"/>
                <a:gd name="connsiteX3" fmla="*/ 0 w 610634"/>
                <a:gd name="connsiteY3" fmla="*/ 235322 h 235322"/>
                <a:gd name="connsiteX0" fmla="*/ 0 w 610634"/>
                <a:gd name="connsiteY0" fmla="*/ 240201 h 240201"/>
                <a:gd name="connsiteX1" fmla="*/ 531412 w 610634"/>
                <a:gd name="connsiteY1" fmla="*/ 0 h 240201"/>
                <a:gd name="connsiteX2" fmla="*/ 610634 w 610634"/>
                <a:gd name="connsiteY2" fmla="*/ 235671 h 240201"/>
                <a:gd name="connsiteX3" fmla="*/ 0 w 610634"/>
                <a:gd name="connsiteY3" fmla="*/ 240201 h 240201"/>
                <a:gd name="connsiteX0" fmla="*/ 0 w 610634"/>
                <a:gd name="connsiteY0" fmla="*/ 240201 h 240201"/>
                <a:gd name="connsiteX1" fmla="*/ 531412 w 610634"/>
                <a:gd name="connsiteY1" fmla="*/ 0 h 240201"/>
                <a:gd name="connsiteX2" fmla="*/ 610634 w 610634"/>
                <a:gd name="connsiteY2" fmla="*/ 235671 h 240201"/>
                <a:gd name="connsiteX3" fmla="*/ 0 w 610634"/>
                <a:gd name="connsiteY3" fmla="*/ 240201 h 240201"/>
                <a:gd name="connsiteX0" fmla="*/ 0 w 610634"/>
                <a:gd name="connsiteY0" fmla="*/ 240201 h 240201"/>
                <a:gd name="connsiteX1" fmla="*/ 524095 w 610634"/>
                <a:gd name="connsiteY1" fmla="*/ 0 h 240201"/>
                <a:gd name="connsiteX2" fmla="*/ 610634 w 610634"/>
                <a:gd name="connsiteY2" fmla="*/ 235671 h 240201"/>
                <a:gd name="connsiteX3" fmla="*/ 0 w 610634"/>
                <a:gd name="connsiteY3" fmla="*/ 240201 h 240201"/>
                <a:gd name="connsiteX0" fmla="*/ 0 w 620391"/>
                <a:gd name="connsiteY0" fmla="*/ 240201 h 240201"/>
                <a:gd name="connsiteX1" fmla="*/ 524095 w 620391"/>
                <a:gd name="connsiteY1" fmla="*/ 0 h 240201"/>
                <a:gd name="connsiteX2" fmla="*/ 620391 w 620391"/>
                <a:gd name="connsiteY2" fmla="*/ 235671 h 240201"/>
                <a:gd name="connsiteX3" fmla="*/ 0 w 620391"/>
                <a:gd name="connsiteY3" fmla="*/ 240201 h 240201"/>
                <a:gd name="connsiteX0" fmla="*/ 0 w 620391"/>
                <a:gd name="connsiteY0" fmla="*/ 240201 h 240201"/>
                <a:gd name="connsiteX1" fmla="*/ 524095 w 620391"/>
                <a:gd name="connsiteY1" fmla="*/ 0 h 240201"/>
                <a:gd name="connsiteX2" fmla="*/ 620391 w 620391"/>
                <a:gd name="connsiteY2" fmla="*/ 235671 h 240201"/>
                <a:gd name="connsiteX3" fmla="*/ 0 w 620391"/>
                <a:gd name="connsiteY3" fmla="*/ 240201 h 240201"/>
                <a:gd name="connsiteX0" fmla="*/ 0 w 627708"/>
                <a:gd name="connsiteY0" fmla="*/ 235323 h 235671"/>
                <a:gd name="connsiteX1" fmla="*/ 531412 w 627708"/>
                <a:gd name="connsiteY1" fmla="*/ 0 h 235671"/>
                <a:gd name="connsiteX2" fmla="*/ 627708 w 627708"/>
                <a:gd name="connsiteY2" fmla="*/ 235671 h 235671"/>
                <a:gd name="connsiteX3" fmla="*/ 0 w 627708"/>
                <a:gd name="connsiteY3" fmla="*/ 235323 h 235671"/>
                <a:gd name="connsiteX0" fmla="*/ 0 w 627708"/>
                <a:gd name="connsiteY0" fmla="*/ 235323 h 235671"/>
                <a:gd name="connsiteX1" fmla="*/ 531412 w 627708"/>
                <a:gd name="connsiteY1" fmla="*/ 0 h 235671"/>
                <a:gd name="connsiteX2" fmla="*/ 627708 w 627708"/>
                <a:gd name="connsiteY2" fmla="*/ 235671 h 235671"/>
                <a:gd name="connsiteX3" fmla="*/ 0 w 627708"/>
                <a:gd name="connsiteY3" fmla="*/ 235323 h 235671"/>
                <a:gd name="connsiteX0" fmla="*/ 0 w 627708"/>
                <a:gd name="connsiteY0" fmla="*/ 235323 h 235671"/>
                <a:gd name="connsiteX1" fmla="*/ 528973 w 627708"/>
                <a:gd name="connsiteY1" fmla="*/ 0 h 235671"/>
                <a:gd name="connsiteX2" fmla="*/ 627708 w 627708"/>
                <a:gd name="connsiteY2" fmla="*/ 235671 h 235671"/>
                <a:gd name="connsiteX3" fmla="*/ 0 w 627708"/>
                <a:gd name="connsiteY3" fmla="*/ 235323 h 235671"/>
                <a:gd name="connsiteX0" fmla="*/ 0 w 627708"/>
                <a:gd name="connsiteY0" fmla="*/ 235323 h 235671"/>
                <a:gd name="connsiteX1" fmla="*/ 528973 w 627708"/>
                <a:gd name="connsiteY1" fmla="*/ 0 h 235671"/>
                <a:gd name="connsiteX2" fmla="*/ 627708 w 627708"/>
                <a:gd name="connsiteY2" fmla="*/ 235671 h 235671"/>
                <a:gd name="connsiteX3" fmla="*/ 0 w 627708"/>
                <a:gd name="connsiteY3" fmla="*/ 235323 h 235671"/>
              </a:gdLst>
              <a:ahLst/>
              <a:cxnLst>
                <a:cxn ang="0">
                  <a:pos x="connsiteX0" y="connsiteY0"/>
                </a:cxn>
                <a:cxn ang="0">
                  <a:pos x="connsiteX1" y="connsiteY1"/>
                </a:cxn>
                <a:cxn ang="0">
                  <a:pos x="connsiteX2" y="connsiteY2"/>
                </a:cxn>
                <a:cxn ang="0">
                  <a:pos x="connsiteX3" y="connsiteY3"/>
                </a:cxn>
              </a:cxnLst>
              <a:rect l="l" t="t" r="r" b="b"/>
              <a:pathLst>
                <a:path w="627708" h="235671">
                  <a:moveTo>
                    <a:pt x="0" y="235323"/>
                  </a:moveTo>
                  <a:cubicBezTo>
                    <a:pt x="63704" y="166833"/>
                    <a:pt x="226834" y="6945"/>
                    <a:pt x="528973" y="0"/>
                  </a:cubicBezTo>
                  <a:cubicBezTo>
                    <a:pt x="571874" y="99468"/>
                    <a:pt x="601300" y="157769"/>
                    <a:pt x="627708" y="235671"/>
                  </a:cubicBezTo>
                  <a:lnTo>
                    <a:pt x="0" y="235323"/>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p:cNvSpPr txBox="1"/>
          <p:nvPr/>
        </p:nvSpPr>
        <p:spPr>
          <a:xfrm>
            <a:off x="2545579" y="258631"/>
            <a:ext cx="3917595" cy="830997"/>
          </a:xfrm>
          <a:prstGeom prst="rect">
            <a:avLst/>
          </a:prstGeom>
          <a:noFill/>
          <a:ln>
            <a:noFill/>
          </a:ln>
        </p:spPr>
        <p:txBody>
          <a:bodyPr wrap="square" rtlCol="0">
            <a:spAutoFit/>
          </a:bodyPr>
          <a:lstStyle/>
          <a:p>
            <a:pPr algn="ctr"/>
            <a:r>
              <a:rPr lang="en-US" sz="4800" dirty="0">
                <a:solidFill>
                  <a:schemeClr val="tx2"/>
                </a:solidFill>
                <a:latin typeface="Franklin Gothic Book" panose="020B0503020102020204" pitchFamily="34" charset="0"/>
              </a:rPr>
              <a:t>Business &amp;</a:t>
            </a:r>
          </a:p>
        </p:txBody>
      </p:sp>
      <p:sp>
        <p:nvSpPr>
          <p:cNvPr id="80" name="TextBox 79"/>
          <p:cNvSpPr txBox="1"/>
          <p:nvPr/>
        </p:nvSpPr>
        <p:spPr>
          <a:xfrm>
            <a:off x="2638458" y="653717"/>
            <a:ext cx="3788604" cy="923330"/>
          </a:xfrm>
          <a:prstGeom prst="rect">
            <a:avLst/>
          </a:prstGeom>
          <a:noFill/>
          <a:ln>
            <a:noFill/>
          </a:ln>
        </p:spPr>
        <p:txBody>
          <a:bodyPr wrap="square" rtlCol="0">
            <a:spAutoFit/>
          </a:bodyPr>
          <a:lstStyle/>
          <a:p>
            <a:pPr algn="ctr"/>
            <a:r>
              <a:rPr lang="en-US" sz="5400" dirty="0">
                <a:latin typeface="Franklin Gothic Heavy" panose="020B0903020102020204" pitchFamily="34" charset="0"/>
              </a:rPr>
              <a:t>LIFE</a:t>
            </a:r>
          </a:p>
        </p:txBody>
      </p:sp>
      <p:sp>
        <p:nvSpPr>
          <p:cNvPr id="127" name="TextBox 126"/>
          <p:cNvSpPr txBox="1"/>
          <p:nvPr/>
        </p:nvSpPr>
        <p:spPr>
          <a:xfrm>
            <a:off x="1566291" y="2597970"/>
            <a:ext cx="902481" cy="307777"/>
          </a:xfrm>
          <a:prstGeom prst="rect">
            <a:avLst/>
          </a:prstGeom>
          <a:noFill/>
          <a:ln>
            <a:noFill/>
          </a:ln>
        </p:spPr>
        <p:txBody>
          <a:bodyPr wrap="square" rtlCol="0">
            <a:spAutoFit/>
            <a:scene3d>
              <a:camera prst="isometricOffAxis1Top">
                <a:rot lat="18879247" lon="1883332" rev="20220000"/>
              </a:camera>
              <a:lightRig rig="threePt" dir="t"/>
            </a:scene3d>
          </a:bodyPr>
          <a:lstStyle/>
          <a:p>
            <a:pPr algn="ctr"/>
            <a:r>
              <a:rPr lang="en-US" sz="1400" b="1" i="1" dirty="0">
                <a:solidFill>
                  <a:schemeClr val="tx2">
                    <a:lumMod val="20000"/>
                    <a:lumOff val="80000"/>
                  </a:schemeClr>
                </a:solidFill>
                <a:latin typeface="Franklin Gothic Demi" panose="020B0703020102020204" pitchFamily="34" charset="0"/>
              </a:rPr>
              <a:t>START</a:t>
            </a:r>
          </a:p>
        </p:txBody>
      </p:sp>
      <p:sp>
        <p:nvSpPr>
          <p:cNvPr id="128" name="Rectangular Callout 127" hidden="1"/>
          <p:cNvSpPr/>
          <p:nvPr/>
        </p:nvSpPr>
        <p:spPr>
          <a:xfrm>
            <a:off x="8069418" y="3393455"/>
            <a:ext cx="1313663" cy="828581"/>
          </a:xfrm>
          <a:prstGeom prst="wedgeRectCallout">
            <a:avLst>
              <a:gd name="adj1" fmla="val -61126"/>
              <a:gd name="adj2" fmla="val 53399"/>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Franklin Gothic Demi" panose="020B0703020102020204" pitchFamily="34" charset="0"/>
              </a:rPr>
              <a:t>CREATE YOUR TEXT ADD INS HERE</a:t>
            </a:r>
          </a:p>
        </p:txBody>
      </p:sp>
      <p:sp>
        <p:nvSpPr>
          <p:cNvPr id="129" name="TextBox 128"/>
          <p:cNvSpPr txBox="1"/>
          <p:nvPr/>
        </p:nvSpPr>
        <p:spPr>
          <a:xfrm>
            <a:off x="1584641" y="4902710"/>
            <a:ext cx="902481" cy="738664"/>
          </a:xfrm>
          <a:prstGeom prst="rect">
            <a:avLst/>
          </a:prstGeom>
          <a:noFill/>
          <a:ln>
            <a:noFill/>
          </a:ln>
        </p:spPr>
        <p:txBody>
          <a:bodyPr wrap="square" rtlCol="0">
            <a:spAutoFit/>
            <a:scene3d>
              <a:camera prst="isometricOffAxis1Top">
                <a:rot lat="18709865" lon="1128125" rev="20760000"/>
              </a:camera>
              <a:lightRig rig="threePt" dir="t"/>
            </a:scene3d>
          </a:bodyPr>
          <a:lstStyle/>
          <a:p>
            <a:pPr algn="ctr"/>
            <a:r>
              <a:rPr lang="en-US" sz="1400" b="1" i="1" dirty="0">
                <a:latin typeface="Franklin Gothic Demi" panose="020B0703020102020204" pitchFamily="34" charset="0"/>
              </a:rPr>
              <a:t>INSERT YOUR TEXT</a:t>
            </a:r>
          </a:p>
        </p:txBody>
      </p:sp>
      <p:sp>
        <p:nvSpPr>
          <p:cNvPr id="155" name="TextBox 154"/>
          <p:cNvSpPr txBox="1"/>
          <p:nvPr/>
        </p:nvSpPr>
        <p:spPr>
          <a:xfrm>
            <a:off x="4889497" y="4865064"/>
            <a:ext cx="985945" cy="784830"/>
          </a:xfrm>
          <a:prstGeom prst="rect">
            <a:avLst/>
          </a:prstGeom>
          <a:noFill/>
          <a:ln>
            <a:noFill/>
          </a:ln>
        </p:spPr>
        <p:txBody>
          <a:bodyPr wrap="square" rtlCol="0">
            <a:spAutoFit/>
            <a:scene3d>
              <a:camera prst="isometricOffAxis1Top">
                <a:rot lat="18624275" lon="21360413" rev="196336"/>
              </a:camera>
              <a:lightRig rig="threePt" dir="t"/>
            </a:scene3d>
          </a:bodyPr>
          <a:lstStyle/>
          <a:p>
            <a:pPr algn="ctr"/>
            <a:r>
              <a:rPr lang="en-US" sz="1500" b="1" i="1" dirty="0">
                <a:latin typeface="Franklin Gothic Heavy" panose="020B0903020102020204" pitchFamily="34" charset="0"/>
              </a:rPr>
              <a:t>GO TWO STEPS BACK!</a:t>
            </a:r>
          </a:p>
        </p:txBody>
      </p:sp>
      <p:sp>
        <p:nvSpPr>
          <p:cNvPr id="156" name="TextBox 155"/>
          <p:cNvSpPr txBox="1"/>
          <p:nvPr/>
        </p:nvSpPr>
        <p:spPr>
          <a:xfrm>
            <a:off x="6580340" y="4925823"/>
            <a:ext cx="985945" cy="646331"/>
          </a:xfrm>
          <a:prstGeom prst="rect">
            <a:avLst/>
          </a:prstGeom>
          <a:noFill/>
          <a:ln>
            <a:noFill/>
          </a:ln>
        </p:spPr>
        <p:txBody>
          <a:bodyPr wrap="square" rtlCol="0">
            <a:spAutoFit/>
            <a:scene3d>
              <a:camera prst="isometricOffAxis1Top">
                <a:rot lat="18807053" lon="20036265" rev="1187284"/>
              </a:camera>
              <a:lightRig rig="threePt" dir="t"/>
            </a:scene3d>
          </a:bodyPr>
          <a:lstStyle/>
          <a:p>
            <a:pPr algn="ctr"/>
            <a:r>
              <a:rPr lang="en-US" sz="1200" b="1" i="1" dirty="0">
                <a:latin typeface="Franklin Gothic Heavy" panose="020B0903020102020204" pitchFamily="34" charset="0"/>
              </a:rPr>
              <a:t>Insert</a:t>
            </a:r>
            <a:r>
              <a:rPr lang="en-US" sz="1200" b="1" i="1" dirty="0">
                <a:solidFill>
                  <a:schemeClr val="accent6"/>
                </a:solidFill>
                <a:latin typeface="Franklin Gothic Heavy" panose="020B0903020102020204" pitchFamily="34" charset="0"/>
              </a:rPr>
              <a:t> </a:t>
            </a:r>
            <a:r>
              <a:rPr lang="en-US" sz="1200" b="1" i="1" dirty="0">
                <a:latin typeface="Franklin Gothic Heavy" panose="020B0903020102020204" pitchFamily="34" charset="0"/>
              </a:rPr>
              <a:t>your</a:t>
            </a:r>
            <a:r>
              <a:rPr lang="en-US" sz="1200" b="1" i="1" dirty="0">
                <a:solidFill>
                  <a:schemeClr val="accent6"/>
                </a:solidFill>
                <a:latin typeface="Franklin Gothic Heavy" panose="020B0903020102020204" pitchFamily="34" charset="0"/>
              </a:rPr>
              <a:t> </a:t>
            </a:r>
            <a:r>
              <a:rPr lang="en-US" sz="1200" b="1" i="1" dirty="0">
                <a:solidFill>
                  <a:schemeClr val="tx2"/>
                </a:solidFill>
                <a:latin typeface="Franklin Gothic Heavy" panose="020B0903020102020204" pitchFamily="34" charset="0"/>
              </a:rPr>
              <a:t>personal</a:t>
            </a:r>
          </a:p>
          <a:p>
            <a:pPr algn="ctr"/>
            <a:r>
              <a:rPr lang="en-US" sz="1200" b="1" i="1" dirty="0">
                <a:solidFill>
                  <a:schemeClr val="tx2"/>
                </a:solidFill>
                <a:latin typeface="Franklin Gothic Heavy" panose="020B0903020102020204" pitchFamily="34" charset="0"/>
              </a:rPr>
              <a:t>words</a:t>
            </a:r>
          </a:p>
        </p:txBody>
      </p:sp>
      <p:sp>
        <p:nvSpPr>
          <p:cNvPr id="157" name="TextBox 156"/>
          <p:cNvSpPr txBox="1"/>
          <p:nvPr/>
        </p:nvSpPr>
        <p:spPr>
          <a:xfrm>
            <a:off x="4688323" y="2453526"/>
            <a:ext cx="985945" cy="507831"/>
          </a:xfrm>
          <a:prstGeom prst="rect">
            <a:avLst/>
          </a:prstGeom>
          <a:noFill/>
          <a:ln>
            <a:noFill/>
          </a:ln>
        </p:spPr>
        <p:txBody>
          <a:bodyPr wrap="square" rtlCol="0">
            <a:spAutoFit/>
            <a:scene3d>
              <a:camera prst="isometricOffAxis1Top">
                <a:rot lat="18807053" lon="20036265" rev="1187284"/>
              </a:camera>
              <a:lightRig rig="threePt" dir="t"/>
            </a:scene3d>
          </a:bodyPr>
          <a:lstStyle/>
          <a:p>
            <a:pPr algn="ctr"/>
            <a:r>
              <a:rPr lang="en-US" sz="900" b="1" i="1" dirty="0">
                <a:latin typeface="Franklin Gothic Heavy" panose="020B0903020102020204" pitchFamily="34" charset="0"/>
              </a:rPr>
              <a:t>YOUR</a:t>
            </a:r>
            <a:r>
              <a:rPr lang="en-US" sz="900" b="1" i="1" dirty="0">
                <a:solidFill>
                  <a:schemeClr val="accent6"/>
                </a:solidFill>
                <a:latin typeface="Franklin Gothic Heavy" panose="020B0903020102020204" pitchFamily="34" charset="0"/>
              </a:rPr>
              <a:t> </a:t>
            </a:r>
            <a:r>
              <a:rPr lang="en-US" sz="900" b="1" i="1" dirty="0">
                <a:solidFill>
                  <a:schemeClr val="tx2"/>
                </a:solidFill>
                <a:latin typeface="Franklin Gothic Heavy" panose="020B0903020102020204" pitchFamily="34" charset="0"/>
              </a:rPr>
              <a:t>OWN</a:t>
            </a:r>
          </a:p>
          <a:p>
            <a:pPr algn="ctr"/>
            <a:r>
              <a:rPr lang="en-US" sz="900" b="1" i="1" dirty="0">
                <a:latin typeface="Franklin Gothic Heavy" panose="020B0903020102020204" pitchFamily="34" charset="0"/>
              </a:rPr>
              <a:t>WORDS </a:t>
            </a:r>
          </a:p>
          <a:p>
            <a:pPr algn="ctr"/>
            <a:r>
              <a:rPr lang="en-US" sz="900" b="1" i="1" dirty="0">
                <a:latin typeface="Franklin Gothic Heavy" panose="020B0903020102020204" pitchFamily="34" charset="0"/>
              </a:rPr>
              <a:t>HERE!</a:t>
            </a:r>
          </a:p>
        </p:txBody>
      </p:sp>
      <p:sp>
        <p:nvSpPr>
          <p:cNvPr id="158" name="TextBox 157"/>
          <p:cNvSpPr txBox="1"/>
          <p:nvPr/>
        </p:nvSpPr>
        <p:spPr>
          <a:xfrm>
            <a:off x="6790310" y="3021753"/>
            <a:ext cx="985945" cy="307777"/>
          </a:xfrm>
          <a:prstGeom prst="rect">
            <a:avLst/>
          </a:prstGeom>
          <a:noFill/>
          <a:ln>
            <a:noFill/>
          </a:ln>
        </p:spPr>
        <p:txBody>
          <a:bodyPr wrap="square" lIns="0" rtlCol="0" anchor="t" anchorCtr="0">
            <a:spAutoFit/>
            <a:scene3d>
              <a:camera prst="isometricOffAxis1Top">
                <a:rot lat="18807053" lon="20036265" rev="1187284"/>
              </a:camera>
              <a:lightRig rig="threePt" dir="t"/>
            </a:scene3d>
          </a:bodyPr>
          <a:lstStyle/>
          <a:p>
            <a:pPr algn="ctr"/>
            <a:r>
              <a:rPr lang="en-US" sz="800" b="1" i="1" dirty="0">
                <a:latin typeface="Franklin Gothic Heavy" panose="020B0903020102020204" pitchFamily="34" charset="0"/>
              </a:rPr>
              <a:t>YOUR </a:t>
            </a:r>
            <a:r>
              <a:rPr lang="en-US" sz="800" b="1" i="1" dirty="0">
                <a:solidFill>
                  <a:schemeClr val="accent6"/>
                </a:solidFill>
                <a:latin typeface="Franklin Gothic Heavy" panose="020B0903020102020204" pitchFamily="34" charset="0"/>
              </a:rPr>
              <a:t>FIRED</a:t>
            </a:r>
          </a:p>
          <a:p>
            <a:pPr algn="ctr"/>
            <a:r>
              <a:rPr lang="en-US" sz="600" b="1" i="1" dirty="0">
                <a:latin typeface="Franklin Gothic Heavy" panose="020B0903020102020204" pitchFamily="34" charset="0"/>
              </a:rPr>
              <a:t>GO BACK TO START!</a:t>
            </a:r>
          </a:p>
        </p:txBody>
      </p:sp>
      <p:sp>
        <p:nvSpPr>
          <p:cNvPr id="159" name="TextBox 158"/>
          <p:cNvSpPr txBox="1"/>
          <p:nvPr/>
        </p:nvSpPr>
        <p:spPr>
          <a:xfrm>
            <a:off x="1350337" y="3239605"/>
            <a:ext cx="985945" cy="307777"/>
          </a:xfrm>
          <a:prstGeom prst="rect">
            <a:avLst/>
          </a:prstGeom>
          <a:noFill/>
          <a:ln>
            <a:noFill/>
          </a:ln>
        </p:spPr>
        <p:txBody>
          <a:bodyPr wrap="square" lIns="0" rtlCol="0" anchor="t" anchorCtr="0">
            <a:spAutoFit/>
            <a:scene3d>
              <a:camera prst="isometricOffAxis1Top">
                <a:rot lat="18807053" lon="20036265" rev="1187284"/>
              </a:camera>
              <a:lightRig rig="threePt" dir="t"/>
            </a:scene3d>
          </a:bodyPr>
          <a:lstStyle/>
          <a:p>
            <a:pPr algn="ctr"/>
            <a:r>
              <a:rPr lang="en-US" sz="800" b="1" i="1" dirty="0">
                <a:latin typeface="Franklin Gothic Heavy" panose="020B0903020102020204" pitchFamily="34" charset="0"/>
              </a:rPr>
              <a:t>YOUR </a:t>
            </a:r>
            <a:r>
              <a:rPr lang="en-US" sz="800" b="1" i="1" dirty="0">
                <a:solidFill>
                  <a:schemeClr val="accent6"/>
                </a:solidFill>
                <a:latin typeface="Franklin Gothic Heavy" panose="020B0903020102020204" pitchFamily="34" charset="0"/>
              </a:rPr>
              <a:t>FIRED</a:t>
            </a:r>
          </a:p>
          <a:p>
            <a:pPr algn="ctr"/>
            <a:r>
              <a:rPr lang="en-US" sz="600" b="1" i="1" dirty="0">
                <a:latin typeface="Franklin Gothic Heavy" panose="020B0903020102020204" pitchFamily="34" charset="0"/>
              </a:rPr>
              <a:t>GO BACK TO START!</a:t>
            </a:r>
          </a:p>
        </p:txBody>
      </p:sp>
      <p:sp>
        <p:nvSpPr>
          <p:cNvPr id="182" name="TextBox 181"/>
          <p:cNvSpPr txBox="1"/>
          <p:nvPr/>
        </p:nvSpPr>
        <p:spPr>
          <a:xfrm>
            <a:off x="2536516" y="98287"/>
            <a:ext cx="3917595" cy="369332"/>
          </a:xfrm>
          <a:prstGeom prst="rect">
            <a:avLst/>
          </a:prstGeom>
          <a:noFill/>
          <a:ln>
            <a:noFill/>
          </a:ln>
        </p:spPr>
        <p:txBody>
          <a:bodyPr wrap="square" rtlCol="0">
            <a:spAutoFit/>
          </a:bodyPr>
          <a:lstStyle/>
          <a:p>
            <a:pPr algn="ctr"/>
            <a:r>
              <a:rPr lang="en-US" dirty="0">
                <a:latin typeface="Franklin Gothic Demi" panose="020B0703020102020204" pitchFamily="34" charset="0"/>
              </a:rPr>
              <a:t>The game of </a:t>
            </a:r>
          </a:p>
        </p:txBody>
      </p:sp>
      <p:pic>
        <p:nvPicPr>
          <p:cNvPr id="52" name="manhol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0186" y="3477070"/>
            <a:ext cx="960555" cy="811670"/>
          </a:xfrm>
          <a:prstGeom prst="rect">
            <a:avLst/>
          </a:prstGeom>
        </p:spPr>
      </p:pic>
      <p:pic>
        <p:nvPicPr>
          <p:cNvPr id="70" name="cra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547" y="4983762"/>
            <a:ext cx="728862" cy="637754"/>
          </a:xfrm>
          <a:prstGeom prst="rect">
            <a:avLst/>
          </a:prstGeom>
        </p:spPr>
      </p:pic>
      <p:pic>
        <p:nvPicPr>
          <p:cNvPr id="2" name="bridg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17286">
            <a:off x="2625345" y="2142998"/>
            <a:ext cx="1473803" cy="892428"/>
          </a:xfrm>
          <a:prstGeom prst="rect">
            <a:avLst/>
          </a:prstGeom>
        </p:spPr>
      </p:pic>
      <p:pic>
        <p:nvPicPr>
          <p:cNvPr id="54" name="climb_ou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8254" y="4195028"/>
            <a:ext cx="1220456" cy="1560685"/>
          </a:xfrm>
          <a:prstGeom prst="rect">
            <a:avLst/>
          </a:prstGeom>
        </p:spPr>
      </p:pic>
      <p:pic>
        <p:nvPicPr>
          <p:cNvPr id="71" name="square hol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0970" y="2565102"/>
            <a:ext cx="608506" cy="304253"/>
          </a:xfrm>
          <a:prstGeom prst="rect">
            <a:avLst/>
          </a:prstGeom>
        </p:spPr>
      </p:pic>
      <p:pic>
        <p:nvPicPr>
          <p:cNvPr id="56" name="buoy"/>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1783" y="3838644"/>
            <a:ext cx="1340561" cy="921636"/>
          </a:xfrm>
          <a:prstGeom prst="rect">
            <a:avLst/>
          </a:prstGeom>
        </p:spPr>
      </p:pic>
      <p:pic>
        <p:nvPicPr>
          <p:cNvPr id="184" name="monste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051" y="3933913"/>
            <a:ext cx="1498149" cy="937841"/>
          </a:xfrm>
          <a:prstGeom prst="rect">
            <a:avLst/>
          </a:prstGeom>
        </p:spPr>
      </p:pic>
      <p:pic>
        <p:nvPicPr>
          <p:cNvPr id="53" name="jackhamme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5805" y="4442063"/>
            <a:ext cx="1286262" cy="1207249"/>
          </a:xfrm>
          <a:prstGeom prst="rect">
            <a:avLst/>
          </a:prstGeom>
        </p:spPr>
      </p:pic>
      <p:pic>
        <p:nvPicPr>
          <p:cNvPr id="125" name="blue_marke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85738" y="3403208"/>
            <a:ext cx="659286" cy="879048"/>
          </a:xfrm>
          <a:prstGeom prst="rect">
            <a:avLst/>
          </a:prstGeom>
        </p:spPr>
      </p:pic>
      <p:pic>
        <p:nvPicPr>
          <p:cNvPr id="126" name="red_marke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02421" y="4709939"/>
            <a:ext cx="659286" cy="879048"/>
          </a:xfrm>
          <a:prstGeom prst="rect">
            <a:avLst/>
          </a:prstGeom>
        </p:spPr>
      </p:pic>
      <p:pic>
        <p:nvPicPr>
          <p:cNvPr id="183" name="guy_arrow"/>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05502" y="4486275"/>
            <a:ext cx="962847" cy="1185043"/>
          </a:xfrm>
          <a:prstGeom prst="rect">
            <a:avLst/>
          </a:prstGeom>
        </p:spPr>
      </p:pic>
      <p:pic>
        <p:nvPicPr>
          <p:cNvPr id="185" name="con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30546" y="2237915"/>
            <a:ext cx="549332" cy="694407"/>
          </a:xfrm>
          <a:prstGeom prst="rect">
            <a:avLst/>
          </a:prstGeom>
        </p:spPr>
      </p:pic>
      <p:grpSp>
        <p:nvGrpSpPr>
          <p:cNvPr id="190" name="Middle Label"/>
          <p:cNvGrpSpPr/>
          <p:nvPr/>
        </p:nvGrpSpPr>
        <p:grpSpPr>
          <a:xfrm>
            <a:off x="2291547" y="2381981"/>
            <a:ext cx="4249667" cy="2795752"/>
            <a:chOff x="2291547" y="2381981"/>
            <a:chExt cx="4249667" cy="2795752"/>
          </a:xfrm>
        </p:grpSpPr>
        <p:pic>
          <p:nvPicPr>
            <p:cNvPr id="187" name="label"/>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53631" y="2381981"/>
              <a:ext cx="3493947" cy="2795752"/>
            </a:xfrm>
            <a:prstGeom prst="rect">
              <a:avLst/>
            </a:prstGeom>
            <a:scene3d>
              <a:camera prst="isometricTopUp">
                <a:rot lat="18665212" lon="18546177" rev="3837576"/>
              </a:camera>
              <a:lightRig rig="threePt" dir="t"/>
            </a:scene3d>
          </p:spPr>
        </p:pic>
        <p:sp>
          <p:nvSpPr>
            <p:cNvPr id="188" name="TextBox 187"/>
            <p:cNvSpPr txBox="1"/>
            <p:nvPr/>
          </p:nvSpPr>
          <p:spPr>
            <a:xfrm>
              <a:off x="2291547" y="3216396"/>
              <a:ext cx="3917595" cy="769441"/>
            </a:xfrm>
            <a:prstGeom prst="rect">
              <a:avLst/>
            </a:prstGeom>
            <a:noFill/>
            <a:ln>
              <a:noFill/>
            </a:ln>
            <a:scene3d>
              <a:camera prst="isometricTopUp">
                <a:rot lat="18538867" lon="19132535" rev="3354747"/>
              </a:camera>
              <a:lightRig rig="threePt" dir="t"/>
            </a:scene3d>
          </p:spPr>
          <p:txBody>
            <a:bodyPr wrap="square" rtlCol="0">
              <a:spAutoFit/>
            </a:bodyPr>
            <a:lstStyle/>
            <a:p>
              <a:pPr algn="ctr"/>
              <a:r>
                <a:rPr lang="en-US" sz="4400" b="1" dirty="0">
                  <a:solidFill>
                    <a:schemeClr val="accent4"/>
                  </a:solidFill>
                  <a:latin typeface="Franklin Gothic Heavy" panose="020B0903020102020204" pitchFamily="34" charset="0"/>
                </a:rPr>
                <a:t>YOUR</a:t>
              </a:r>
              <a:endParaRPr lang="en-US" sz="4400" b="1" dirty="0">
                <a:solidFill>
                  <a:schemeClr val="accent4"/>
                </a:solidFill>
                <a:latin typeface="Franklin Gothic Book" panose="020B0503020102020204" pitchFamily="34" charset="0"/>
              </a:endParaRPr>
            </a:p>
          </p:txBody>
        </p:sp>
        <p:sp>
          <p:nvSpPr>
            <p:cNvPr id="189" name="TextBox 188"/>
            <p:cNvSpPr txBox="1"/>
            <p:nvPr/>
          </p:nvSpPr>
          <p:spPr>
            <a:xfrm>
              <a:off x="2623619" y="3275087"/>
              <a:ext cx="3917595" cy="1107996"/>
            </a:xfrm>
            <a:prstGeom prst="rect">
              <a:avLst/>
            </a:prstGeom>
            <a:noFill/>
            <a:ln>
              <a:noFill/>
            </a:ln>
            <a:scene3d>
              <a:camera prst="isometricTopUp">
                <a:rot lat="18600000" lon="19132531" rev="3354748"/>
              </a:camera>
              <a:lightRig rig="threePt" dir="t"/>
            </a:scene3d>
          </p:spPr>
          <p:txBody>
            <a:bodyPr wrap="square" rtlCol="0">
              <a:spAutoFit/>
            </a:bodyPr>
            <a:lstStyle/>
            <a:p>
              <a:pPr algn="ctr"/>
              <a:r>
                <a:rPr lang="en-US" sz="6600" b="1" dirty="0">
                  <a:solidFill>
                    <a:schemeClr val="tx2"/>
                  </a:solidFill>
                  <a:latin typeface="Franklin Gothic Heavy" panose="020B0903020102020204" pitchFamily="34" charset="0"/>
                </a:rPr>
                <a:t>GAME</a:t>
              </a:r>
              <a:endParaRPr lang="en-US" sz="6600" b="1" dirty="0">
                <a:solidFill>
                  <a:schemeClr val="accent4"/>
                </a:solidFill>
                <a:latin typeface="Franklin Gothic Book" panose="020B0503020102020204" pitchFamily="34" charset="0"/>
              </a:endParaRPr>
            </a:p>
          </p:txBody>
        </p:sp>
      </p:grpSp>
      <p:pic>
        <p:nvPicPr>
          <p:cNvPr id="160" name="dice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94244" y="4184770"/>
            <a:ext cx="795057" cy="769217"/>
          </a:xfrm>
          <a:prstGeom prst="rect">
            <a:avLst/>
          </a:prstGeom>
        </p:spPr>
      </p:pic>
      <p:pic>
        <p:nvPicPr>
          <p:cNvPr id="161" name="dice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41140" y="3968812"/>
            <a:ext cx="795057" cy="769217"/>
          </a:xfrm>
          <a:prstGeom prst="rect">
            <a:avLst/>
          </a:prstGeom>
        </p:spPr>
      </p:pic>
      <p:pic>
        <p:nvPicPr>
          <p:cNvPr id="193" name="Wall"/>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97324" y="4555739"/>
            <a:ext cx="1106396" cy="1106396"/>
          </a:xfrm>
          <a:prstGeom prst="rect">
            <a:avLst/>
          </a:prstGeom>
        </p:spPr>
      </p:pic>
      <p:pic>
        <p:nvPicPr>
          <p:cNvPr id="55" name="Home"/>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65193" y="2210706"/>
            <a:ext cx="522877" cy="579024"/>
          </a:xfrm>
          <a:prstGeom prst="rect">
            <a:avLst/>
          </a:prstGeom>
        </p:spPr>
      </p:pic>
      <p:sp>
        <p:nvSpPr>
          <p:cNvPr id="141" name="Rectangular Callout 140"/>
          <p:cNvSpPr/>
          <p:nvPr/>
        </p:nvSpPr>
        <p:spPr>
          <a:xfrm flipH="1">
            <a:off x="4769210" y="3981928"/>
            <a:ext cx="1415330" cy="914921"/>
          </a:xfrm>
          <a:prstGeom prst="wedgeRectCallout">
            <a:avLst>
              <a:gd name="adj1" fmla="val 62301"/>
              <a:gd name="adj2" fmla="val 6022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Franklin Gothic Demi" panose="020B0703020102020204" pitchFamily="34" charset="0"/>
              </a:rPr>
              <a:t>MOVE ITEMS AS  WELL AS CHANGE THE COLOR OF SQUARES</a:t>
            </a:r>
          </a:p>
        </p:txBody>
      </p:sp>
      <p:pic>
        <p:nvPicPr>
          <p:cNvPr id="57" name="animated_arrow"/>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825894" y="1880420"/>
            <a:ext cx="426845" cy="853689"/>
          </a:xfrm>
          <a:prstGeom prst="rect">
            <a:avLst/>
          </a:prstGeom>
        </p:spPr>
      </p:pic>
      <p:sp>
        <p:nvSpPr>
          <p:cNvPr id="58" name="Rectangle 57"/>
          <p:cNvSpPr/>
          <p:nvPr/>
        </p:nvSpPr>
        <p:spPr>
          <a:xfrm>
            <a:off x="66113" y="902915"/>
            <a:ext cx="2883387" cy="139810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BE</a:t>
            </a:r>
            <a:r>
              <a:rPr lang="en-US" sz="2400" b="1" dirty="0">
                <a:solidFill>
                  <a:schemeClr val="bg1"/>
                </a:solidFill>
              </a:rPr>
              <a:t> </a:t>
            </a:r>
            <a:r>
              <a:rPr lang="en-US" sz="2400" b="1" dirty="0">
                <a:solidFill>
                  <a:schemeClr val="accent5"/>
                </a:solidFill>
              </a:rPr>
              <a:t>CREATIVE</a:t>
            </a:r>
            <a:r>
              <a:rPr lang="en-US" sz="2400" b="1" dirty="0">
                <a:solidFill>
                  <a:schemeClr val="bg1"/>
                </a:solidFill>
              </a:rPr>
              <a:t> </a:t>
            </a:r>
            <a:r>
              <a:rPr lang="en-US" sz="2400" dirty="0">
                <a:solidFill>
                  <a:schemeClr val="bg1"/>
                </a:solidFill>
              </a:rPr>
              <a:t>&amp;</a:t>
            </a:r>
            <a:r>
              <a:rPr lang="en-US" sz="2400" b="1" dirty="0">
                <a:solidFill>
                  <a:schemeClr val="bg1"/>
                </a:solidFill>
              </a:rPr>
              <a:t> BUILD </a:t>
            </a:r>
            <a:r>
              <a:rPr lang="en-US" sz="2400" b="1" dirty="0">
                <a:solidFill>
                  <a:schemeClr val="accent5"/>
                </a:solidFill>
              </a:rPr>
              <a:t>YOUR OWN CUSTOM</a:t>
            </a:r>
            <a:r>
              <a:rPr lang="en-US" sz="2400" b="1" dirty="0">
                <a:solidFill>
                  <a:schemeClr val="bg1"/>
                </a:solidFill>
              </a:rPr>
              <a:t> </a:t>
            </a:r>
            <a:r>
              <a:rPr lang="en-US" sz="3200" b="1" dirty="0">
                <a:solidFill>
                  <a:schemeClr val="bg1"/>
                </a:solidFill>
              </a:rPr>
              <a:t>BOARD GAME!</a:t>
            </a:r>
          </a:p>
        </p:txBody>
      </p:sp>
      <p:sp>
        <p:nvSpPr>
          <p:cNvPr id="147" name="Callout Text"/>
          <p:cNvSpPr/>
          <p:nvPr/>
        </p:nvSpPr>
        <p:spPr>
          <a:xfrm>
            <a:off x="5988050" y="109730"/>
            <a:ext cx="3081433" cy="3581400"/>
          </a:xfrm>
          <a:prstGeom prst="wedgeRectCallout">
            <a:avLst>
              <a:gd name="adj1" fmla="val -21201"/>
              <a:gd name="adj2" fmla="val 61423"/>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800" b="1" dirty="0">
                <a:solidFill>
                  <a:schemeClr val="accent6"/>
                </a:solidFill>
              </a:rPr>
              <a:t>Life is like a</a:t>
            </a:r>
            <a:r>
              <a:rPr lang="en-US" sz="2800" b="1" dirty="0">
                <a:solidFill>
                  <a:schemeClr val="tx1"/>
                </a:solidFill>
              </a:rPr>
              <a:t> </a:t>
            </a:r>
            <a:r>
              <a:rPr lang="en-US" sz="2800" b="1" dirty="0">
                <a:solidFill>
                  <a:schemeClr val="tx2"/>
                </a:solidFill>
              </a:rPr>
              <a:t>Game </a:t>
            </a:r>
          </a:p>
          <a:p>
            <a:pPr algn="ctr"/>
            <a:r>
              <a:rPr lang="en-US" sz="1600" dirty="0">
                <a:solidFill>
                  <a:schemeClr val="tx1"/>
                </a:solidFill>
              </a:rPr>
              <a:t>You play, you work, you play some more, you plan and prepare, but most of all you persist.</a:t>
            </a:r>
          </a:p>
          <a:p>
            <a:pPr algn="ctr"/>
            <a:endParaRPr lang="en-US" sz="1600" dirty="0">
              <a:solidFill>
                <a:schemeClr val="tx1"/>
              </a:solidFill>
            </a:endParaRPr>
          </a:p>
          <a:p>
            <a:pPr algn="ctr"/>
            <a:r>
              <a:rPr lang="en-US" sz="1600" dirty="0">
                <a:solidFill>
                  <a:schemeClr val="tx1"/>
                </a:solidFill>
              </a:rPr>
              <a:t>The harder you work, the luckier you get. </a:t>
            </a:r>
          </a:p>
          <a:p>
            <a:pPr algn="ctr"/>
            <a:endParaRPr lang="en-US" sz="1600" dirty="0">
              <a:solidFill>
                <a:schemeClr val="tx1"/>
              </a:solidFill>
            </a:endParaRPr>
          </a:p>
          <a:p>
            <a:pPr algn="ctr"/>
            <a:r>
              <a:rPr lang="en-US" sz="1600" dirty="0">
                <a:solidFill>
                  <a:schemeClr val="tx1"/>
                </a:solidFill>
              </a:rPr>
              <a:t>Whatever you can conceive and believe, you can achieve.</a:t>
            </a:r>
          </a:p>
          <a:p>
            <a:pPr algn="ctr"/>
            <a:endParaRPr lang="en-US" sz="1600" dirty="0">
              <a:solidFill>
                <a:schemeClr val="tx1"/>
              </a:solidFill>
            </a:endParaRPr>
          </a:p>
          <a:p>
            <a:pPr algn="ctr"/>
            <a:r>
              <a:rPr lang="en-US" sz="1600" dirty="0">
                <a:solidFill>
                  <a:schemeClr val="tx1"/>
                </a:solidFill>
              </a:rPr>
              <a:t>Know the rules. And if you don’t like them, change them.</a:t>
            </a:r>
          </a:p>
        </p:txBody>
      </p:sp>
      <p:sp>
        <p:nvSpPr>
          <p:cNvPr id="63" name="Rectangular Callout 62"/>
          <p:cNvSpPr/>
          <p:nvPr/>
        </p:nvSpPr>
        <p:spPr>
          <a:xfrm>
            <a:off x="105724" y="2408950"/>
            <a:ext cx="1313663" cy="828581"/>
          </a:xfrm>
          <a:prstGeom prst="wedgeRectCallout">
            <a:avLst>
              <a:gd name="adj1" fmla="val 62301"/>
              <a:gd name="adj2" fmla="val 6022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Franklin Gothic Demi" panose="020B0703020102020204" pitchFamily="34" charset="0"/>
              </a:rPr>
              <a:t>WHAT MILESTONES ARE IMPORTANT TO YOU</a:t>
            </a:r>
          </a:p>
        </p:txBody>
      </p:sp>
    </p:spTree>
    <p:extLst>
      <p:ext uri="{BB962C8B-B14F-4D97-AF65-F5344CB8AC3E}">
        <p14:creationId xmlns:p14="http://schemas.microsoft.com/office/powerpoint/2010/main" val="38183343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95936" y="404663"/>
            <a:ext cx="4774469" cy="3168000"/>
          </a:xfrm>
          <a:prstGeom prst="roundRect">
            <a:avLst>
              <a:gd name="adj" fmla="val 5848"/>
            </a:avLst>
          </a:prstGeom>
          <a:solidFill>
            <a:srgbClr val="FFFFFF">
              <a:shade val="85000"/>
            </a:srgbClr>
          </a:solidFill>
          <a:ln>
            <a:noFill/>
          </a:ln>
          <a:effectLst/>
        </p:spPr>
      </p:pic>
      <p:sp>
        <p:nvSpPr>
          <p:cNvPr id="2" name="Title 1"/>
          <p:cNvSpPr>
            <a:spLocks noGrp="1"/>
          </p:cNvSpPr>
          <p:nvPr>
            <p:ph type="ctrTitle"/>
          </p:nvPr>
        </p:nvSpPr>
        <p:spPr>
          <a:xfrm>
            <a:off x="3995936" y="2852936"/>
            <a:ext cx="4774468" cy="796070"/>
          </a:xfrm>
        </p:spPr>
        <p:txBody>
          <a:bodyPr>
            <a:noAutofit/>
          </a:bodyPr>
          <a:lstStyle/>
          <a:p>
            <a:pPr algn="ctr"/>
            <a:r>
              <a:rPr lang="en-AU" sz="3600" dirty="0">
                <a:solidFill>
                  <a:srgbClr val="009ED7"/>
                </a:solidFill>
              </a:rPr>
              <a:t>Career </a:t>
            </a:r>
            <a:r>
              <a:rPr lang="en-AU" sz="3600" b="0" dirty="0"/>
              <a:t>Management</a:t>
            </a:r>
            <a:endParaRPr lang="en-AU" sz="3600" b="0" spc="500" dirty="0"/>
          </a:p>
        </p:txBody>
      </p:sp>
      <p:sp>
        <p:nvSpPr>
          <p:cNvPr id="5" name="Subtitle 4"/>
          <p:cNvSpPr>
            <a:spLocks noGrp="1"/>
          </p:cNvSpPr>
          <p:nvPr>
            <p:ph type="subTitle" idx="1"/>
          </p:nvPr>
        </p:nvSpPr>
        <p:spPr>
          <a:xfrm>
            <a:off x="3995936" y="3541016"/>
            <a:ext cx="4774468" cy="2696296"/>
          </a:xfrm>
        </p:spPr>
        <p:txBody>
          <a:bodyPr>
            <a:normAutofit/>
          </a:bodyPr>
          <a:lstStyle/>
          <a:p>
            <a:pPr algn="ctr"/>
            <a:r>
              <a:rPr lang="en-AU" sz="2400" b="0" cap="small" dirty="0">
                <a:solidFill>
                  <a:srgbClr val="5F5F5F"/>
                </a:solidFill>
                <a:ea typeface="+mj-ea"/>
              </a:rPr>
              <a:t>Professional Development Series</a:t>
            </a:r>
          </a:p>
          <a:p>
            <a:endParaRPr lang="en-AU" sz="1400" b="0" i="1" cap="none" spc="110" dirty="0">
              <a:solidFill>
                <a:srgbClr val="005481"/>
              </a:solidFill>
            </a:endParaRPr>
          </a:p>
          <a:p>
            <a:endParaRPr lang="en-AU" sz="1400" b="0" i="1" cap="none" spc="110" dirty="0">
              <a:solidFill>
                <a:srgbClr val="005481"/>
              </a:solidFill>
            </a:endParaRPr>
          </a:p>
          <a:p>
            <a:pPr algn="ctr"/>
            <a:r>
              <a:rPr lang="en-US" altLang="en-US" sz="4000" b="0" cap="small" dirty="0">
                <a:ea typeface="+mj-ea"/>
              </a:rPr>
              <a:t>The Secrets of </a:t>
            </a:r>
            <a:br>
              <a:rPr lang="en-US" altLang="en-US" sz="4000" b="0" cap="small" dirty="0">
                <a:ea typeface="+mj-ea"/>
              </a:rPr>
            </a:br>
            <a:r>
              <a:rPr lang="en-US" altLang="en-US" sz="4000" cap="small" dirty="0">
                <a:ea typeface="+mj-ea"/>
              </a:rPr>
              <a:t>Growing Your Income</a:t>
            </a:r>
            <a:endParaRPr lang="en-AU" sz="5400" cap="none" dirty="0"/>
          </a:p>
          <a:p>
            <a:endParaRPr lang="en-AU" cap="none" dirty="0"/>
          </a:p>
          <a:p>
            <a:endParaRPr lang="en-AU" cap="none" dirty="0"/>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4030264" y="548680"/>
            <a:ext cx="2592000" cy="2384255"/>
          </a:xfrm>
          <a:prstGeom prst="rect">
            <a:avLst/>
          </a:prstGeom>
          <a:ln>
            <a:noFill/>
          </a:ln>
          <a:extLst>
            <a:ext uri="{53640926-AAD7-44D8-BBD7-CCE9431645EC}">
              <a14:shadowObscured xmlns:a14="http://schemas.microsoft.com/office/drawing/2010/main"/>
            </a:ext>
          </a:extLst>
        </p:spPr>
      </p:pic>
      <p:sp>
        <p:nvSpPr>
          <p:cNvPr id="11" name="Subtitle 4"/>
          <p:cNvSpPr txBox="1">
            <a:spLocks/>
          </p:cNvSpPr>
          <p:nvPr/>
        </p:nvSpPr>
        <p:spPr>
          <a:xfrm>
            <a:off x="323528" y="5341216"/>
            <a:ext cx="3406316" cy="1112120"/>
          </a:xfrm>
          <a:prstGeom prst="rect">
            <a:avLst/>
          </a:prstGeom>
        </p:spPr>
        <p:txBody>
          <a:bodyPr vert="horz" lIns="182880" tIns="0">
            <a:normAutofit/>
          </a:bodyPr>
          <a:lstStyle>
            <a:lvl1pPr marL="36576" indent="0" algn="r" rtl="0" eaLnBrk="1" latinLnBrk="0" hangingPunct="1">
              <a:spcBef>
                <a:spcPts val="0"/>
              </a:spcBef>
              <a:buClr>
                <a:srgbClr val="009ED7"/>
              </a:buClr>
              <a:buSzPct val="80000"/>
              <a:buFont typeface="Wingdings 2"/>
              <a:buNone/>
              <a:defRPr kumimoji="0" sz="2000" b="1" kern="1200" cap="all" baseline="0">
                <a:solidFill>
                  <a:srgbClr val="009ED7"/>
                </a:solidFill>
                <a:effectLst/>
                <a:latin typeface="Calibri" pitchFamily="34" charset="0"/>
                <a:ea typeface="+mn-ea"/>
                <a:cs typeface="Calibri" pitchFamily="34" charset="0"/>
              </a:defRPr>
            </a:lvl1pPr>
            <a:lvl2pPr marL="457200" indent="0" algn="ctr" rtl="0" eaLnBrk="1" latinLnBrk="0" hangingPunct="1">
              <a:spcBef>
                <a:spcPts val="250"/>
              </a:spcBef>
              <a:buClr>
                <a:srgbClr val="009ED7"/>
              </a:buClr>
              <a:buSzPct val="100000"/>
              <a:buFont typeface="Verdana"/>
              <a:buNone/>
              <a:defRPr kumimoji="0" sz="2400" kern="1200">
                <a:solidFill>
                  <a:srgbClr val="5F5F5F"/>
                </a:solidFill>
                <a:latin typeface="Calibri" pitchFamily="34" charset="0"/>
                <a:ea typeface="+mn-ea"/>
                <a:cs typeface="Calibri" pitchFamily="34" charset="0"/>
              </a:defRPr>
            </a:lvl2pPr>
            <a:lvl3pPr marL="914400" indent="0" algn="ctr" rtl="0" eaLnBrk="1" latinLnBrk="0" hangingPunct="1">
              <a:spcBef>
                <a:spcPts val="250"/>
              </a:spcBef>
              <a:buClr>
                <a:srgbClr val="009ED7"/>
              </a:buClr>
              <a:buSzPct val="100000"/>
              <a:buFont typeface="Wingdings 2"/>
              <a:buNone/>
              <a:defRPr kumimoji="0" sz="2200" kern="1200">
                <a:solidFill>
                  <a:srgbClr val="5F5F5F"/>
                </a:solidFill>
                <a:latin typeface="Calibri" pitchFamily="34" charset="0"/>
                <a:ea typeface="+mn-ea"/>
                <a:cs typeface="Calibri" pitchFamily="34" charset="0"/>
              </a:defRPr>
            </a:lvl3pPr>
            <a:lvl4pPr marL="1371600" indent="0" algn="ctr" rtl="0" eaLnBrk="1" latinLnBrk="0" hangingPunct="1">
              <a:spcBef>
                <a:spcPts val="230"/>
              </a:spcBef>
              <a:buClr>
                <a:schemeClr val="accent2">
                  <a:tint val="85000"/>
                  <a:satMod val="285000"/>
                </a:schemeClr>
              </a:buClr>
              <a:buSzPct val="112000"/>
              <a:buFont typeface="Verdana"/>
              <a:buNone/>
              <a:defRPr kumimoji="0" sz="1900" kern="1200">
                <a:solidFill>
                  <a:schemeClr val="tx1"/>
                </a:solidFill>
                <a:latin typeface="+mn-lt"/>
                <a:ea typeface="+mn-ea"/>
                <a:cs typeface="+mn-cs"/>
              </a:defRPr>
            </a:lvl4pPr>
            <a:lvl5pPr marL="1828800" indent="0" algn="ctr" rtl="0" eaLnBrk="1" latinLnBrk="0" hangingPunct="1">
              <a:spcBef>
                <a:spcPts val="250"/>
              </a:spcBef>
              <a:buClr>
                <a:schemeClr val="accent3">
                  <a:tint val="85000"/>
                  <a:satMod val="275000"/>
                </a:schemeClr>
              </a:buClr>
              <a:buSzPct val="100000"/>
              <a:buFont typeface="Wingdings 2"/>
              <a:buNone/>
              <a:defRPr kumimoji="0" sz="1800" kern="1200">
                <a:solidFill>
                  <a:schemeClr val="tx1"/>
                </a:solidFill>
                <a:latin typeface="+mn-lt"/>
                <a:ea typeface="+mn-ea"/>
                <a:cs typeface="+mn-cs"/>
              </a:defRPr>
            </a:lvl5pPr>
            <a:lvl6pPr marL="2286000" indent="0" algn="ctr" rtl="0" eaLnBrk="1" latinLnBrk="0" hangingPunct="1">
              <a:spcBef>
                <a:spcPts val="250"/>
              </a:spcBef>
              <a:buClr>
                <a:schemeClr val="accent3">
                  <a:tint val="85000"/>
                  <a:satMod val="275000"/>
                </a:schemeClr>
              </a:buClr>
              <a:buSzPct val="100000"/>
              <a:buFont typeface="Verdana"/>
              <a:buNone/>
              <a:defRPr kumimoji="0" sz="1700" kern="1200" baseline="0">
                <a:solidFill>
                  <a:schemeClr val="tx1"/>
                </a:solidFill>
                <a:latin typeface="+mn-lt"/>
                <a:ea typeface="+mn-ea"/>
                <a:cs typeface="+mn-cs"/>
              </a:defRPr>
            </a:lvl6pPr>
            <a:lvl7pPr marL="2743200" indent="0" algn="ctr" rtl="0" eaLnBrk="1" latinLnBrk="0" hangingPunct="1">
              <a:spcBef>
                <a:spcPts val="255"/>
              </a:spcBef>
              <a:buClr>
                <a:schemeClr val="accent3">
                  <a:tint val="85000"/>
                  <a:satMod val="275000"/>
                </a:schemeClr>
              </a:buClr>
              <a:buSzPct val="100000"/>
              <a:buFont typeface="Wingdings 2"/>
              <a:buNone/>
              <a:defRPr kumimoji="0" sz="1500" kern="1200">
                <a:solidFill>
                  <a:schemeClr val="tx1"/>
                </a:solidFill>
                <a:latin typeface="+mn-lt"/>
                <a:ea typeface="+mn-ea"/>
                <a:cs typeface="+mn-cs"/>
              </a:defRPr>
            </a:lvl7pPr>
            <a:lvl8pPr marL="3200400" indent="0" algn="ctr" rtl="0" eaLnBrk="1" latinLnBrk="0" hangingPunct="1">
              <a:spcBef>
                <a:spcPts val="257"/>
              </a:spcBef>
              <a:buClr>
                <a:schemeClr val="accent3">
                  <a:tint val="85000"/>
                  <a:satMod val="275000"/>
                </a:schemeClr>
              </a:buClr>
              <a:buSzPct val="100000"/>
              <a:buFont typeface="Verdana"/>
              <a:buNone/>
              <a:defRPr kumimoji="0" sz="1500" kern="1200" baseline="0">
                <a:solidFill>
                  <a:schemeClr val="tx1"/>
                </a:solidFill>
                <a:latin typeface="+mn-lt"/>
                <a:ea typeface="+mn-ea"/>
                <a:cs typeface="+mn-cs"/>
              </a:defRPr>
            </a:lvl8pPr>
            <a:lvl9pPr marL="3657600" indent="0" algn="ctr" rtl="0" eaLnBrk="1" latinLnBrk="0" hangingPunct="1">
              <a:spcBef>
                <a:spcPts val="255"/>
              </a:spcBef>
              <a:buClr>
                <a:schemeClr val="accent3">
                  <a:tint val="85000"/>
                  <a:satMod val="275000"/>
                </a:schemeClr>
              </a:buClr>
              <a:buSzPct val="100000"/>
              <a:buFont typeface="Wingdings 2"/>
              <a:buNone/>
              <a:defRPr kumimoji="0" sz="1500" kern="1200">
                <a:solidFill>
                  <a:schemeClr val="tx1"/>
                </a:solidFill>
                <a:latin typeface="+mn-lt"/>
                <a:ea typeface="+mn-ea"/>
                <a:cs typeface="+mn-cs"/>
              </a:defRPr>
            </a:lvl9pPr>
            <a:extLst/>
          </a:lstStyle>
          <a:p>
            <a:pPr algn="l"/>
            <a:r>
              <a:rPr lang="en-AU" b="0" cap="none" dirty="0">
                <a:solidFill>
                  <a:srgbClr val="5F5F5F"/>
                </a:solidFill>
              </a:rPr>
              <a:t>Julian Talbot</a:t>
            </a:r>
            <a:br>
              <a:rPr lang="en-AU" b="0" cap="none" dirty="0">
                <a:solidFill>
                  <a:srgbClr val="5F5F5F"/>
                </a:solidFill>
              </a:rPr>
            </a:br>
            <a:endParaRPr lang="en-AU" b="0" cap="none" dirty="0">
              <a:solidFill>
                <a:srgbClr val="5F5F5F"/>
              </a:solidFill>
            </a:endParaRPr>
          </a:p>
        </p:txBody>
      </p:sp>
    </p:spTree>
    <p:extLst>
      <p:ext uri="{BB962C8B-B14F-4D97-AF65-F5344CB8AC3E}">
        <p14:creationId xmlns:p14="http://schemas.microsoft.com/office/powerpoint/2010/main" val="206489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9F7551-E956-43CB-8F36-268A5DA44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CFFF0275-505B-46E2-954C-0F9BBCC06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3805"/>
            <a:ext cx="5824452" cy="5696020"/>
          </a:xfrm>
          <a:custGeom>
            <a:avLst/>
            <a:gdLst>
              <a:gd name="connsiteX0" fmla="*/ 0 w 7765937"/>
              <a:gd name="connsiteY0" fmla="*/ 0 h 5696020"/>
              <a:gd name="connsiteX1" fmla="*/ 7765937 w 7765937"/>
              <a:gd name="connsiteY1" fmla="*/ 0 h 5696020"/>
              <a:gd name="connsiteX2" fmla="*/ 5002657 w 7765937"/>
              <a:gd name="connsiteY2" fmla="*/ 5696020 h 5696020"/>
              <a:gd name="connsiteX3" fmla="*/ 0 w 7765937"/>
              <a:gd name="connsiteY3" fmla="*/ 5696020 h 5696020"/>
            </a:gdLst>
            <a:ahLst/>
            <a:cxnLst>
              <a:cxn ang="0">
                <a:pos x="connsiteX0" y="connsiteY0"/>
              </a:cxn>
              <a:cxn ang="0">
                <a:pos x="connsiteX1" y="connsiteY1"/>
              </a:cxn>
              <a:cxn ang="0">
                <a:pos x="connsiteX2" y="connsiteY2"/>
              </a:cxn>
              <a:cxn ang="0">
                <a:pos x="connsiteX3" y="connsiteY3"/>
              </a:cxn>
            </a:cxnLst>
            <a:rect l="l" t="t" r="r" b="b"/>
            <a:pathLst>
              <a:path w="7765937" h="5696020">
                <a:moveTo>
                  <a:pt x="0" y="0"/>
                </a:moveTo>
                <a:lnTo>
                  <a:pt x="7765937" y="0"/>
                </a:lnTo>
                <a:lnTo>
                  <a:pt x="5002657" y="5696020"/>
                </a:lnTo>
                <a:lnTo>
                  <a:pt x="0" y="569602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2" name="Title 1"/>
          <p:cNvSpPr>
            <a:spLocks noGrp="1"/>
          </p:cNvSpPr>
          <p:nvPr>
            <p:ph type="title"/>
          </p:nvPr>
        </p:nvSpPr>
        <p:spPr>
          <a:xfrm>
            <a:off x="628650" y="914400"/>
            <a:ext cx="3833622" cy="1097280"/>
          </a:xfrm>
        </p:spPr>
        <p:txBody>
          <a:bodyPr/>
          <a:lstStyle/>
          <a:p>
            <a:r>
              <a:rPr lang="en-AU">
                <a:solidFill>
                  <a:srgbClr val="FFFFFF"/>
                </a:solidFill>
              </a:rPr>
              <a:t>Salary increases</a:t>
            </a:r>
          </a:p>
        </p:txBody>
      </p:sp>
      <p:sp>
        <p:nvSpPr>
          <p:cNvPr id="4" name="Content Placeholder 3"/>
          <p:cNvSpPr>
            <a:spLocks noGrp="1"/>
          </p:cNvSpPr>
          <p:nvPr>
            <p:ph idx="1"/>
          </p:nvPr>
        </p:nvSpPr>
        <p:spPr>
          <a:xfrm>
            <a:off x="628648" y="2331720"/>
            <a:ext cx="3541015" cy="3547872"/>
          </a:xfrm>
        </p:spPr>
        <p:txBody>
          <a:bodyPr anchor="t">
            <a:normAutofit/>
          </a:bodyPr>
          <a:lstStyle/>
          <a:p>
            <a:r>
              <a:rPr lang="en-AU" sz="1800" dirty="0"/>
              <a:t>Don’t be afraid to ask but before you ask, know:</a:t>
            </a:r>
          </a:p>
          <a:p>
            <a:pPr lvl="1"/>
            <a:r>
              <a:rPr lang="en-AU" sz="1800" dirty="0"/>
              <a:t>What have I done to earn it?</a:t>
            </a:r>
          </a:p>
          <a:p>
            <a:pPr lvl="1"/>
            <a:r>
              <a:rPr lang="en-AU" sz="1800" dirty="0"/>
              <a:t>Market value - what would I earn elsewhere?</a:t>
            </a:r>
          </a:p>
          <a:p>
            <a:pPr lvl="1"/>
            <a:r>
              <a:rPr lang="en-AU" sz="1800" dirty="0"/>
              <a:t>What could I take on to justify an increase?</a:t>
            </a:r>
          </a:p>
          <a:p>
            <a:pPr lvl="1"/>
            <a:r>
              <a:rPr lang="en-AU" sz="1800" dirty="0"/>
              <a:t>What skills, capabilities, or education have I acquired since I came to the role?</a:t>
            </a:r>
          </a:p>
        </p:txBody>
      </p:sp>
      <p:pic>
        <p:nvPicPr>
          <p:cNvPr id="5" name="Picture 4">
            <a:extLst>
              <a:ext uri="{FF2B5EF4-FFF2-40B4-BE49-F238E27FC236}">
                <a16:creationId xmlns:a16="http://schemas.microsoft.com/office/drawing/2014/main" id="{5C476323-2F4A-4845-9C1E-28CE3DB359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9778" y="1694905"/>
            <a:ext cx="3679317" cy="4184687"/>
          </a:xfrm>
          <a:prstGeom prst="rect">
            <a:avLst/>
          </a:prstGeom>
        </p:spPr>
      </p:pic>
    </p:spTree>
    <p:extLst>
      <p:ext uri="{BB962C8B-B14F-4D97-AF65-F5344CB8AC3E}">
        <p14:creationId xmlns:p14="http://schemas.microsoft.com/office/powerpoint/2010/main" val="1952400754"/>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Promotions</a:t>
            </a:r>
          </a:p>
        </p:txBody>
      </p:sp>
      <p:sp>
        <p:nvSpPr>
          <p:cNvPr id="4" name="Content Placeholder 3"/>
          <p:cNvSpPr>
            <a:spLocks noGrp="1"/>
          </p:cNvSpPr>
          <p:nvPr>
            <p:ph idx="1"/>
          </p:nvPr>
        </p:nvSpPr>
        <p:spPr/>
        <p:txBody>
          <a:bodyPr/>
          <a:lstStyle/>
          <a:p>
            <a:r>
              <a:rPr lang="en-AU" dirty="0"/>
              <a:t>Let people know that you are ambitious</a:t>
            </a:r>
          </a:p>
          <a:p>
            <a:r>
              <a:rPr lang="en-AU" dirty="0"/>
              <a:t>Understand what you are passionate about and what jobs would suit you perfectly</a:t>
            </a:r>
          </a:p>
          <a:p>
            <a:r>
              <a:rPr lang="en-AU" dirty="0"/>
              <a:t>Work on gaining the necessary skills, knowledge, abilities and EXPERIENCE</a:t>
            </a:r>
          </a:p>
          <a:p>
            <a:r>
              <a:rPr lang="en-AU" dirty="0"/>
              <a:t>If you want to be a Leader, behave like a leader</a:t>
            </a:r>
          </a:p>
        </p:txBody>
      </p:sp>
    </p:spTree>
    <p:extLst>
      <p:ext uri="{BB962C8B-B14F-4D97-AF65-F5344CB8AC3E}">
        <p14:creationId xmlns:p14="http://schemas.microsoft.com/office/powerpoint/2010/main" val="20760762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Investments</a:t>
            </a:r>
          </a:p>
        </p:txBody>
      </p:sp>
      <p:sp>
        <p:nvSpPr>
          <p:cNvPr id="4" name="Content Placeholder 3"/>
          <p:cNvSpPr>
            <a:spLocks noGrp="1"/>
          </p:cNvSpPr>
          <p:nvPr>
            <p:ph idx="1"/>
          </p:nvPr>
        </p:nvSpPr>
        <p:spPr/>
        <p:txBody>
          <a:bodyPr/>
          <a:lstStyle/>
          <a:p>
            <a:r>
              <a:rPr lang="en-AU" dirty="0"/>
              <a:t>Three avenues to a healthy income:</a:t>
            </a:r>
          </a:p>
          <a:p>
            <a:pPr lvl="1"/>
            <a:r>
              <a:rPr lang="en-AU" dirty="0"/>
              <a:t>Running a (successful) business</a:t>
            </a:r>
          </a:p>
          <a:p>
            <a:pPr lvl="1"/>
            <a:r>
              <a:rPr lang="en-AU" dirty="0"/>
              <a:t>Investing</a:t>
            </a:r>
          </a:p>
          <a:p>
            <a:pPr lvl="1"/>
            <a:r>
              <a:rPr lang="en-AU" dirty="0"/>
              <a:t>Increasing your salary</a:t>
            </a:r>
          </a:p>
          <a:p>
            <a:r>
              <a:rPr lang="en-AU" dirty="0"/>
              <a:t>So why not do more than one?</a:t>
            </a:r>
          </a:p>
        </p:txBody>
      </p:sp>
      <p:graphicFrame>
        <p:nvGraphicFramePr>
          <p:cNvPr id="5" name="Chart 4"/>
          <p:cNvGraphicFramePr>
            <a:graphicFrameLocks/>
          </p:cNvGraphicFramePr>
          <p:nvPr/>
        </p:nvGraphicFramePr>
        <p:xfrm>
          <a:off x="3574966" y="3960751"/>
          <a:ext cx="4419714" cy="21998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055248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AU" dirty="0"/>
              <a:t>A salary is more likely to make you comfortable or mildly wealthy</a:t>
            </a:r>
          </a:p>
        </p:txBody>
      </p:sp>
      <p:pic>
        <p:nvPicPr>
          <p:cNvPr id="2052" name="Picture 4" descr="http://moore7oddanswers.wikispaces.com/file/view/skew_3.gif/92928386/skew_3.gif"/>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248554" y="3694876"/>
            <a:ext cx="7143302" cy="265724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data:image/jpeg;base64,/9j/4AAQSkZJRgABAQAAAQABAAD/2wCEAAkGBwgHBgkIBwgKCgkLDRYPDQwMDRsUFRAWIB0iIiAdHx8kKDQsJCYxJx8fLT0tMTU3Ojo6Iys/RD84QzQ5OjcBCgoKDQwNGg8PGjclHyU3Nzc3Nzc3Nzc3Nzc3Nzc3Nzc3Nzc3Nzc3Nzc3Nzc3Nzc3Nzc3Nzc3Nzc3Nzc3Nzc3N//AABEIALoAhAMBIgACEQEDEQH/xAAcAAACAgMBAQAAAAAAAAAAAAAABAMGAgUHAQj/xABBEAABAwIEBAMFAwkHBQAAAAABAAIDBBEFEiExBhNBUSJhgTJCcZGxI1KhBxQVJDM0csHhU2KistHw8SU1Q2OC/8QAGQEBAQEBAQEAAAAAAAAAAAAAAAEDBAIF/8QAIREBAQACAwABBQEAAAAAAAAAAAECEQMSITEEE0FRYSL/2gAMAwEAAhEDEQA/ALihCFo8hCEIBCEniWI0+HRF8z9bXDBuVL4a2afIyNhfI9rWDUucbAeq083FvD8Li12LUpI3yPzD5hUTiHEqjHah2Woa6FvR7y2OMd8vU/FVqsp4W5SJxMdjlBCz7tpxft2OHifA57cvE6fXa7rXWxgq6ap/d6iKX+B4P0XCKdzXHIJCy2wJ0W1pubShsoqS2xuHNJBb8Cp3q/adoQuf4dxxLShrMQH5zD/bN9oD6FXbDsQpcSpW1NFM2WN3UdPj2PktJlKyywuJpCEL08hCEIBCEIBCEIBCEKBXFK6PDqOSokuco8LRu49Aub4i6SpqHT1sr3smGYtBdoe1rLfcYYvlxCGnbFzWQnxC/vHotTUtiqqjKWaN08PU9gFjnl66uLDxqKqSCKBsMEBjiI1DXBritdK2lLQAHxyHe5zW/qrxJw5PIy8xDHWtbt6dEuOFYGvzyOLie6yubecakR01pQImyPHVzhp8luYqamDRzQTJ1u0kf7+KtkGDwQ2ytB/+U7DSRAW5f0U7vX23O5I5WFzNIwb6NHhPovMJxup4erDUUbXBjjaWJ18j10Ksww1UXL5TPiWgFUzibh19JG37UtBvlF9L9l7xyZ54eOkcOY7SY/QCppQ5jmnLJG7dh/0W1XJ/yWVTqbiGekd4RUQm9+7TcfUrrC6MbuOHKaoQhC9IEIQgEIQgF45wY0uOlhdepfESW0FQW+1y3W+Sl+COf531Nc8OjD+a8utbudNVZ8HwmGJ35y9g28F1r+FBFLXObI1oOQhru+lvpf5KznSE5TcdD3XLk7p8lKhxLyVr6guv4Sp6maUOIbE+22YiwUYL3AZotO4KxsdGN0UMrhvfTVZ08zi73rKeenDXWA1IRI2OlAzB1z0CmnrtDbJCQFq+K6b87wl4tq0gqUVrHENaHNN+oTEzuZA5rgCCOvVWXTxZtz/BKV9BjOHYjraOoDX+bT4b/iuvrj+Kz1DKgsgFo47i34rrVG8y0cEh3fE1x9QF18VcPPNWJkIQtmAQhCAQhCAXhaHgtIuCLL1CgoEgnw6ZkMTH5uYWyEbncC3zVnZU15AZLSRxQAWBE3jv8t7+aay09RklGr2SuaCT12NlnPHeG9rjcBceV9fRxnnquY5SVE9BM+KONlQABAHOz69c5dc/JaUiYVMMLWmFnL+1e02u63QDzViq5HOvdyUoI45KhzpG5xqNPNee/wCGv29TaTPWF0E7jE3ne44EkfitXizp628haW2eYy1pJ2O+umosdVY8QyNdA1lm5LC1+gUc9MwtLw32zn+f/C879WTyK5gdJWiWbPGQxtsmVxBcLa6g7+VlujNURwn7F8rhuM2rf5/NTUzeU4ZSdelllUWja5wGrt7pbDrpTsXlpZ6xwia5sg3BGxt1XT6ZvLpoWbZY2j5BaOgpW1LxzIwBm1P3gNVYdl1cPxtw/Ua3IEIQt3MEIQgEIQgEIQpRq44ZosWha1gNI5rhvq1xJN1sNHRFh9Fk93KZI4C5tcAdVC5xELSPay7djZcWePWvoY595FbxdwhcRfUnQdSp+H6SWKCeaphJc43jjzAf8LzEnOoKqKomgMsJeRIWi7gOmifnrqI6NlLNNntLT+K84zfrfLK61BVU8ElTC8sNnNuWXvYqPJJyJLRvaGnwseRt5WKSdUsDwOawjyen46ineM3Pi26uCtxPcUVLkk1G43B6LCvLQy47heMmZJJnp3h1j7TTcOHULCrDnCwaXOJuGtFyfgsrHr+tnh5tOYLEZBmzHzC2SWpQTclhGnUapld/FNYPm/UXefgQhC1YBCEIBCEIBCEIBRnct9bX2Ui1s9NLT8WtcXHlz4a05egc1+v+ZY8s3i24b/rRp8TZZMrxdttQVhUhgjyFrXAaC4TIGWQApasF9lzzx2StLyIOd+zCdFNB/ZM+SXcA2YEkeqaDvDe687rW3bFsUcGYMAAOuyMPYZq7Pa7GDfzXj3ZvCNzun8NY1lLoN3G57r1xY9smPNnccPDSEIXc+aEIQihCEIBCEHTU7d0AvLjLe+irmO8Z4VhDnRBxqqgGxjhsQD5nYfiue8RcV4pjNNMDIaaA7QwkgW8zuUWR1X9OUTMXw+hjlZM+pmyOyPBEehIvbubC3mtxjEIbV0dUBezXwuPa9iP8q4NwfUNiqMOeNOTVRuNvJ4P0X0bV0zKmnkp5NBINx0PcKZTeK43rlK1GUO1O4SlbE8svHZENSaevdh1d4akDNG7pM37zf5jonXgOFguXTr3qqnUMnzG+VMwNme0CQadSOqdqIfttgpo2BrV4uLTsUEQYCepCfp8sVHTkn9oLj1JIWojqf0tixwyhOZketVONmD7o8ytvxK0/oasdFdjo4iWFvuluv8lvw4flh9Rn8YpkLkjOPOIGs0mgcbXu+EH6WWxwz8p7xZuK0Ad/7KU2/wALj/Nbubq6UhafB+JsIxmzaKrbzT/4ZfA/5Hf0utwogQhCopeLflDw6DNHhkZrHjTmeyz/AFKpGL8WYvimZlRVuZCTpFEA1vrbU+pVca50Z3uCs8wcLI9wwYg4DKdCpKdhyyRHq1KRylrS3XTYpyhlD5jftZUJYTNyat8DjYP09V9B8BcQjHMGjjqHNNdT2imF9XAAWdbsfrdfOuIMMNTnboQbhW3g/GnYdi1BiTHEMDss4B3ad7pEs27ri2HUuK0/5vUtPMac0crTZzHdHNPcLRy1NThUn5tjGo2ZWBtmyfxD3T+CtQs5he2xI2K0fGGJ0tBhhdVxtldILMitfN3v5LzcJkuGdx8JPlhe7MHsc0e8HCy0GNYpVYjI7DOH8nOy3nqnOtHAzqSe61X6HLzAYZ6mIz5SyPOHAE+VtvVWuv4fpqbh2enpWmMkZ5JPemcBu7y8lnOL9t7ySfB/hTBIcCwlsMVnSe0+Q7vJ3Kw4qmFPw/XSE5f1Z+/ci381quCOIBWQtwiouJ4b8l599g6fEfRKflXxERYVHSN0fUyDML+63U/iQttac13cvXJLaOA3tYXSrrOksPgmZn5InOO5N0tSML8zij2ycLEOG46joVa+H+P8Uwwthrv16l/vm0jR5O6+qrD2kmwWDmiNl3KJp2yj4wwGrp2zDEYYr+5Mcjh6FC4eXjqhNp1j0tvGooyb2KbLC3M07gpUiz7orMu1svIpjBOD3WMhs8BFUy7AW7oGcRj5zA8KHCqkRufTyH7N/wCBWdJLniyu3CgqqazszPjog+lODeIocewdlQCGzRjl1EY9xw974HcKlcb18kuM1DHD7JjsgF+nRc64V4ircHrGVNHJaRvhkjcfDIzsf96K1cTY3T4oBW0QyiZodIxx1jf1C9Y/Ka9WLgSI1mLOc+9qaLNHc7E6fS6v7o87ZI3hpa7Qqo8D4c+hwkVMjzzqloe7yb7o+X1VifLJHE5xl8Tjp5FWpfXLsWZUcOY7TctpLhVMLLdQXf1stdx/igxTiCVrCTHT3hb5kHxH5/RWLjeoo6WqhrpKnm1RiLoofuuBGQnsNz6Lm1TOWh0kjrudckk6k91LXsnXS55QwbBNwN5cJPkkqOJ00udw69U/U+CAjyUSIYDdmY7qCpk1uTss6Q3iSkt3zZO6lVgXOcbgFCfZTgN2QmkMTHPkkt7bAfVKuaLnRT0r+bh0bjq5hIKwdufNApOfEy3dMP1At2Sk5+1ATfuD4KCCH7Ke3RyblHh1Skuha/sU6PEzXqFYEXNcx4kZ6p+lqAMr7Zm3GZt/a8kvUkNjIA1XkHgjaT1TY+heH8dwrGcO59O+NjALOjdYOjcOju3VVDjTiymjifSYbJmcT7TTdc0gqJIC8xPLc4s6x3HYrA6u8RPzVNJqqqkqZnz1DsznG5KSETqqTM4fZjYKV45hAGgH4qUCzbWt8EVmwBo0FgFBWO8Dh0spmCwOqUq3Xa4BQeUP7vdR07M9eQdrKagH6p6r2nZarJ/uqBokA6EL1eGRrdxvqhVCeFvvTSs+676j+ikffMEtQ3hqZIvvN0PdTjV1ygSqG/rNuicDfCoahtjzTa90yTaIEC11AvPZsRA3vZNRaMF+ySlFwO6bvaMDyVEEgMsgClm8IDQs4mWNwoJTmkt2QZxG2+oUg8R8lgzss49CqJLBqy9y6wJF1kRpuivHGzUlPrdMymwUEg8KlEuGNLqZwvsbqSMZXkkeSxw/Rj7qUWc4tJQRTtOYAdAvUtVVpjncwMBy6XQggc4xPjO5B0Pl2TRPVQ1wsxn8anf7CIgqLlgv3umL3gHwS9R+7t+KnH7uEC980gBTQ1aAlGftE3EkGT/DHpuEq2979Spqj2VF7iCeMeL0XpNljBt6LKT3lRmHXAWRKgi9k/BTO/ZoqN2pWEw2Uh39AsDu34qCaNuRt+lkqZf+oZQdk8ei1bP+4v8A4ilRC8CSSRxda7jZChGyFB//2Q=="/>
          <p:cNvSpPr>
            <a:spLocks noChangeAspect="1" noChangeArrowheads="1"/>
          </p:cNvSpPr>
          <p:nvPr/>
        </p:nvSpPr>
        <p:spPr bwMode="auto">
          <a:xfrm>
            <a:off x="143608" y="130419"/>
            <a:ext cx="281354" cy="2813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en-AU" sz="1662"/>
          </a:p>
        </p:txBody>
      </p:sp>
      <p:sp>
        <p:nvSpPr>
          <p:cNvPr id="3" name="AutoShape 8" descr="data:image/jpeg;base64,/9j/4AAQSkZJRgABAQAAAQABAAD/2wCEAAkGBwgHBgkIBwgKCgkLDRYPDQwMDRsUFRAWIB0iIiAdHx8kKDQsJCYxJx8fLT0tMTU3Ojo6Iys/RD84QzQ5OjcBCgoKDQwNGg8PGjclHyU3Nzc3Nzc3Nzc3Nzc3Nzc3Nzc3Nzc3Nzc3Nzc3Nzc3Nzc3Nzc3Nzc3Nzc3Nzc3Nzc3N//AABEIALoAhAMBIgACEQEDEQH/xAAcAAACAgMBAQAAAAAAAAAAAAAABAMGAgUHAQj/xABBEAABAwIEBAMFAwkHBQAAAAABAAIDBBEFEiExBhNBUSJhgTJCcZGxI1KhBxQVJDM0csHhU2KistHw8SU1Q2OC/8QAGQEBAQEBAQEAAAAAAAAAAAAAAAEDBAIF/8QAIREBAQACAwABBQEAAAAAAAAAAAECEQMSITEEE0FRYSL/2gAMAwEAAhEDEQA/ALihCFo8hCEIBCEniWI0+HRF8z9bXDBuVL4a2afIyNhfI9rWDUucbAeq083FvD8Li12LUpI3yPzD5hUTiHEqjHah2Woa6FvR7y2OMd8vU/FVqsp4W5SJxMdjlBCz7tpxft2OHifA57cvE6fXa7rXWxgq6ap/d6iKX+B4P0XCKdzXHIJCy2wJ0W1pubShsoqS2xuHNJBb8Cp3q/adoQuf4dxxLShrMQH5zD/bN9oD6FXbDsQpcSpW1NFM2WN3UdPj2PktJlKyywuJpCEL08hCEIBCEIBCEIBCEKBXFK6PDqOSokuco8LRu49Aub4i6SpqHT1sr3smGYtBdoe1rLfcYYvlxCGnbFzWQnxC/vHotTUtiqqjKWaN08PU9gFjnl66uLDxqKqSCKBsMEBjiI1DXBritdK2lLQAHxyHe5zW/qrxJw5PIy8xDHWtbt6dEuOFYGvzyOLie6yubecakR01pQImyPHVzhp8luYqamDRzQTJ1u0kf7+KtkGDwQ2ytB/+U7DSRAW5f0U7vX23O5I5WFzNIwb6NHhPovMJxup4erDUUbXBjjaWJ18j10Ksww1UXL5TPiWgFUzibh19JG37UtBvlF9L9l7xyZ54eOkcOY7SY/QCppQ5jmnLJG7dh/0W1XJ/yWVTqbiGekd4RUQm9+7TcfUrrC6MbuOHKaoQhC9IEIQgEIQgF45wY0uOlhdepfESW0FQW+1y3W+Sl+COf531Nc8OjD+a8utbudNVZ8HwmGJ35y9g28F1r+FBFLXObI1oOQhru+lvpf5KznSE5TcdD3XLk7p8lKhxLyVr6guv4Sp6maUOIbE+22YiwUYL3AZotO4KxsdGN0UMrhvfTVZ08zi73rKeenDXWA1IRI2OlAzB1z0CmnrtDbJCQFq+K6b87wl4tq0gqUVrHENaHNN+oTEzuZA5rgCCOvVWXTxZtz/BKV9BjOHYjraOoDX+bT4b/iuvrj+Kz1DKgsgFo47i34rrVG8y0cEh3fE1x9QF18VcPPNWJkIQtmAQhCAQhCAXhaHgtIuCLL1CgoEgnw6ZkMTH5uYWyEbncC3zVnZU15AZLSRxQAWBE3jv8t7+aay09RklGr2SuaCT12NlnPHeG9rjcBceV9fRxnnquY5SVE9BM+KONlQABAHOz69c5dc/JaUiYVMMLWmFnL+1e02u63QDzViq5HOvdyUoI45KhzpG5xqNPNee/wCGv29TaTPWF0E7jE3ne44EkfitXizp628haW2eYy1pJ2O+umosdVY8QyNdA1lm5LC1+gUc9MwtLw32zn+f/C879WTyK5gdJWiWbPGQxtsmVxBcLa6g7+VlujNURwn7F8rhuM2rf5/NTUzeU4ZSdelllUWja5wGrt7pbDrpTsXlpZ6xwia5sg3BGxt1XT6ZvLpoWbZY2j5BaOgpW1LxzIwBm1P3gNVYdl1cPxtw/Ua3IEIQt3MEIQgEIQgEIQpRq44ZosWha1gNI5rhvq1xJN1sNHRFh9Fk93KZI4C5tcAdVC5xELSPay7djZcWePWvoY595FbxdwhcRfUnQdSp+H6SWKCeaphJc43jjzAf8LzEnOoKqKomgMsJeRIWi7gOmifnrqI6NlLNNntLT+K84zfrfLK61BVU8ElTC8sNnNuWXvYqPJJyJLRvaGnwseRt5WKSdUsDwOawjyen46ineM3Pi26uCtxPcUVLkk1G43B6LCvLQy47heMmZJJnp3h1j7TTcOHULCrDnCwaXOJuGtFyfgsrHr+tnh5tOYLEZBmzHzC2SWpQTclhGnUapld/FNYPm/UXefgQhC1YBCEIBCEIBCEIBRnct9bX2Ui1s9NLT8WtcXHlz4a05egc1+v+ZY8s3i24b/rRp8TZZMrxdttQVhUhgjyFrXAaC4TIGWQApasF9lzzx2StLyIOd+zCdFNB/ZM+SXcA2YEkeqaDvDe687rW3bFsUcGYMAAOuyMPYZq7Pa7GDfzXj3ZvCNzun8NY1lLoN3G57r1xY9smPNnccPDSEIXc+aEIQihCEIBCEHTU7d0AvLjLe+irmO8Z4VhDnRBxqqgGxjhsQD5nYfiue8RcV4pjNNMDIaaA7QwkgW8zuUWR1X9OUTMXw+hjlZM+pmyOyPBEehIvbubC3mtxjEIbV0dUBezXwuPa9iP8q4NwfUNiqMOeNOTVRuNvJ4P0X0bV0zKmnkp5NBINx0PcKZTeK43rlK1GUO1O4SlbE8svHZENSaevdh1d4akDNG7pM37zf5jonXgOFguXTr3qqnUMnzG+VMwNme0CQadSOqdqIfttgpo2BrV4uLTsUEQYCepCfp8sVHTkn9oLj1JIWojqf0tixwyhOZketVONmD7o8ytvxK0/oasdFdjo4iWFvuluv8lvw4flh9Rn8YpkLkjOPOIGs0mgcbXu+EH6WWxwz8p7xZuK0Ad/7KU2/wALj/Nbubq6UhafB+JsIxmzaKrbzT/4ZfA/5Hf0utwogQhCopeLflDw6DNHhkZrHjTmeyz/AFKpGL8WYvimZlRVuZCTpFEA1vrbU+pVca50Z3uCs8wcLI9wwYg4DKdCpKdhyyRHq1KRylrS3XTYpyhlD5jftZUJYTNyat8DjYP09V9B8BcQjHMGjjqHNNdT2imF9XAAWdbsfrdfOuIMMNTnboQbhW3g/GnYdi1BiTHEMDss4B3ad7pEs27ri2HUuK0/5vUtPMac0crTZzHdHNPcLRy1NThUn5tjGo2ZWBtmyfxD3T+CtQs5he2xI2K0fGGJ0tBhhdVxtldILMitfN3v5LzcJkuGdx8JPlhe7MHsc0e8HCy0GNYpVYjI7DOH8nOy3nqnOtHAzqSe61X6HLzAYZ6mIz5SyPOHAE+VtvVWuv4fpqbh2enpWmMkZ5JPemcBu7y8lnOL9t7ySfB/hTBIcCwlsMVnSe0+Q7vJ3Kw4qmFPw/XSE5f1Z+/ci381quCOIBWQtwiouJ4b8l599g6fEfRKflXxERYVHSN0fUyDML+63U/iQttac13cvXJLaOA3tYXSrrOksPgmZn5InOO5N0tSML8zij2ycLEOG46joVa+H+P8Uwwthrv16l/vm0jR5O6+qrD2kmwWDmiNl3KJp2yj4wwGrp2zDEYYr+5Mcjh6FC4eXjqhNp1j0tvGooyb2KbLC3M07gpUiz7orMu1svIpjBOD3WMhs8BFUy7AW7oGcRj5zA8KHCqkRufTyH7N/wCBWdJLniyu3CgqqazszPjog+lODeIocewdlQCGzRjl1EY9xw974HcKlcb18kuM1DHD7JjsgF+nRc64V4ircHrGVNHJaRvhkjcfDIzsf96K1cTY3T4oBW0QyiZodIxx1jf1C9Y/Ka9WLgSI1mLOc+9qaLNHc7E6fS6v7o87ZI3hpa7Qqo8D4c+hwkVMjzzqloe7yb7o+X1VifLJHE5xl8Tjp5FWpfXLsWZUcOY7TctpLhVMLLdQXf1stdx/igxTiCVrCTHT3hb5kHxH5/RWLjeoo6WqhrpKnm1RiLoofuuBGQnsNz6Lm1TOWh0kjrudckk6k91LXsnXS55QwbBNwN5cJPkkqOJ00udw69U/U+CAjyUSIYDdmY7qCpk1uTss6Q3iSkt3zZO6lVgXOcbgFCfZTgN2QmkMTHPkkt7bAfVKuaLnRT0r+bh0bjq5hIKwdufNApOfEy3dMP1At2Sk5+1ATfuD4KCCH7Ke3RyblHh1Skuha/sU6PEzXqFYEXNcx4kZ6p+lqAMr7Zm3GZt/a8kvUkNjIA1XkHgjaT1TY+heH8dwrGcO59O+NjALOjdYOjcOju3VVDjTiymjifSYbJmcT7TTdc0gqJIC8xPLc4s6x3HYrA6u8RPzVNJqqqkqZnz1DsznG5KSETqqTM4fZjYKV45hAGgH4qUCzbWt8EVmwBo0FgFBWO8Dh0spmCwOqUq3Xa4BQeUP7vdR07M9eQdrKagH6p6r2nZarJ/uqBokA6EL1eGRrdxvqhVCeFvvTSs+676j+ikffMEtQ3hqZIvvN0PdTjV1ygSqG/rNuicDfCoahtjzTa90yTaIEC11AvPZsRA3vZNRaMF+ySlFwO6bvaMDyVEEgMsgClm8IDQs4mWNwoJTmkt2QZxG2+oUg8R8lgzss49CqJLBqy9y6wJF1kRpuivHGzUlPrdMymwUEg8KlEuGNLqZwvsbqSMZXkkeSxw/Rj7qUWc4tJQRTtOYAdAvUtVVpjncwMBy6XQggc4xPjO5B0Pl2TRPVQ1wsxn8anf7CIgqLlgv3umL3gHwS9R+7t+KnH7uEC980gBTQ1aAlGftE3EkGT/DHpuEq2979Spqj2VF7iCeMeL0XpNljBt6LKT3lRmHXAWRKgi9k/BTO/ZoqN2pWEw2Uh39AsDu34qCaNuRt+lkqZf+oZQdk8ei1bP+4v8A4ilRC8CSSRxda7jZChGyFB//2Q=="/>
          <p:cNvSpPr>
            <a:spLocks noChangeAspect="1" noChangeArrowheads="1"/>
          </p:cNvSpPr>
          <p:nvPr/>
        </p:nvSpPr>
        <p:spPr bwMode="auto">
          <a:xfrm>
            <a:off x="284285" y="271096"/>
            <a:ext cx="281354" cy="2813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en-AU" sz="1662"/>
          </a:p>
        </p:txBody>
      </p:sp>
      <p:sp>
        <p:nvSpPr>
          <p:cNvPr id="6" name="AutoShape 10" descr="data:image/jpeg;base64,/9j/4AAQSkZJRgABAQAAAQABAAD/2wCEAAkGBwgHBgkIBwgKCgkLDRYPDQwMDRsUFRAWIB0iIiAdHx8kKDQsJCYxJx8fLT0tMTU3Ojo6Iys/RD84QzQ5OjcBCgoKDQwNGg8PGjclHyU3Nzc3Nzc3Nzc3Nzc3Nzc3Nzc3Nzc3Nzc3Nzc3Nzc3Nzc3Nzc3Nzc3Nzc3Nzc3Nzc3N//AABEIALoAhAMBIgACEQEDEQH/xAAcAAACAgMBAQAAAAAAAAAAAAAABAMGAgUHAQj/xABBEAABAwIEBAMFAwkHBQAAAAABAAIDBBEFEiExBhNBUSJhgTJCcZGxI1KhBxQVJDM0csHhU2KistHw8SU1Q2OC/8QAGQEBAQEBAQEAAAAAAAAAAAAAAAEDBAIF/8QAIREBAQACAwABBQEAAAAAAAAAAAECEQMSITEEE0FRYSL/2gAMAwEAAhEDEQA/ALihCFo8hCEIBCEniWI0+HRF8z9bXDBuVL4a2afIyNhfI9rWDUucbAeq083FvD8Li12LUpI3yPzD5hUTiHEqjHah2Woa6FvR7y2OMd8vU/FVqsp4W5SJxMdjlBCz7tpxft2OHifA57cvE6fXa7rXWxgq6ap/d6iKX+B4P0XCKdzXHIJCy2wJ0W1pubShsoqS2xuHNJBb8Cp3q/adoQuf4dxxLShrMQH5zD/bN9oD6FXbDsQpcSpW1NFM2WN3UdPj2PktJlKyywuJpCEL08hCEIBCEIBCEIBCEKBXFK6PDqOSokuco8LRu49Aub4i6SpqHT1sr3smGYtBdoe1rLfcYYvlxCGnbFzWQnxC/vHotTUtiqqjKWaN08PU9gFjnl66uLDxqKqSCKBsMEBjiI1DXBritdK2lLQAHxyHe5zW/qrxJw5PIy8xDHWtbt6dEuOFYGvzyOLie6yubecakR01pQImyPHVzhp8luYqamDRzQTJ1u0kf7+KtkGDwQ2ytB/+U7DSRAW5f0U7vX23O5I5WFzNIwb6NHhPovMJxup4erDUUbXBjjaWJ18j10Ksww1UXL5TPiWgFUzibh19JG37UtBvlF9L9l7xyZ54eOkcOY7SY/QCppQ5jmnLJG7dh/0W1XJ/yWVTqbiGekd4RUQm9+7TcfUrrC6MbuOHKaoQhC9IEIQgEIQgF45wY0uOlhdepfESW0FQW+1y3W+Sl+COf531Nc8OjD+a8utbudNVZ8HwmGJ35y9g28F1r+FBFLXObI1oOQhru+lvpf5KznSE5TcdD3XLk7p8lKhxLyVr6guv4Sp6maUOIbE+22YiwUYL3AZotO4KxsdGN0UMrhvfTVZ08zi73rKeenDXWA1IRI2OlAzB1z0CmnrtDbJCQFq+K6b87wl4tq0gqUVrHENaHNN+oTEzuZA5rgCCOvVWXTxZtz/BKV9BjOHYjraOoDX+bT4b/iuvrj+Kz1DKgsgFo47i34rrVG8y0cEh3fE1x9QF18VcPPNWJkIQtmAQhCAQhCAXhaHgtIuCLL1CgoEgnw6ZkMTH5uYWyEbncC3zVnZU15AZLSRxQAWBE3jv8t7+aay09RklGr2SuaCT12NlnPHeG9rjcBceV9fRxnnquY5SVE9BM+KONlQABAHOz69c5dc/JaUiYVMMLWmFnL+1e02u63QDzViq5HOvdyUoI45KhzpG5xqNPNee/wCGv29TaTPWF0E7jE3ne44EkfitXizp628haW2eYy1pJ2O+umosdVY8QyNdA1lm5LC1+gUc9MwtLw32zn+f/C879WTyK5gdJWiWbPGQxtsmVxBcLa6g7+VlujNURwn7F8rhuM2rf5/NTUzeU4ZSdelllUWja5wGrt7pbDrpTsXlpZ6xwia5sg3BGxt1XT6ZvLpoWbZY2j5BaOgpW1LxzIwBm1P3gNVYdl1cPxtw/Ua3IEIQt3MEIQgEIQgEIQpRq44ZosWha1gNI5rhvq1xJN1sNHRFh9Fk93KZI4C5tcAdVC5xELSPay7djZcWePWvoY595FbxdwhcRfUnQdSp+H6SWKCeaphJc43jjzAf8LzEnOoKqKomgMsJeRIWi7gOmifnrqI6NlLNNntLT+K84zfrfLK61BVU8ElTC8sNnNuWXvYqPJJyJLRvaGnwseRt5WKSdUsDwOawjyen46ineM3Pi26uCtxPcUVLkk1G43B6LCvLQy47heMmZJJnp3h1j7TTcOHULCrDnCwaXOJuGtFyfgsrHr+tnh5tOYLEZBmzHzC2SWpQTclhGnUapld/FNYPm/UXefgQhC1YBCEIBCEIBCEIBRnct9bX2Ui1s9NLT8WtcXHlz4a05egc1+v+ZY8s3i24b/rRp8TZZMrxdttQVhUhgjyFrXAaC4TIGWQApasF9lzzx2StLyIOd+zCdFNB/ZM+SXcA2YEkeqaDvDe687rW3bFsUcGYMAAOuyMPYZq7Pa7GDfzXj3ZvCNzun8NY1lLoN3G57r1xY9smPNnccPDSEIXc+aEIQihCEIBCEHTU7d0AvLjLe+irmO8Z4VhDnRBxqqgGxjhsQD5nYfiue8RcV4pjNNMDIaaA7QwkgW8zuUWR1X9OUTMXw+hjlZM+pmyOyPBEehIvbubC3mtxjEIbV0dUBezXwuPa9iP8q4NwfUNiqMOeNOTVRuNvJ4P0X0bV0zKmnkp5NBINx0PcKZTeK43rlK1GUO1O4SlbE8svHZENSaevdh1d4akDNG7pM37zf5jonXgOFguXTr3qqnUMnzG+VMwNme0CQadSOqdqIfttgpo2BrV4uLTsUEQYCepCfp8sVHTkn9oLj1JIWojqf0tixwyhOZketVONmD7o8ytvxK0/oasdFdjo4iWFvuluv8lvw4flh9Rn8YpkLkjOPOIGs0mgcbXu+EH6WWxwz8p7xZuK0Ad/7KU2/wALj/Nbubq6UhafB+JsIxmzaKrbzT/4ZfA/5Hf0utwogQhCopeLflDw6DNHhkZrHjTmeyz/AFKpGL8WYvimZlRVuZCTpFEA1vrbU+pVca50Z3uCs8wcLI9wwYg4DKdCpKdhyyRHq1KRylrS3XTYpyhlD5jftZUJYTNyat8DjYP09V9B8BcQjHMGjjqHNNdT2imF9XAAWdbsfrdfOuIMMNTnboQbhW3g/GnYdi1BiTHEMDss4B3ad7pEs27ri2HUuK0/5vUtPMac0crTZzHdHNPcLRy1NThUn5tjGo2ZWBtmyfxD3T+CtQs5he2xI2K0fGGJ0tBhhdVxtldILMitfN3v5LzcJkuGdx8JPlhe7MHsc0e8HCy0GNYpVYjI7DOH8nOy3nqnOtHAzqSe61X6HLzAYZ6mIz5SyPOHAE+VtvVWuv4fpqbh2enpWmMkZ5JPemcBu7y8lnOL9t7ySfB/hTBIcCwlsMVnSe0+Q7vJ3Kw4qmFPw/XSE5f1Z+/ci381quCOIBWQtwiouJ4b8l599g6fEfRKflXxERYVHSN0fUyDML+63U/iQttac13cvXJLaOA3tYXSrrOksPgmZn5InOO5N0tSML8zij2ycLEOG46joVa+H+P8Uwwthrv16l/vm0jR5O6+qrD2kmwWDmiNl3KJp2yj4wwGrp2zDEYYr+5Mcjh6FC4eXjqhNp1j0tvGooyb2KbLC3M07gpUiz7orMu1svIpjBOD3WMhs8BFUy7AW7oGcRj5zA8KHCqkRufTyH7N/wCBWdJLniyu3CgqqazszPjog+lODeIocewdlQCGzRjl1EY9xw974HcKlcb18kuM1DHD7JjsgF+nRc64V4ircHrGVNHJaRvhkjcfDIzsf96K1cTY3T4oBW0QyiZodIxx1jf1C9Y/Ka9WLgSI1mLOc+9qaLNHc7E6fS6v7o87ZI3hpa7Qqo8D4c+hwkVMjzzqloe7yb7o+X1VifLJHE5xl8Tjp5FWpfXLsWZUcOY7TctpLhVMLLdQXf1stdx/igxTiCVrCTHT3hb5kHxH5/RWLjeoo6WqhrpKnm1RiLoofuuBGQnsNz6Lm1TOWh0kjrudckk6k91LXsnXS55QwbBNwN5cJPkkqOJ00udw69U/U+CAjyUSIYDdmY7qCpk1uTss6Q3iSkt3zZO6lVgXOcbgFCfZTgN2QmkMTHPkkt7bAfVKuaLnRT0r+bh0bjq5hIKwdufNApOfEy3dMP1At2Sk5+1ATfuD4KCCH7Ke3RyblHh1Skuha/sU6PEzXqFYEXNcx4kZ6p+lqAMr7Zm3GZt/a8kvUkNjIA1XkHgjaT1TY+heH8dwrGcO59O+NjALOjdYOjcOju3VVDjTiymjifSYbJmcT7TTdc0gqJIC8xPLc4s6x3HYrA6u8RPzVNJqqqkqZnz1DsznG5KSETqqTM4fZjYKV45hAGgH4qUCzbWt8EVmwBo0FgFBWO8Dh0spmCwOqUq3Xa4BQeUP7vdR07M9eQdrKagH6p6r2nZarJ/uqBokA6EL1eGRrdxvqhVCeFvvTSs+676j+ikffMEtQ3hqZIvvN0PdTjV1ygSqG/rNuicDfCoahtjzTa90yTaIEC11AvPZsRA3vZNRaMF+ySlFwO6bvaMDyVEEgMsgClm8IDQs4mWNwoJTmkt2QZxG2+oUg8R8lgzss49CqJLBqy9y6wJF1kRpuivHGzUlPrdMymwUEg8KlEuGNLqZwvsbqSMZXkkeSxw/Rj7qUWc4tJQRTtOYAdAvUtVVpjncwMBy6XQggc4xPjO5B0Pl2TRPVQ1wsxn8anf7CIgqLlgv3umL3gHwS9R+7t+KnH7uEC980gBTQ1aAlGftE3EkGT/DHpuEq2979Spqj2VF7iCeMeL0XpNljBt6LKT3lRmHXAWRKgi9k/BTO/ZoqN2pWEw2Uh39AsDu34qCaNuRt+lkqZf+oZQdk8ei1bP+4v8A4ilRC8CSSRxda7jZChGyFB//2Q=="/>
          <p:cNvSpPr>
            <a:spLocks noChangeAspect="1" noChangeArrowheads="1"/>
          </p:cNvSpPr>
          <p:nvPr/>
        </p:nvSpPr>
        <p:spPr bwMode="auto">
          <a:xfrm>
            <a:off x="424961" y="411773"/>
            <a:ext cx="281354" cy="2813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en-AU" sz="1662"/>
          </a:p>
        </p:txBody>
      </p:sp>
      <p:pic>
        <p:nvPicPr>
          <p:cNvPr id="2060" name="Picture 12" descr="http://t2.gstatic.com/images?q=tbn:ANd9GcSLo92Skhc9fweRbc7xsT4YS8JLTigb421E5sGmZv8Gj_kvtkK1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63695" y="3761345"/>
            <a:ext cx="1148283" cy="1607597"/>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4" descr="data:image/jpeg;base64,/9j/4AAQSkZJRgABAQAAAQABAAD/2wCEAAkGBhQSERUTExMWFRUWGRoaGBgYGBofHBwgHBodHCAfIRwdHCYeHRokHR8cHy8gJCcpLCwvHB4xNTAqNSYsLCkBCQoKDgwOGg8PGjIkHyQ0LSwsLCosLDQ0LCwsLywsLCwsLywsLCwsLCwsLCwsLCwsLCwsLCwsLCwsLCwsLCwsLP/AABEIALcBEwMBIgACEQEDEQH/xAAbAAACAgMBAAAAAAAAAAAAAAAFBgMEAAIHAf/EAD4QAAICAAQEBAQDBwMDBAMAAAECAxEABBIhBQYxQRMiUWEycYGRBxShI0JSscHR8BVi4SSC8TNyorIWY5L/xAAaAQADAQEBAQAAAAAAAAAAAAABAgMABAUG/8QAMREAAgIBAwIEBQQBBQEAAAAAAQIAESEDEjEiQQQTUWFxgZGx8AUyofHBI1Ji0eEU/9oADAMBAAIRAxEAPwDnGs4lj6YjXpghwjgc+YOmGJ5D30gmvmeg+uIEgQAXPcpCcda5O/DhJIEmnZvONQRaG3azXU9cIGS5YlRykw8Nh2Pv8sdb4NzYI4kheJ2aNACUFilFWR2xAshbqOJdUasCLX4h8ixwQCaJmADAMpo9fQ45q+3yx0TnXnX8yvhKpVAbIPUn3+XphBzS9yMOKvp4gfjPM1MVrqrbDFyRwdJ9ZfaumB+Tzw8MIFvDRwHmqCEqjRn5iiMdOntvqM5dTdWII4zyRmgxaJGdD32B+2HL8OuSEjiMsy6pW2837oHp7nDHlOZYpBS9sUMvzYiyMnpghtLd0mKVcjqnmb4MmXSZgKDWaHyxr+Hd/lASTuW6n3OI+Y+JtPl3WIGyMZyTlpI8qA4o0dsZtMMdwl0cgbTEfnNx+bkN30wpzTEn2w0cyZe55L9cL+ayigbHfEQucTE3zKjEVjXLQ+bEvgihe2J4FC98WAIk7E9CC6xJJQG2MniJ3xEqGsNmKCJWZbxGYqxZbLNRIBrECo19MCo1ibRZiu2JJ5dt8YMqSQBiTNZF6ArBgsSgd8bjfEgypBxvHH5txjTWJu2SJFjEUfDrcXiz49H2xrJJe4NY0NzTOZfwz6jEHh6l1DE7SWNzj2GHqF6HGiVUEld8V5mvBLOZUILOBwo2DjR7lVxeMdNr9MSiMjfGkrbemNDMyXDnmao1JrrXbE2byTRHS4o4cORsuIYjLfm9+94B8y8QM8xaqC46X0AukGJyZFdQs+0cQFrxmJhFjMcsvDp5YZW3cV646H+G3OWVykDwSEodZbXWxFDqet7YFcP4Ovgt4jeY7DfpgHJw8PP4KjvV45mYM+xeRGVWC7zxLnM3Mq5rOtKtiOwB7gd/r1w18q8xAmVQu2x1Ej0/XAfLcjsG3rThnbhiRZZgFANHfFP/AIyRmFfEUcRIklQTtfmsmvritxYBtx19MX+EQMG1FNQ33+tY0z+QMkpKAGutbAVgjSauICwJuEMnwq8l5F/aEdfrgTlOCMsoVz5jvgvkOOskBUA2NuhxVg8Ukybu3oB0xm0m2mhmKSO8NZbIBTQk3ONs1y74a+Ihs9Te+FvJ50mfUxI+eGWfjLOAiCx3OJJpaoItv4mu+0I8oZgsrauxwzx5gaTWE08RMEZpT03IxHwfmGUq1LYB3JNY9KqAE5waYynxJYWmlDfET/TGvCOX4ChLDUffbBfixgIVhRZj2q8Bs/K0LDT8J64goINkRyQ3Bm2d5a8dbUaQvS/bAyflEFaBIf0G/wCmGKbmD9kFiHmIr2xS4E0kc5dxq1emLJ13YqNqoNMDa13K2X5MQJ+0kIPft/PG0/JMaKWMhr1sbYO8ajWVTqFHsBgUmfZgIStgbfb1xQBQOZIq18StwrlplB1m0PTEw5UQPqYeXevTF2fPFAFOwxfkzBaKmOm+94QNwDFZCouA5uTRWuN6X07Yqng5WZQzBk2xYmimiUqJNSm/pin+TlZrJ+Rw/RfvNtbjtC/FeVo2W46Brt/bALJcmzPq1ELXQ+v0wx5dHRQxOojqP7e+I/8AXSxN+QdCcA7Sbg2MMRMzHBzGxD7+hxSlyRugNr64czwpJtR8T5b4q/6STEw1DULr6YQpKQKnKkhGokVWK35MpYFbd8M3LRlLFZr0Dvft0x7muDRyO4jPwj/BjeXwZh3Biy/L8k6hhVfPFZeUJQW8oNd7/wA3w9cByKORCH0V1Hc188RZ7XHI8KtqPY16jB2pdGbNYiIvLcyjWy0p74jk4S2qtOGu5wVhnsRlgbrerwT4zkkSeDw/NGfi9sSC5ox2auIB4pH4eUQIP7+mF78u9fATftjomfEUeaEVAxyr86N/1wJmjfLy+GY71fD+tYtqsX57SemAIkOpBooQcZjoC2RbQgHv0xmANEHvD5ntBnHknVkfw3jVf4hV4K8LzMQjQnaV2+2Ceb5m/wBQcIYzGo81GrOFLOTs8x0KaQ2KHp3xBWAbdLFSRU6vBGoAvEWdyQlUqOmFCDmaU5YMQL6fMdPpjXJc6yRAkrqboB0x0eap5kRpsJ7xjImIaUY+hHpiLheRcM0aNbEWWIurxvnuYJCnmj87b/K8C+H8SnR2KV7nEjqjd04AlE03rrjFwHlV2MglNBdhR+t4o8LgkhknXZwO+JZOcWjhqv2j9/niPIgxxvrYh3367/8Aj3wH1iANvMcaYN3AeZ4fI2pxsST2x5wyPMpsAd9t8WPFkAIU7Xids6+lSGGw3xgwst2hIFAd5czkUwVVJ1MdqHviLMQTRppU0D1FUcR8O46TIWILVt8sXpM6rkszV/TD+aDJnS7iD4OAyNEJA/Tff+WLmSy7N5vjodB29t8Vk4k6JoWyp+eCfA854INjY77nDLqC8zFDwJT/ANSUE0NJ9O+J+HZx9RYih12xTl4b4sjS3Q+uJIRpBDNt2xLzQDHKYoS7/rfmYHc4hyzysS6pYGKuSy6+ZtVkdBglwnj5hj0snUmv/OCGBNGAgjiDeJcRB3YUfcYwSzzw2qkqO/TpiPjsyyEADt2wc5c40Ey/hOlUKHuP74O/kCKRi6gLKZtinmBIHe/viWTPFACNxj3N8Mkry15j398V55BGArDcfbEtx4MpzxLLZ6SgdJF9NsVJmc2XQ6et4NLxlFiUGj8sUuIZoyKdJAHWq9P64pQBomIGLC6gpOIKw0LYxbimW92IP2xPwbIIWEYAZm9f74g5h4MYyR3O/X/NsAXW4GNeaqSZbjgAMdA3dbY0WRol1Dp3+uLEHAo0iEgO4B73ifhPFEc6WX3w23/cZIsQLAlBQJPgNP1BBr5/TGsWaK7t/wCoDvfXFrPZJfFDxkJt3/ysD8ygkt2+MHsOtYD0p5zGRiQDUv8AEePCZQpUWuBKsNLlWOrehgxmIctpjZQATs1WPvitxTLxxvGYRqYt07m8bcGNsIRg4lNMjNKFksa1qhe+38sb5/jUplTxFplG39/fDOZ4Y0Hjx6GbYWOu3qMLssKT6mL08ZNV6dP1xVgAOn+ZPduPVLLTyP5gVAPQHrjMDc1w2UOacV27fpjMRv2MfaJKJRl0jcHUzJV3teNMnmmu1Flttht98D55kmEWXBMYVt2bah/fDPwrhhyzspIeBFLavf0xyOu0Ag8zu03zkcShGzxMq6RJZur2H0xeGWE765joPRUU9h6+uKMMRMTzBqZiSFvoCcXOUcyjSO7kEgaRfrjb2rb2i7VuxPOMZyMgJ8IuifbFaeMJl2aOqPezvi7xLg7TmSQAAJ29cUYIGTLEaNbMfKuAqs3GfhCSBzB3DpxIo8QXTAWBhg4nmQlfvWNsQcJyjR5Uh46fWSQR2v8AtijxDjayNVqFQbVXXGJIMwUETb84420Aatu2LHC8hpD2CwbuBt98WuALBmIS8jW9Hv0wd5L4vCcsY5SLUkAe3bFCCpAbEmCCLEWY8hIsTqABXQ+uJclwmXwhrUBe5vf7YMZnys7lSVukH8sDDm3MjI7aRpsDCbquPsuoTzWQY5ekAArqRjTh3CTJCdTA7YqcIjzWYGl2CxD+EbkYmyPDSBIkbtpHvjFxdQBbEGZ/gzJBtLvdVeI8jw5Oshuq2v8Ay8Sy8LkRCwBdQepxDlsus0io2qLUPvhgwIv0igU20jnvLv8ApMaAlT1G2BUmdbT4bJuvQ434hy9LlyNEwazQU3eK4hzUMo8SEuDv5QT/ACGMdx5m6ahDJcM8RtZPbbEGWz8gmKV0N/bErjxQHjl0Ud074NZXlsyxNJq0e57+/wAsAAsaEJqrMormNb6ntQvTrX9rxHNmYVa33B7nBDjXDHy+WVGkU69ge/r9cJ3FomcaAb09awWDA0YBt5EZjk4cw4aPZQKJwPz/AAsEkI111o4v8C4EkmU1FyrexxQWBYdaodztZPX9caiY/l43dpU4QjZVvELea6Ub4KDPtMX8X4ztR7emA/FsxJlxHqXUAbv++MzPFlkHiBfMaAq+2wwxJqTqsQ4Ms6xrRvfcYF8ZyUts8KEaDTDvinlZ80soDKexUH+fywyLHmDLpdgA69ht8sDFGGoITOB0USXY374iyknjO0S+UCyCfbG0/CmSQmfaINWobbdjgpPwmOLT4b9fNd9sDcKg2mBoi+qmoKNiPcY9jl8+tWCsm4GK2fiIkZVfysb/AM+eLskQkDBRRVb73+uNvozbLzJeYeMSZlVUlRp81jf2wHyYAOonUxxtleEeVpWvQdq3sYMcJ4PEkbzOTojXv74LuXJMCoFqbyZ3KE22x2sW/p7bYzFSTgURNiUm9+3ffGYpvHpJ+WfWDM6wlQEBVLv07n0GMnzk0KiFmOgsLPUetD2w48tcLyGeQyLqWRGDMhNaaO4H+3t/bAORQvEZoTvHGSwHXtf88SF9xiXJHY5mjSSwWxUnx6CE9AMGsxw+LKxrmAASGCke5W7+eC3+jXGcy7eJEqalWuhHpgHwh48xC8OYkCl3WWIfWtPz6be+FbmqhUiGC3h5eORgW8Q6mUdx1rEvCuIJMNUUel1O4PQDBDiWQAh8ItWkUL2I2wk8ryGNTC7FWZ6NdSoO5+2LN0am1TWBJL1rZHrDfEuMsC1Rl/UDcVhf/wBCyzReO/lZ2+H64YuP8bSNWGWUf7iRQ6dh3xz/AJhzsrJCqir8xrtiSqCbJlWYgUBCkUfh+IyA+GVoHDZyq2Tjyepj4juxFAGx9unzwH4PxFsvlzHmUGhxak0T06Y14Jlppov2SaULnc7Ya6bGYvK5xDCLM6TJGpMUZBJJ3o70PXbC/wAVzMUrsVu1FAd9sM3JecmTiMmWamQx23sR0P61hb/ZwZyVwAAHkq/SzteFAts4hvHTmW+H82yDJu0ULkJ5WYDYe+DnC88yZdXr4q+e/fEfA+JtmuG5kwQ7ksgUUASe/wCt41ESpCsczAOibj0wCKMIN4hOebx1bLjygrerCdFxKKDMxrK2oqaB9O2LmX4oPy7U5L7hK6nFbgXJ2ZmVWaFd28xY7gX1xlBIoQGhzCXFlD5pHrYeYN2wzxcfCrqXST0q98UuOcutCniFgyoO2xGEKQ6pfERirDej0wTanM2GGI1ZmWGWcN4elrtvT+2KHMWZlmkWBGKoSKA71vv7Yn4RzEszJGV8w+MgYL57NxrOxC+YINF9zX+DDaYLNV1F1DtW6uLPE3zH5iPxKkSMVXv/AHxFzVwpo9GYX4WIDL3xJJmZwA8keiQygkWCAG9awcyfL35wywySEOgDpXQX027jCtuJ3HPaOKArjvKXCuI5cQPptTXQ+uBWddTGGYG+xxkeW2JcCw2n7GsW8+grSpDVvWB2AMYnFQfrMiKZAXjuifTB/IcoRNKGjXy7Ej9cW8hwwxZeNJlCq9sT+u+Bz5iSKEZvLMzxMzJS71RrcH5Hf++CMGjEJxYhznSTSkLwICSzIdtx5f74C8GzbNEHLAvqoj2vFniOQkn4Z4kRJmhlEhC7kg9RX1v6YG5uHSizwg+IK1DrvVG/Q4wFixzCbs+kn5ln1PoTzBhRUeuC/PeQhXLwSKAE2UV22sD57H7YReJ8TaKaIg3ITZA33OHDmLOqMtlIpl1F9cjAep2B/wDkcL2hBo8RS4fM3iNMF1Io29MMHDs6kspd00sAAB/nfATI5cOJIPEaJRZQ9jv61ivxnibp4aof/THmYfvemOjTVVKnU/ab45ktQ7twTkfT5Ro4/lWEyDSESQEddiffE3BjHZysqqyhRqsCj9Ppjno51ll1eMxIjrTQ6WcXH4nWcWRA+kBb/wB22+JHsBDiiT3nRHiyqkhVAA2A6fpjMKGYzzsxYRGjuP8ALxmEofhjBqE1yWY/JSJppoVdhK/dlkbf6d/piDnPKtlZ2SFt5qpxufDYX19e30wxJwKCbwY2HnH7GQ3tYXUfqvrjeLJZHMscnbaoQNMi2TQ/3b9MVA6SR879ZjV/b4S1wrmBouGucwPgUVdDWhOkEAd/bC/ypolzUTAVpegCK2q73xT49wHNRiNmk8TLxBvDkTewTYset4NcDV8xkMwiMfHSSJoyCocdOh9Nj+uEyaBmwLIlPmXLTS8UZEkLEOSEuuij7DBX8smWSNWrxqNnuO5+nbEScL8FTmp21v01dyfcj3x5HxhI4RmZYy7TJJfooukGJliOe/2lgoJxKnM2TiTL3K5MrfBpPcnf2IA2ws5WGWd1WNGfT1qt63w1fiNwlpEyqRlVRFWh+8bAFDEfA8gVkjYgLCZBGCbG/cH546CBpVfeT0tmqTvJFencyXlnPx5mQJJHvGQQrj0+ePeFcynxsxGQyBXPhqFPT6Ytc95mHL5qohUgSyF+Wwxp+HcRaR5pm/aOthdOwrp9cSBzCwFYl7k+ILxGSV2NtFsGFHqMU+Exx57K5uIoDIoevYktRB9sT5bOSOBnc2kfh6vCpCbW2qz9dsepFFw2bMkAIkkWqPfq29/r/PGJom+JUaalVCXZ+8q5DMPwvgzvGyl0aiD0LFgL/X9MWeVoV4lw85nMIDKrncbWARt8iCdsKI4isuRmhJVmkkBoncDbf9MOX4cSMuSeBYxvejzCjtjb93bFmo/ifDroam1WviVeYeEqjCTLoXUD4V6LXfB/lTOZj8q7FAWAJRQbv0xR5O4HMkcqTMRIwYne1ok9MV/w6yeYZ3LzEKNtAqtjt16YINYE5iLNmMebzDMIYszpDP8AEqnYn03wO5p5PjliaSFUWSOiT02HXp3rC9xPPM3EFkd6IbSqMaqjVj5/1wT5h4ZKiz5hMy6h9FqK0kDYjFTqA3cnsOKl3OSZaDLofCCu60rBR1+f98VuceFiP8rmBTA0rg97Fgj9RjSKNuI5KdfgmiUFT22Fj5XRGAfFeYfzHD8lGb8VJPP6UqsLv3tcTL3RaMEo0sH8c4rIMtoSGvGcnrbAXQOH3gnBvDjZxauIK1k73XXA0cqPmMrG8UiD9mtEjcNuSPluMBs7zbJlEGUb9o7rpY3uPXEgxA2ypUE7rgieHMRsqNTRqwuT1vBzMcDRWJ1kal2b0xFxTPf9KsrkeGpp1/eu9tsWeFRR8Qyx8MSRtH1I6sPSj7YcEbRYzEYHcQDLJ45J+WLSAPpYRxj+Mnbf/PXFmKX8vmEi0ERShS0Yqix7129/XG/C0RBFlJARrYtGzAWa3v6Ykizwm4kwryxEKG/9os/qTibMSbJjooUUBiWshmTFxKaBYysTxDzAbBgLB/Uj7YEcvcbEPiJmgWeWRh5VNjtuOoxDkeO5mfiLMrBYlPQd1DevrgnxngU8eeTNQIJYncO62AQao/TvjpN5KyA4AaLHA+CGPMSiRGYB6RnBsgny19DgTzLn8xPxYxwJ5VqNAemw3/8AleOq5uZNbzyGkUWN+9UdsJ/K+YXNcVlnJvSpkjUqBuiqu9d+uIgUbMqaqos8KyGYgeWGZl3DMV6ld+mCOU5fnnVQkYpd7JAuvnhjOaymczDMkTtOyWGW9JIG630PvgZyJDmEzMpzBZVlVlhUnbZh0/ztgCr5h7cQdm+FmYSRrDodqjYEUdt8DosrInkZSvhgfEOtHth251zLwzo1eTSrNXqG0/2++FrON+ezyxiVgxOlaA0ja9Lep23xTBXvciQQ3aos5/P5oSMFLhb2Fdu2MxW4lxeaGZ4pFYOjFW+YNfbGYS/aPsHrOo8ocEjmVzmKWRtSlVY/vAMWNmwx6XtdHCfytzHNlM5IqwmVqeJFut7Om9u3f6494Tm3ycxzErJpmVwu4P8A6TAFiO46161g1keb8sMg2fVEOZBZaIpi1irrp8Q3xdVVgCTRiOWSwBY7SDgIzDZWTKTRsJkDPGjbav4hXf2wJymaSDUsTMA27BAQwPcE9heCuX4tmWly2bkmRyCAEVdPVt1vv6XiTM5XNytOEgWON2Yhttem+m3W8SNWaM79DWIW3QH49prDm9GSifMHTlS7rIT8VlvLXe8CM3nDmBG/w5NJFUld6APlDel4KcyctSPw+LKkM0usTBV6Kpv4j67/AHwP5Ky6TZfP5OQsoaMaQT++reU16g19MIqFhXrIajBTuPz94W5l5qgzGdylsFSNWLdvMem/pthvhjjlyJUFXDv5CpDbrRv5iscq5/5bVM1AsQ8jIFIXqSnU/M4m4Av5WUSwieNNJ1hhY3IGw/ivfF3QqdrGzOdHDjeoxH7N8pyZsyvUaSLpMLjq1dQ38sVOQsyyZiczsF8JSoU7ea9x9K/XEXLfHSmbJUzyitT6hsoIskDoB0xzHmTm6fN5uWVS0SO5pVJoaQF7dWobn3xhTC25hsrYHE6EnCM1LHIZKWDUXKg7Fib+3TDBxzi8ceSRs3AJWYeGmkC9TDpv02HX2wr/AIX8x6YZopmLqRQBB6+m+CLo2YheKSMgxuZoW3IcAUy+zAHpi2syBAqr73J6Pmbyxbjgeh9ftFWLlGZuHTssJQowYk7sR7ewwwfhBl3jy+ZzHxshCqmr6n5XePeF8XzEcv5aOCTzldyTRB6WD074ZM1xiHKZQu0VSTO8LhK+NdVX9O+OcUcXKNjJhzh0sjZhi1AL+78/f0wC5clsZgq6pIsj+X2JNX+uD3BJGEKySEG1Xf129cAOI8IGXYSxx6mkJsC6u7s4WyBmOACanPvxGyDvngCWCCNSpA6313+eH7J8ryScKSLxAz0rA3sQRYB++FX8T8/I7wUgCyg05FaSOov9cHfw+442Xgn/ADUivl41SpF3onYJQ3s2Kw+CfaTNge8o8H5hjiy/gDVHmltZQejCyOvy6YqcySR5SCSBI9Tu1gn9wAAkYPc0ZTLZtWZE8OZU1hzQNduh33wE50zAky2SnZgTJH52qrZa1fW8HoQMOcYikajshGBefcf3BUHPOZXwstAq6iq7N0NXvhj4Hy+cwhkzsSxyo4IlUijZ2B+fTHP8vxuKSVWA8wBXfpV7ffDpw6R1ikj02s4A1KT5Sp1XV70Lxz9qM6qs2Dcg5/gAzUMenQpfXsL1UOtdDhp5D4/GIMy77eHJGCSKNNSjb/OuKGczZ1x5XxCCBr8ZqNCroEjZq7YK5TNxMM1CFDsUUb7GUL0YV+8L/QYppgtxE1RsA3d8/SAuducnjzkiZaEOYI9LMei66II/TEXImRlDZmRlAZYSYwQ1M/c336j74KZLlYM8+YbUWlrUjfDsAL2+WCs+eSDKmWRlRI/i1avNqpaFb77dj8sMQyMUYRFKugcGL/KfFVjjOVaKpdQUiqKn94nvVb4ZH4m2YmbLQtpiWtbjrXcD3J74q8Ez3D88wnibTMoAYMNLkdKIOzD0Yf8AGFrxRlfzMkDs7Ida6urDXpCkeg3H64kbQ+0qNr/GOfM8sdQolEhxarvQBA3roMc4aCWHNztC5QCYqg6WHqx/7d9vlgtwPi5mzT60RXcqxC+prFTmfgLZrNeIhkVY0oaCPjjc17g0Dv8ALGJ3G4FUgVzG/LZX8myAbqAzL8zsRhf/APynx8z4Wmo8rIrFh1Iqz/XC7z3zNmV8LKqzGVq1MRROroPQb7Xi3wDhsmXy0gazMwdiTv0X+XT74B6eJlJb90D868wycUzjNGZI8vEEVQRRrqWIv1/QDEnE+EtGOHZmKSpXcknoSySirrqe3veLzcIrLmAqSXUSLIhvUditDqFqwfrgly5ytE8OUzDSSBsuztJE26lixNr6fu/PFLZjY7SdKgF94O514kTn5/Ig81b9dgBjMD+ZOYYzmpTJlo2ctZOo77CvrVYzAv8A4zWPWUc1lw0sRsMrjQl77GQk9P3v74ZEgQQyRmFIHVi6sSfDfy15gTsR8Q67gHBOflfKfk0OWZJJIirBle+/m8t7Wuo17e2AkuYQUsj3MygJZGkqTQBUg3dHe76YLjaeY+mwYXI+McRZHysjIZI2RJQB7jcfRtsQ5PjbHNhpJ2ihLgsAei3ZA+m2CPNeVaGHL24OnxUKjYAF9QAHoB/PFXgfCZUczmJHZox4UTmmYE+ZqIoCq6mz2GIabbsT0n8Ki+E89v3EgD4d5aynN2YzGZlXLhBFqIjecndQdgPXbf2xR4NzbloM82akDXo0tHGtqWutQJI8ummHzwy5fN+MhjbKQjSFZdBDaHJKspC1sR8ge5xRyvBGjzU80yK0kzMsPikaPDQLVdaJ2HXYCsdI1KNzyjpblqDOeOcIs4FGViKhTayHbVtuPatsWeC8GlTh82beSpHTUq3elQbJPuwH0wxzcIXNZZYWy8bzRtqMaMFUeJa6wR+7QBIAJ22vuvwcFmy2RkibNIBKSPCo7i6Kq7AMCQOmKLqDduaSOkdoVTUp/h7zM5zSpR0skgYSb6iRso/3HteG4cnxZOSUIsZicNJGxUeJC7LdEkWVsWN9h1HfAODlSOMmUyGOBDE6SFgK1Uw3A6gbb0Lw75vwcyyI7t5o2BG42da1H/dR9cKqlksfglGYKwDd/vOQcW4TmIYIg+aIR3JkCCih6sdtjuepOOgckZ6B4x+VmmkjjjYFp+uuiWNeh2OOacb43Nl2ny50sCSjWu/lJH0vrjqfJuTC5LLLSR6luQqB0a739xteNbuKmCKDiKGT5uMmaSWUyvKXGkQj91fh8vU4vjij5x2jaER3KWKm9aMV+Ig9ioO+FrJyx/6pmjEWREaQR+HXQGqBPQbdt8MeQz8YlOalEoLK62brZdW1qD2/XEy3l2PSUVPMAMtDjwhzkeWDN4TKFINkLd1Xof74YuN5aeotDkhWokmhRGzH5VjlvCuK5nP5hkVo/wCKnApQOlbXtjqOUQzQmKQ3JCdVIaDFRf1B9PbAVeoKTzAWwWUcQMcnJLlM1FK3iTQ3NH0NgDcD2IxR/DjODMQZqN/DMbBSw70u+w+2LXAeLkZxJiD4TnQSRtRFH+eFXJ5FIeJPEo/ZrK4Gk3qQMd9utbbe2LnS6mQdpLzDtVj3jUxj8IudISiLbY1vpFdaPXHPOYOOvLkoMvXkikkYN66u30/rht/EwBcuiRqzOzbP2KqDt8xqGAsMbZ7K5XKRQojwBy7FgNZP6/fCKoBh1G7CAuDcu5l08WOBnQbHtq9h6n5YzM5ybLyDSJICB8JJv3O+GzjHNM5jjVEEHgbBAaAK7bn5dMeZTjceYjlTMorO6aVdj8BAJ69tze3U4IfSL18rnQfB666O+xxurvXx496jR+F/Mi55dEyqZsvuprqp2v5jofngzzPxxGIjgAMsTg2KG4vUB3OwNj2xzv8ADLhj5Z8xPIjK8aadJtaJIY2O9qP1wefMRMxzXhOil9cjFzV0SCqe5Jpq9cFtTGwTkXTA/wBRj8JY5i5laJgFfTdWL2JPr7DEPO+edXyg8kpCyOsa7gkAec3tpAvfFTJ8pxuUzWbZnDqWVSPIBZAB76iN/rirmGjzTBhkmcKqRISCFClnLdGIAAIHre+1YmXs23zlRp4pPlL3CuZFzlovh+MlbAVQ0kN5gd11acXeFlYzU9IJpFDnUDpCeY+ahsSf1PpisOEx5GcpHBoSwBJ3cMLq+tit8Rc/xF4sqAjCNnPiSDdbFAL7MwB64QVvuoxsJzCPMnCcv+YSfLEgsQDV6WodR2rpjXJ82KjTxHTGzlxC7d2a6BHZdRqzV3iE58uEGpzGrEBmKkdPRehAxpxTlWBMws7siqrq4BJtjYoV33rYD74Bbc1iUVaWmgDOxTvmoC88crTNotVrQa+DfbTdAH1rF/L5SWQuu7Msfw2dyGGrpvuAR9cW+L5+Jc0yZt0VmiLhQpsFkBUKemoODRHdcWOS8gJWcySyRsqK1qd2YtdHbcbdMKACwEN0pqScOjMyBHpKjIADBSNOohL7A1VdrxrJnXgKso/6dpVjA1hjrAuhXUdvpgHnsu0riBsw0c6s27NRZSLU1ddDiB+PZfL5iGR2klGWk8yKPKSUoOTda9Qv3xXTGaElq1RJixzZOn5yfxIir6/ML6bYzHRJ+CcOzzHNCcDxjqIagQe4IO9g3jMdDaZJNV9Zyq4Ci7+kyLh8GRWSSKV5TKgRFdVKpW+9VqYHb74EZyKlEskalUCKJC3Te2JUbhbO1Yk57/ZLEwsAsB7fCf8AjAvi8hkyUsUavqYRyEk7HTWwHpVHHPvJbPE6dgrHNSTmDnbxWVEgjkjJBYm6AHWnvY77kbDG3G+bIplgWMlWXVex0bnam6+3SunpgbzKJIcpDCIwEIjAlsftNt9vS/5Yq5bggMUwZJGkDKFdVpV3qzqI2Pe62rDu4c7iPpE00ZVCKcD1jH+HvEmOZbwom2Q6gzbGiuw29TdnFrnPicxm3orHuFANAGjufXGv4ZTR5dZvFaTxEYxMBDIygAlt2S9zttW1DBLmTimTeGaRZD4kQUuhBjbSQF2DgEn4T/3Ykyk8SqsBzBPL3GlaaN5Q8Wx0sH2Pp5eynpfthkOVVJFjlbxjKysVc+VevmA9hd12GOWxcZzDsJ4kX9mNC+UMKNiqa7uyDhp5FzImaniqWMne6JWVfDLUf4DpNdKvBK0MQb75jnwXNprzcqr/ANKzKibDw/Sip6C6F1Qv22lj4x4sxmUKEVhGaPcg6dvkKxb4lw4rw94MuupjHoUWBZYhb32uzqwt8cyQhkyvDsuQZXMbSV6x9WO1/wATEk9B9MOin9oMRmB6jC/Efw9gzWabNtpIdFPhHo0q2tkjcIQFJA3JvF/O56LIoozTxgOK2UKuw/dAPlUDtvivztx6TJwJFl6Wd/LFuDqIFnZh1Pz/AFoHj2f5glzCukviT5iUgO5G6hTYRFqgD3NDFC7Gh6RVpb94NXMKmZkljmIBdypA3ok119sMM3MElQtO75iF1lRKKjzsAp99gR19cb8rZ+HT4C5QNJ5jUpAsqt/EU6nfbthi4TyeuYkXMThUS9YRCCNVAEahsPhBI98TI3tmW0wa2r/Uv8v8t5PJq8mlnfYnUdlHYUNj9cUuK8wpBO2akeTzD9lFGdOpq06mb+ADsO+DHH8hHl9OaknKRuTHXa6LC669D9cc44bCJsys8s0bL4lhC9MBuRQ6D+mAxo16Tofy1UqMk/xGnh008qJUDxIlsgIJDad++9k+vXC1wrNsZ4iD521Cx/uv9d8dJyTgM0gU+GqO1h9VWpvbVR+w645dxOIqcqkBqWUWKsabO1n5d/TF/DNtLueMfeef4gEhU+MbZOHpJw5mYgTZQyMELC21AA7dTRUHF3k1UgyiL5TJKNTki9z6n0AwpLyFnVcOksTSg2pDG79bIA+p2w0S8m8QoPN4AOoX4bAmv3qFDcUTQ9DtjnJr9uZYCz1YkfJ/CFzfj5WTR5ZKEhFm7JGkH/aLwR41ydlsnmYYymYkEnnBRlIVkI+OyNrptqvoMC040uXDx5NliaQ+R5NBfV8BIO+k0L3wS4fAUdFkXNPNIoJcqCo9yzHUfc3th01AFBI+sUq90rEDvR/gzfmfiV2WIGttcgHTSKFfUADAWDNRTxM5hlIB1SFjWpBq81egJJr16+1zMccih8Yi53WgSBSLvRUEiyTtua+HYHrgbBxBzD+adQIxbFAB8K+VQTXwAm6HXbriGSbvmXoKKribDM5rPH9igZFIUASrpX0tRfb+Rxc4rk5I8sskFxMp0Oy6g0jUWNx7rQUXexrrgJ+HWemzfFjmBSrGrswApVBUoq/Oz19jhw4rzl4+bj4d4RCTuEaUdrBvSP0PteLbRdSAJqKfD+PPKohkFyq4bUTvR2O5O4Io/TtvgieOS5qL8s6lI2PwoXIYoSaagWF7GxtsPfTDzTymcnEjMSMw85iio+UoBux77sVr039cW5szm4iVRlRU+Iol6VXrRIrUepPT5YjlDmdQpxM/0lYpIYHy3hitazLepqtWVx31ddugIwPThBGdWXxlWBbTU7EsCKOyne+19N+uBnHPxKnzLpoqNE+GwC7e7GtO9dAAMVi8GZt5JvCksEq7VG3m82g7UaryknoSD2FWQgXOUaguMnOZidh+ZiVCKELk+cLvu5Uk1ZLFK9e+AXB+J5jMyGGGWJVj6zEEahuAaO/Q9K2xPkMhlPy8njzAGX4ChLOBZAs77dyO9Yr5PhS5FiJlMqMQCegJXfY+m4NYSx3j1nEg4lw6Vc5+1kGYpQ7OpHmULVC9tgK+mGjPZHKSR+QSxJIAkhaiLABVqAq6BUfLC5xfO6XhkChEYMgUdhZNE9zRwV4ZL+Y/6bX4RlAXV6FTq/Wiv/dgEk4hAqc/z+UYSuIC7RBmCnfcA49x2bLw5HLqIQikJtbbk9ySfUnfGYbdF2xU/EHiHiQwDv4pP0Ckf1GK2Rz8WtTKHbyaDofSVoeUgUdZvYqa2xR5tmZstDIRpKuy1e/mAI/+pxa5V5RilhL5qZomItRqVaUDqdWH0WVaZxftNqBiaXEpDIz5iKdoYZJVh6Mo1CifvenegO2GblvPu0byzsyLF5AoPmdiAd+xC2KFdTg7+G0TxwTwl1UpKWL0Csisq02qxuOmxr2xVXJDNZvRoQLH5mCmltSFB972OKNoAhdp5jLu9RfpL3JGTMCOr/FK5kPyIAH6C/vhekmhl4xOsoBAoAerBF/5+2G3PyETjSV0qoU9bvf++Oac4w+Hm5DE2qWd2FKd6YCwR2Yk18sSet5UfCM4AyI35x8swXwMysDI3nS0IkDbWTXxKaPuL9ML8HGhlZ1kzE3jMA60EIcA11sKCNth73hh5PzC5dTlmy0pKxs7koQCVUmgCu99Ab3+uB2ZyqywHNZaAuttGybbBuw22AoDb6VhQQCIpBIMlP4oxzFaSVNG/lK3XTV9PTDXyXy4csJc9mQfzE5JpusaXYX/ANxFFvoOxwqckcFE+aSV8mIkRWLEnynYqFoVbHrv0A+5z8SOa2SPSoIBYBm/XDEgcRACeYP5gkObeRzkpJCjKiMGIIVrt1WuoYdflhYySGOTMKjxK6SuCXB3KGr079aJ+uL+S5likkSRp6YUoOndR63q36ntthU5o4lrzsroCySyFgO5s+w7/wBcZAeYXYcRwWdJ0kd5IphFF4g0bFXUgFSDQZSpf7jr3pctnPSgrkkCRaibaqJ9LO5+gwuLmi7Uo8LWuggkb+nwqo9OuGfgvDYxCInzLIU1WqqQDuTeosK2rr0wxbbmKlk9MIc3ZjMHKLls9ARUmtJIN1PlIIN9CCwPoRfpha4DGZX8OCFpym92q6bFHfpv7+mGiJI5YczSziVsuUXWQ5YH99e4BAaqNdeuKXKSiHK6svmPCYNqmZ4r1C9tI3IWtunrjAkg+/MOoRYv694N4pwwGOaFbhe1d1kBB0i99iQdyOhrBjO8vohjmeUQFItAZQSNVEWB/bEHHZFfNK886SRTCVEMNKxUMjKGseXY7Gjf1wZ5dk/MTNJI7+Fl2UQwCvDBo0x2tmHX50fbDo6ppMtczNoamofN7LiSZ3JtBw/RNmHMs4UM77aFJ9Ot0dx1sAYVeL8dZH/LoXmE6PTB9LeZvIwNeWitkdwcMPNBnzshiy0RloW528tnbqQL2P2wGki8DMQ5iSFogsZhVZFvzKz6jYFatJB3669rGOdReTKNgUIuwcsQmO3mcSklVAU6boH4qojcb3hp5L5sz7QSwq+sxuihpNyoIYED1GwNHpj3M8UKOWkjJh3KxkAxKSBR+AenY+vXF3kwCppgUHiy6qToNKharsbvb3GCzEAxAosQXx3j7TZaKPckF2kJJJZ7Iv0AA6KAO/rjzjGaVeH6DIUUqIxpZms9wATpqrJ7DC/xCTTNKi76ZJBX/e2IOLLMZYY5tyfNQPl3N0CDXQAHAAJNmFiAtDvDnBOYJMlDIuWyT+E+7SOGLnarsALQ3IFVufnitkOaZI5ocwiRyaHBVVBL3W9999wTXc12wTXPZjWVGZiXoNDBbGx8oUCyDtuCase9AODcXbJ5mYCNCzeUFgfL0YgAH9L7Yc1d+kUWBXrCvOvNc+eeASqqSCgEW6Ulr7m76X8sWuceapTlim0YooxJ8z/KtqPQ/PCzwvNLLmzI3bUVHq3/ABufpi7zSmrwVPQq38xiZJLi49AaZr4RYyWTkkYD4Qelmgfrhs4ZynGX8KdkRWGpWPUgA2utQdI732oeuF0SyUovV4fwihek+4FmvfBT/XkMDBmcSFWVVGujttQDADrvYOGJYmZQm01Cmby+UkzIBmjRAoH7MnRtsAuoeldb7jfrgpnnhCmB8yzQ91LBmjNjzrYFMO46EWNrvCxLyJKaVZYi+kFoySrJdfEaKjc1139MFm4JDDlXbOBjNEG0PESVYfuAuAVDajp3/dr0xQjGBI3miZNxjlNYOGyOcwshEq6CLsFSV0hT0JBJPsows5bjbQaWMRsEFWvuG69CCNjsPvgTNxR5WLEWxJJoevsNhgusESQK5ctIwLNFR0Mu4K3Wz7Gj2OMaoXzALs1xK8+ckmYyeOq6jdENt7bKRjMe/wD40klPFJSMAQG6jbcH3BsfTGYXpjdUZuLuv5ddY8ofUa7EK1H/APqr9rxOvFMqoWdoYwzgq5bWwbUpBpQDXW+2KmSQzED92+n6XiH8rLliU0616qbYVex6EWPb5Y7m/TdZdBdSs9x6CTTx2kdc6ZPzjDmirZR3gTwlgAbShNGz5iync0Dq33FH3xW5N4ky5tGIOh7QkimBJoMAdyAdjV1iXhvCDIrK+rw8wW2VtDLp6AkGyjC6BujX8WDnC8vFlRUQbW3diCftsvbfYMfW6wfC+EdwNTsP4ktX9Q0dLUOmwN9q737/APcjkzWueVv/ANjf/YjADmFEjzDSP5r8Nkrsw636UPN9sbS8YC33dmY0LNbm/oMbT8P8dlFm7LNe9UD1+nlHzPpjl0vDtqFz6feU8T4tdEIPXPyhEaswNRkEq0NIkYWDv03/AKffsK4vxrNO0eXSQPpUljYUfENiSdwpojubPXFefgC76X6bhNNk7XsboD59PfBLOZRovD8y+E0aJq0jTY28y72aI83WyT2rDaHhGZuvgRfF/qCKgGmQSePz/EZuAw/lcsE1anbzyP6s3p6ACgB7YQed+YCZ1S9QUWV7W3qPlX3wcHGSITqsEKxrqbWww+dj9Rjm/D8s2bndmPXzEagGb0Vb6t2AxAgq5Ddp0owfSUr3/PvCvA81EjtJ4Ks4VjGpFoxG+n5kXipmXbNSgoAheyq9AAATQPrQ+pJPfB3iuUlfLgDKtGsdkamopoAbpQNlfrirwKcTZt5pF1RwR+RXZiF6Kg6lttyKO1X2wyMSCBBqKFIsy1wHkefMQGawQhIEN6WNd9R2Avt7Y95iXMZeY3RZgrOhNgEqDVjsOmLT8XuLQuy6iSL1A2bsE71/m/XHua4ks9LMreIQFWRF1Fq2AZOpYDbUN9t8ZkYiRTVXdXEigCvHEzLE4YamQmbSjHvpjN2NvMx+QwrNnNMkq3RtqY7NsezEWPrX0JwVvRJGpB0lh0JHRTRIvqKxpKUZ3CFaQ3sxB6USLNEbCxRqsIpKjdOhtrME71BfEJHSVPEu1ANHfrv1oXY74csjxVoFjSLa1twT0Z96r2GkfQ4rcU5QmnysOfRQYIlYMSVHlSQ9Bfm3LegqqwNyLliT1d9Wn5kGv1wNTIEppNVreBHHljiQOWMhlKl3BKCMnU1jq92NtqAIAG1m7i554q0kLBwu7KQnjF7uwWH7qkfwkCuo7jCFwTmWaGwjbHfSfX++LXEubmnQCRQ8ofygKqpVVbAC3NnYWAN7u6wwsGu0kdpHvJ8vynI6+IAdBGqvES9Prp1aq96w+cQPhOoEXgIqKqgadLUL1gp5WBvr3rHNJMvIYzKczTLtoW1o9aAUBR9NsXeH5/MS5Ryx1JliO4Fa2AA9xqP+XjHrFLGA2dRP59ZFxyVWzbOooE3t3N9fmTvgjzLm4ny2XkRF19HIsFSPi+ZbZuvc4EZ7g88UEU8sciiUkAsjAdtNEjckAn5Vhs5a5bkzEIyrEKr2zGhrBA1EDuOoU+tHC4U0e+BL6Oj5qsRjaCf/ACLkebj/AC5+GydRbyaxv0u9YHTaq3P0u8Q4THBl4pZLOYzCB1UE6VQk0x23dhQrtvi1+GvJK5+dmlH7GJQXH8TN8K36dWPsK746Hz1yl+ZypWNf2sA1RD27r9QK+YXFV07Umc7vkCcb4NOEWUkb2lH0Nt/S8XOZJtsvIfhAcfqCf0IxHl8kVyaSHbxppBR9EVQP1L/bGnEcoTktVk6HH2IIP66cRYUwuEZRgJa5W4ZBOWfMu6a2CxhNXU7WSAQB2F4m4u0UaSxkmRCP2ErKomikQ2AWU3oamG/sa2xFwXMp+XUeCDMgBWS9wt9QpOkkep6X9cFOYZi+ScSKq+I4ZXKp4jlbJsx+Wr26nqcHcbm2DbFziOblZmzSSuWYftN6IsaTsNilgj22+eA+vUp39Cd/f/nFmecI9KQRuNuhBsf1wc5a/DWTNwRyCeONpSwjRwaNEru4+EkggCj26Xi4s4E5sDJgnljNrG0gZEk1rWl+n/m8H5JvDjR2/LSLpcBAjaotQPUkAXZ2on+uDXL/AOA+adrzbiFLO0ZDua6HbygH1sn2GAvPn4f5zhtM0jSwal0SAmgewZbOltvceh7YQoeZUagqoucO4gyRqoUkC969zjMTZIaUAOoHfbwmPf104zAxGHxjXwxgG2/wYaYERgDJ0OxNevQ174zGY+61WI07E+Q8sP4hFPBIH8yOLgq6gI3DBl1jZlZRvupr2+E4F80cQZEQNu9mj8huTjMZjj0vEPqIWbmdXifCJo+JVFus8+1wVw6TditW1G+9NVj7m8NPBeH+HGXf4zYNdAdzX89xjMZjzwoRbX8uS1GOq4VjivtK2XyrTZiFKoKSGYGjpJZ663er94dP52eLZHxVmdHa2LuN9q3oaT5QPpYx7jMFh1H4Se8lR7Gv4iplMw0ipIGrQ+oj5qCd/ejhPkkMU8iLtpdlHyDH74zGY8/xIBRT6z2PBkrqOo4H9/5hDiHFTJHpIYHuQ5o1YHlqtVbX3+92uE55EjCqoD6iS+9mgNIPagSen2xmMxyAAHE73YuMyXJI+Zl0IoZ3OkaTpF9/iNfoMSSoYHlE50nLkqa3JayAAR97xmMxicQKouL7579oH87aSaDsT1H6d/vj3O5gTy612AVQb9yR/M48xmFOBUcC23Q1DzTmI8oMkrVDI51D50aB61YuumDHAeHaHF9SNj9P+cZjMSPWyqe9D+Ze/L09R15AJ+dGeHlWEOY6p28yt67HYkdBsb2PasCOIERZqGSlsaQQB5TV+w2ogdMeYzHreJRQjAD8zPmv07VdtRCxJu/8QxnMwNBISEKWB8Ih9R67hh5dJBN2b6+2GL8KOBR5l8xK6r4QZR4YHlYqwkF+wIXbvVYzGY8zw4BPyn03i2KKNphn8T+PB4wgSwj6iT2KsV2+t4h5DW5mlI82nSo/hBI6H123+eMxmDr6YJL91qvrPZ8KoXwLgfl/1Hjh+WihJ8KNUD0zBQACxu2odzQ+2PeIMUHijt29j1H9ce4zHXxPn+85Lz9ncqUSJZANMmuJFjYEFmGpWJpdG5NjcGhuMJ+e4l4eWeOt38o/r+gxmMxxavU4uXQbVaov5CZkcFWKt2IwV47mJSsbSyvIxJ6sTQrtjMZhW/eJlF6ZgNR5sODcXcwrl4hoBFCjQB62Nrvqb2OPcZh2JHEmqhsGMvAPxlz0MemZI8yqD4mJSShtuwsMfcrfqcOo4vFxTJfm11BGVo5o2/crdip/iXZgR18p2IrGYzF/DOdxkPE6ahQROM5HjsAjUOJNVb9D+tjGYzGY5tgnZvM//9k="/>
          <p:cNvSpPr>
            <a:spLocks noChangeAspect="1" noChangeArrowheads="1"/>
          </p:cNvSpPr>
          <p:nvPr/>
        </p:nvSpPr>
        <p:spPr bwMode="auto">
          <a:xfrm>
            <a:off x="565638" y="552450"/>
            <a:ext cx="281354" cy="2813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en-AU" sz="1662"/>
          </a:p>
        </p:txBody>
      </p:sp>
      <p:pic>
        <p:nvPicPr>
          <p:cNvPr id="2064" name="Picture 16" descr="http://vipdictionary.com/img/crowds.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12650" y="4491435"/>
            <a:ext cx="1808445" cy="1202406"/>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descr="C:\Users\julian.talbot\AppData\Local\Microsoft\Windows\Temporary Internet Files\Content.IE5\LLTRYUPY\MC900441459[1].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44711" y="5489537"/>
            <a:ext cx="934534" cy="934534"/>
          </a:xfrm>
          <a:prstGeom prst="rect">
            <a:avLst/>
          </a:prstGeom>
          <a:noFill/>
          <a:extLst>
            <a:ext uri="{909E8E84-426E-40DD-AFC4-6F175D3DCCD1}">
              <a14:hiddenFill xmlns:a14="http://schemas.microsoft.com/office/drawing/2010/main">
                <a:solidFill>
                  <a:srgbClr val="FFFFFF"/>
                </a:solidFill>
              </a14:hiddenFill>
            </a:ext>
          </a:extLst>
        </p:spPr>
      </p:pic>
      <p:sp>
        <p:nvSpPr>
          <p:cNvPr id="8" name="Oval Callout 7"/>
          <p:cNvSpPr/>
          <p:nvPr/>
        </p:nvSpPr>
        <p:spPr>
          <a:xfrm>
            <a:off x="2112650" y="1767277"/>
            <a:ext cx="1808445" cy="1462316"/>
          </a:xfrm>
          <a:prstGeom prst="wedgeEllipseCallout">
            <a:avLst>
              <a:gd name="adj1" fmla="val -8104"/>
              <a:gd name="adj2" fmla="val 812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62" dirty="0"/>
              <a:t>Most business people</a:t>
            </a:r>
          </a:p>
        </p:txBody>
      </p:sp>
      <p:sp>
        <p:nvSpPr>
          <p:cNvPr id="14" name="Oval Callout 13"/>
          <p:cNvSpPr/>
          <p:nvPr/>
        </p:nvSpPr>
        <p:spPr>
          <a:xfrm>
            <a:off x="7170800" y="1767277"/>
            <a:ext cx="1808445" cy="1462316"/>
          </a:xfrm>
          <a:prstGeom prst="wedgeEllipseCallout">
            <a:avLst>
              <a:gd name="adj1" fmla="val -8104"/>
              <a:gd name="adj2" fmla="val 812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62" dirty="0"/>
              <a:t>Bill Gates</a:t>
            </a:r>
          </a:p>
        </p:txBody>
      </p:sp>
    </p:spTree>
    <p:extLst>
      <p:ext uri="{BB962C8B-B14F-4D97-AF65-F5344CB8AC3E}">
        <p14:creationId xmlns:p14="http://schemas.microsoft.com/office/powerpoint/2010/main" val="36768080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Four Steps</a:t>
            </a:r>
          </a:p>
        </p:txBody>
      </p:sp>
      <p:graphicFrame>
        <p:nvGraphicFramePr>
          <p:cNvPr id="5" name="Content Placeholder 4"/>
          <p:cNvGraphicFramePr>
            <a:graphicFrameLocks noGrp="1"/>
          </p:cNvGraphicFramePr>
          <p:nvPr>
            <p:ph idx="1"/>
          </p:nvPr>
        </p:nvGraphicFramePr>
        <p:xfrm>
          <a:off x="1248508" y="1302728"/>
          <a:ext cx="7577504" cy="461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Callout 2"/>
          <p:cNvSpPr/>
          <p:nvPr/>
        </p:nvSpPr>
        <p:spPr>
          <a:xfrm>
            <a:off x="849740" y="5290130"/>
            <a:ext cx="1528785" cy="1129972"/>
          </a:xfrm>
          <a:prstGeom prst="wedgeEllipseCallout">
            <a:avLst>
              <a:gd name="adj1" fmla="val 77716"/>
              <a:gd name="adj2" fmla="val -78864"/>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AU" sz="1662" dirty="0"/>
              <a:t>Options and choices</a:t>
            </a:r>
          </a:p>
        </p:txBody>
      </p:sp>
      <p:sp>
        <p:nvSpPr>
          <p:cNvPr id="6" name="Oval Callout 5"/>
          <p:cNvSpPr/>
          <p:nvPr/>
        </p:nvSpPr>
        <p:spPr>
          <a:xfrm>
            <a:off x="4638469" y="903181"/>
            <a:ext cx="2259943" cy="797627"/>
          </a:xfrm>
          <a:prstGeom prst="wedgeEllipseCallout">
            <a:avLst>
              <a:gd name="adj1" fmla="val -22492"/>
              <a:gd name="adj2" fmla="val 11484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AU" sz="1662" dirty="0"/>
              <a:t>Opportunities to interview</a:t>
            </a:r>
          </a:p>
        </p:txBody>
      </p:sp>
      <p:sp>
        <p:nvSpPr>
          <p:cNvPr id="7" name="Oval Callout 6"/>
          <p:cNvSpPr/>
          <p:nvPr/>
        </p:nvSpPr>
        <p:spPr>
          <a:xfrm>
            <a:off x="4666592" y="5290130"/>
            <a:ext cx="1528785" cy="1129972"/>
          </a:xfrm>
          <a:prstGeom prst="wedgeEllipseCallout">
            <a:avLst>
              <a:gd name="adj1" fmla="val 77716"/>
              <a:gd name="adj2" fmla="val -78864"/>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AU" sz="1662" dirty="0"/>
              <a:t>Earning a higher salary</a:t>
            </a:r>
          </a:p>
        </p:txBody>
      </p:sp>
    </p:spTree>
    <p:extLst>
      <p:ext uri="{BB962C8B-B14F-4D97-AF65-F5344CB8AC3E}">
        <p14:creationId xmlns:p14="http://schemas.microsoft.com/office/powerpoint/2010/main" val="259825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95936" y="404663"/>
            <a:ext cx="4774469" cy="3168000"/>
          </a:xfrm>
          <a:prstGeom prst="roundRect">
            <a:avLst>
              <a:gd name="adj" fmla="val 5848"/>
            </a:avLst>
          </a:prstGeom>
          <a:solidFill>
            <a:srgbClr val="FFFFFF">
              <a:shade val="85000"/>
            </a:srgbClr>
          </a:solidFill>
          <a:ln>
            <a:noFill/>
          </a:ln>
          <a:effectLst/>
        </p:spPr>
      </p:pic>
      <p:sp>
        <p:nvSpPr>
          <p:cNvPr id="2" name="Title 1"/>
          <p:cNvSpPr>
            <a:spLocks noGrp="1"/>
          </p:cNvSpPr>
          <p:nvPr>
            <p:ph type="ctrTitle"/>
          </p:nvPr>
        </p:nvSpPr>
        <p:spPr>
          <a:xfrm>
            <a:off x="3995936" y="2852936"/>
            <a:ext cx="4774468" cy="796070"/>
          </a:xfrm>
        </p:spPr>
        <p:txBody>
          <a:bodyPr>
            <a:noAutofit/>
          </a:bodyPr>
          <a:lstStyle/>
          <a:p>
            <a:pPr algn="ctr"/>
            <a:r>
              <a:rPr lang="en-AU" sz="3600" dirty="0">
                <a:solidFill>
                  <a:srgbClr val="009ED7"/>
                </a:solidFill>
              </a:rPr>
              <a:t>Career </a:t>
            </a:r>
            <a:r>
              <a:rPr lang="en-AU" sz="3600" b="0" dirty="0"/>
              <a:t>Management</a:t>
            </a:r>
            <a:endParaRPr lang="en-AU" sz="3600" b="0" spc="500" dirty="0"/>
          </a:p>
        </p:txBody>
      </p:sp>
      <p:sp>
        <p:nvSpPr>
          <p:cNvPr id="5" name="Subtitle 4"/>
          <p:cNvSpPr>
            <a:spLocks noGrp="1"/>
          </p:cNvSpPr>
          <p:nvPr>
            <p:ph type="subTitle" idx="1"/>
          </p:nvPr>
        </p:nvSpPr>
        <p:spPr>
          <a:xfrm>
            <a:off x="3995936" y="3541016"/>
            <a:ext cx="4774468" cy="2696296"/>
          </a:xfrm>
        </p:spPr>
        <p:txBody>
          <a:bodyPr>
            <a:normAutofit/>
          </a:bodyPr>
          <a:lstStyle/>
          <a:p>
            <a:pPr algn="ctr"/>
            <a:r>
              <a:rPr lang="en-AU" sz="2400" b="0" cap="small" dirty="0">
                <a:solidFill>
                  <a:srgbClr val="5F5F5F"/>
                </a:solidFill>
                <a:ea typeface="+mj-ea"/>
              </a:rPr>
              <a:t>Professional Development Series</a:t>
            </a:r>
          </a:p>
          <a:p>
            <a:endParaRPr lang="en-AU" sz="1400" b="0" i="1" cap="none" spc="110" dirty="0">
              <a:solidFill>
                <a:srgbClr val="005481"/>
              </a:solidFill>
            </a:endParaRPr>
          </a:p>
          <a:p>
            <a:endParaRPr lang="en-AU" sz="1400" b="0" i="1" cap="none" spc="110" dirty="0">
              <a:solidFill>
                <a:srgbClr val="005481"/>
              </a:solidFill>
            </a:endParaRPr>
          </a:p>
          <a:p>
            <a:pPr algn="ctr"/>
            <a:r>
              <a:rPr lang="en-US" altLang="en-US" sz="4000" b="0" cap="small" dirty="0">
                <a:ea typeface="+mj-ea"/>
              </a:rPr>
              <a:t>The Secrets of </a:t>
            </a:r>
            <a:br>
              <a:rPr lang="en-US" altLang="en-US" sz="4000" b="0" cap="small" dirty="0">
                <a:ea typeface="+mj-ea"/>
              </a:rPr>
            </a:br>
            <a:r>
              <a:rPr lang="en-US" altLang="en-US" sz="5400" cap="small" dirty="0">
                <a:ea typeface="+mj-ea"/>
              </a:rPr>
              <a:t>Doing The Job</a:t>
            </a:r>
            <a:endParaRPr lang="en-AU" sz="5400" cap="none" dirty="0"/>
          </a:p>
          <a:p>
            <a:endParaRPr lang="en-AU" cap="none" dirty="0"/>
          </a:p>
          <a:p>
            <a:endParaRPr lang="en-AU" cap="none" dirty="0"/>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4030264" y="548680"/>
            <a:ext cx="2592000" cy="2384255"/>
          </a:xfrm>
          <a:prstGeom prst="rect">
            <a:avLst/>
          </a:prstGeom>
          <a:ln>
            <a:noFill/>
          </a:ln>
          <a:extLst>
            <a:ext uri="{53640926-AAD7-44D8-BBD7-CCE9431645EC}">
              <a14:shadowObscured xmlns:a14="http://schemas.microsoft.com/office/drawing/2010/main"/>
            </a:ext>
          </a:extLst>
        </p:spPr>
      </p:pic>
      <p:sp>
        <p:nvSpPr>
          <p:cNvPr id="11" name="Subtitle 4"/>
          <p:cNvSpPr txBox="1">
            <a:spLocks/>
          </p:cNvSpPr>
          <p:nvPr/>
        </p:nvSpPr>
        <p:spPr>
          <a:xfrm>
            <a:off x="323528" y="5341216"/>
            <a:ext cx="3406316" cy="1112120"/>
          </a:xfrm>
          <a:prstGeom prst="rect">
            <a:avLst/>
          </a:prstGeom>
        </p:spPr>
        <p:txBody>
          <a:bodyPr vert="horz" lIns="182880" tIns="0">
            <a:normAutofit/>
          </a:bodyPr>
          <a:lstStyle>
            <a:lvl1pPr marL="36576" indent="0" algn="r" rtl="0" eaLnBrk="1" latinLnBrk="0" hangingPunct="1">
              <a:spcBef>
                <a:spcPts val="0"/>
              </a:spcBef>
              <a:buClr>
                <a:srgbClr val="009ED7"/>
              </a:buClr>
              <a:buSzPct val="80000"/>
              <a:buFont typeface="Wingdings 2"/>
              <a:buNone/>
              <a:defRPr kumimoji="0" sz="2000" b="1" kern="1200" cap="all" baseline="0">
                <a:solidFill>
                  <a:srgbClr val="009ED7"/>
                </a:solidFill>
                <a:effectLst/>
                <a:latin typeface="Calibri" pitchFamily="34" charset="0"/>
                <a:ea typeface="+mn-ea"/>
                <a:cs typeface="Calibri" pitchFamily="34" charset="0"/>
              </a:defRPr>
            </a:lvl1pPr>
            <a:lvl2pPr marL="457200" indent="0" algn="ctr" rtl="0" eaLnBrk="1" latinLnBrk="0" hangingPunct="1">
              <a:spcBef>
                <a:spcPts val="250"/>
              </a:spcBef>
              <a:buClr>
                <a:srgbClr val="009ED7"/>
              </a:buClr>
              <a:buSzPct val="100000"/>
              <a:buFont typeface="Verdana"/>
              <a:buNone/>
              <a:defRPr kumimoji="0" sz="2400" kern="1200">
                <a:solidFill>
                  <a:srgbClr val="5F5F5F"/>
                </a:solidFill>
                <a:latin typeface="Calibri" pitchFamily="34" charset="0"/>
                <a:ea typeface="+mn-ea"/>
                <a:cs typeface="Calibri" pitchFamily="34" charset="0"/>
              </a:defRPr>
            </a:lvl2pPr>
            <a:lvl3pPr marL="914400" indent="0" algn="ctr" rtl="0" eaLnBrk="1" latinLnBrk="0" hangingPunct="1">
              <a:spcBef>
                <a:spcPts val="250"/>
              </a:spcBef>
              <a:buClr>
                <a:srgbClr val="009ED7"/>
              </a:buClr>
              <a:buSzPct val="100000"/>
              <a:buFont typeface="Wingdings 2"/>
              <a:buNone/>
              <a:defRPr kumimoji="0" sz="2200" kern="1200">
                <a:solidFill>
                  <a:srgbClr val="5F5F5F"/>
                </a:solidFill>
                <a:latin typeface="Calibri" pitchFamily="34" charset="0"/>
                <a:ea typeface="+mn-ea"/>
                <a:cs typeface="Calibri" pitchFamily="34" charset="0"/>
              </a:defRPr>
            </a:lvl3pPr>
            <a:lvl4pPr marL="1371600" indent="0" algn="ctr" rtl="0" eaLnBrk="1" latinLnBrk="0" hangingPunct="1">
              <a:spcBef>
                <a:spcPts val="230"/>
              </a:spcBef>
              <a:buClr>
                <a:schemeClr val="accent2">
                  <a:tint val="85000"/>
                  <a:satMod val="285000"/>
                </a:schemeClr>
              </a:buClr>
              <a:buSzPct val="112000"/>
              <a:buFont typeface="Verdana"/>
              <a:buNone/>
              <a:defRPr kumimoji="0" sz="1900" kern="1200">
                <a:solidFill>
                  <a:schemeClr val="tx1"/>
                </a:solidFill>
                <a:latin typeface="+mn-lt"/>
                <a:ea typeface="+mn-ea"/>
                <a:cs typeface="+mn-cs"/>
              </a:defRPr>
            </a:lvl4pPr>
            <a:lvl5pPr marL="1828800" indent="0" algn="ctr" rtl="0" eaLnBrk="1" latinLnBrk="0" hangingPunct="1">
              <a:spcBef>
                <a:spcPts val="250"/>
              </a:spcBef>
              <a:buClr>
                <a:schemeClr val="accent3">
                  <a:tint val="85000"/>
                  <a:satMod val="275000"/>
                </a:schemeClr>
              </a:buClr>
              <a:buSzPct val="100000"/>
              <a:buFont typeface="Wingdings 2"/>
              <a:buNone/>
              <a:defRPr kumimoji="0" sz="1800" kern="1200">
                <a:solidFill>
                  <a:schemeClr val="tx1"/>
                </a:solidFill>
                <a:latin typeface="+mn-lt"/>
                <a:ea typeface="+mn-ea"/>
                <a:cs typeface="+mn-cs"/>
              </a:defRPr>
            </a:lvl5pPr>
            <a:lvl6pPr marL="2286000" indent="0" algn="ctr" rtl="0" eaLnBrk="1" latinLnBrk="0" hangingPunct="1">
              <a:spcBef>
                <a:spcPts val="250"/>
              </a:spcBef>
              <a:buClr>
                <a:schemeClr val="accent3">
                  <a:tint val="85000"/>
                  <a:satMod val="275000"/>
                </a:schemeClr>
              </a:buClr>
              <a:buSzPct val="100000"/>
              <a:buFont typeface="Verdana"/>
              <a:buNone/>
              <a:defRPr kumimoji="0" sz="1700" kern="1200" baseline="0">
                <a:solidFill>
                  <a:schemeClr val="tx1"/>
                </a:solidFill>
                <a:latin typeface="+mn-lt"/>
                <a:ea typeface="+mn-ea"/>
                <a:cs typeface="+mn-cs"/>
              </a:defRPr>
            </a:lvl6pPr>
            <a:lvl7pPr marL="2743200" indent="0" algn="ctr" rtl="0" eaLnBrk="1" latinLnBrk="0" hangingPunct="1">
              <a:spcBef>
                <a:spcPts val="255"/>
              </a:spcBef>
              <a:buClr>
                <a:schemeClr val="accent3">
                  <a:tint val="85000"/>
                  <a:satMod val="275000"/>
                </a:schemeClr>
              </a:buClr>
              <a:buSzPct val="100000"/>
              <a:buFont typeface="Wingdings 2"/>
              <a:buNone/>
              <a:defRPr kumimoji="0" sz="1500" kern="1200">
                <a:solidFill>
                  <a:schemeClr val="tx1"/>
                </a:solidFill>
                <a:latin typeface="+mn-lt"/>
                <a:ea typeface="+mn-ea"/>
                <a:cs typeface="+mn-cs"/>
              </a:defRPr>
            </a:lvl7pPr>
            <a:lvl8pPr marL="3200400" indent="0" algn="ctr" rtl="0" eaLnBrk="1" latinLnBrk="0" hangingPunct="1">
              <a:spcBef>
                <a:spcPts val="257"/>
              </a:spcBef>
              <a:buClr>
                <a:schemeClr val="accent3">
                  <a:tint val="85000"/>
                  <a:satMod val="275000"/>
                </a:schemeClr>
              </a:buClr>
              <a:buSzPct val="100000"/>
              <a:buFont typeface="Verdana"/>
              <a:buNone/>
              <a:defRPr kumimoji="0" sz="1500" kern="1200" baseline="0">
                <a:solidFill>
                  <a:schemeClr val="tx1"/>
                </a:solidFill>
                <a:latin typeface="+mn-lt"/>
                <a:ea typeface="+mn-ea"/>
                <a:cs typeface="+mn-cs"/>
              </a:defRPr>
            </a:lvl8pPr>
            <a:lvl9pPr marL="3657600" indent="0" algn="ctr" rtl="0" eaLnBrk="1" latinLnBrk="0" hangingPunct="1">
              <a:spcBef>
                <a:spcPts val="255"/>
              </a:spcBef>
              <a:buClr>
                <a:schemeClr val="accent3">
                  <a:tint val="85000"/>
                  <a:satMod val="275000"/>
                </a:schemeClr>
              </a:buClr>
              <a:buSzPct val="100000"/>
              <a:buFont typeface="Wingdings 2"/>
              <a:buNone/>
              <a:defRPr kumimoji="0" sz="1500" kern="1200">
                <a:solidFill>
                  <a:schemeClr val="tx1"/>
                </a:solidFill>
                <a:latin typeface="+mn-lt"/>
                <a:ea typeface="+mn-ea"/>
                <a:cs typeface="+mn-cs"/>
              </a:defRPr>
            </a:lvl9pPr>
            <a:extLst/>
          </a:lstStyle>
          <a:p>
            <a:pPr algn="l"/>
            <a:r>
              <a:rPr lang="en-AU" b="0" cap="none" dirty="0">
                <a:solidFill>
                  <a:srgbClr val="5F5F5F"/>
                </a:solidFill>
              </a:rPr>
              <a:t>Julian Talbot</a:t>
            </a:r>
            <a:br>
              <a:rPr lang="en-AU" b="0" cap="none" dirty="0">
                <a:solidFill>
                  <a:srgbClr val="5F5F5F"/>
                </a:solidFill>
              </a:rPr>
            </a:br>
            <a:endParaRPr lang="en-AU" b="0" cap="none" dirty="0">
              <a:solidFill>
                <a:srgbClr val="5F5F5F"/>
              </a:solidFill>
            </a:endParaRPr>
          </a:p>
        </p:txBody>
      </p:sp>
    </p:spTree>
    <p:extLst>
      <p:ext uri="{BB962C8B-B14F-4D97-AF65-F5344CB8AC3E}">
        <p14:creationId xmlns:p14="http://schemas.microsoft.com/office/powerpoint/2010/main" val="191612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65750-2C0C-2B4A-A766-FAC493266755}"/>
              </a:ext>
            </a:extLst>
          </p:cNvPr>
          <p:cNvSpPr>
            <a:spLocks noGrp="1"/>
          </p:cNvSpPr>
          <p:nvPr>
            <p:ph type="title"/>
          </p:nvPr>
        </p:nvSpPr>
        <p:spPr/>
        <p:txBody>
          <a:bodyPr/>
          <a:lstStyle/>
          <a:p>
            <a:r>
              <a:rPr lang="en-US" dirty="0"/>
              <a:t>Stress management 101</a:t>
            </a:r>
          </a:p>
        </p:txBody>
      </p:sp>
      <p:graphicFrame>
        <p:nvGraphicFramePr>
          <p:cNvPr id="4" name="Content Placeholder 3">
            <a:extLst>
              <a:ext uri="{FF2B5EF4-FFF2-40B4-BE49-F238E27FC236}">
                <a16:creationId xmlns:a16="http://schemas.microsoft.com/office/drawing/2014/main" id="{C4B4A7CB-4320-2C47-91F7-0BB8B701D133}"/>
              </a:ext>
            </a:extLst>
          </p:cNvPr>
          <p:cNvGraphicFramePr>
            <a:graphicFrameLocks noGrp="1"/>
          </p:cNvGraphicFramePr>
          <p:nvPr>
            <p:ph idx="1"/>
          </p:nvPr>
        </p:nvGraphicFramePr>
        <p:xfrm>
          <a:off x="765810" y="1606168"/>
          <a:ext cx="9121064" cy="5032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ular Callout 4">
            <a:extLst>
              <a:ext uri="{FF2B5EF4-FFF2-40B4-BE49-F238E27FC236}">
                <a16:creationId xmlns:a16="http://schemas.microsoft.com/office/drawing/2014/main" id="{8A71275A-4F0D-534A-B177-CD26FEAB9C82}"/>
              </a:ext>
            </a:extLst>
          </p:cNvPr>
          <p:cNvSpPr/>
          <p:nvPr/>
        </p:nvSpPr>
        <p:spPr>
          <a:xfrm>
            <a:off x="374904" y="2112264"/>
            <a:ext cx="1389888" cy="1078992"/>
          </a:xfrm>
          <a:prstGeom prst="wedgeRectCallout">
            <a:avLst>
              <a:gd name="adj1" fmla="val 229681"/>
              <a:gd name="adj2" fmla="val 1387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Focus on your sphere of influence</a:t>
            </a:r>
          </a:p>
        </p:txBody>
      </p:sp>
      <p:grpSp>
        <p:nvGrpSpPr>
          <p:cNvPr id="6" name="Group 5">
            <a:extLst>
              <a:ext uri="{FF2B5EF4-FFF2-40B4-BE49-F238E27FC236}">
                <a16:creationId xmlns:a16="http://schemas.microsoft.com/office/drawing/2014/main" id="{C791EB38-78E6-FA47-80F0-56B952D549E0}"/>
              </a:ext>
            </a:extLst>
          </p:cNvPr>
          <p:cNvGrpSpPr/>
          <p:nvPr/>
        </p:nvGrpSpPr>
        <p:grpSpPr>
          <a:xfrm>
            <a:off x="3593078" y="3153727"/>
            <a:ext cx="3466528" cy="3466528"/>
            <a:chOff x="3581610" y="3247389"/>
            <a:chExt cx="3466528" cy="3466528"/>
          </a:xfrm>
        </p:grpSpPr>
        <p:sp>
          <p:nvSpPr>
            <p:cNvPr id="7" name="Oval 6">
              <a:extLst>
                <a:ext uri="{FF2B5EF4-FFF2-40B4-BE49-F238E27FC236}">
                  <a16:creationId xmlns:a16="http://schemas.microsoft.com/office/drawing/2014/main" id="{A068454B-BD16-B048-B6BF-109627476CD0}"/>
                </a:ext>
              </a:extLst>
            </p:cNvPr>
            <p:cNvSpPr/>
            <p:nvPr/>
          </p:nvSpPr>
          <p:spPr>
            <a:xfrm>
              <a:off x="3581610" y="3247389"/>
              <a:ext cx="3466528" cy="3466528"/>
            </a:xfrm>
            <a:prstGeom prst="ellipse">
              <a:avLst/>
            </a:prstGeom>
            <a:solidFill>
              <a:srgbClr val="92D050"/>
            </a:solidFill>
          </p:spPr>
          <p:style>
            <a:lnRef idx="3">
              <a:schemeClr val="dk1">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sp>
        <p:sp>
          <p:nvSpPr>
            <p:cNvPr id="8" name="Oval 4">
              <a:extLst>
                <a:ext uri="{FF2B5EF4-FFF2-40B4-BE49-F238E27FC236}">
                  <a16:creationId xmlns:a16="http://schemas.microsoft.com/office/drawing/2014/main" id="{CDFBDA9B-B0B2-1D46-9BAA-93F4CCD4D485}"/>
                </a:ext>
              </a:extLst>
            </p:cNvPr>
            <p:cNvSpPr txBox="1"/>
            <p:nvPr/>
          </p:nvSpPr>
          <p:spPr>
            <a:xfrm>
              <a:off x="4611348" y="3918593"/>
              <a:ext cx="1407052" cy="6793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And your sphere of influence will grow</a:t>
              </a:r>
            </a:p>
          </p:txBody>
        </p:sp>
      </p:grpSp>
    </p:spTree>
    <p:extLst>
      <p:ext uri="{BB962C8B-B14F-4D97-AF65-F5344CB8AC3E}">
        <p14:creationId xmlns:p14="http://schemas.microsoft.com/office/powerpoint/2010/main" val="197940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p:txBody>
          <a:bodyPr/>
          <a:lstStyle/>
          <a:p>
            <a:r>
              <a:rPr lang="en-AU" dirty="0"/>
              <a:t>PROFESSIONAL DEVELOPMENT SERIES</a:t>
            </a:r>
          </a:p>
        </p:txBody>
      </p:sp>
      <p:sp>
        <p:nvSpPr>
          <p:cNvPr id="16" name="Title 15"/>
          <p:cNvSpPr>
            <a:spLocks noGrp="1"/>
          </p:cNvSpPr>
          <p:nvPr>
            <p:ph type="title"/>
          </p:nvPr>
        </p:nvSpPr>
        <p:spPr>
          <a:xfrm>
            <a:off x="2916008" y="404006"/>
            <a:ext cx="5760448" cy="648730"/>
          </a:xfrm>
        </p:spPr>
        <p:txBody>
          <a:bodyPr>
            <a:normAutofit/>
          </a:bodyPr>
          <a:lstStyle/>
          <a:p>
            <a:r>
              <a:rPr lang="en-AU" dirty="0"/>
              <a:t>Achieving Success</a:t>
            </a:r>
          </a:p>
        </p:txBody>
      </p:sp>
      <p:graphicFrame>
        <p:nvGraphicFramePr>
          <p:cNvPr id="13" name="Diagram 12"/>
          <p:cNvGraphicFramePr/>
          <p:nvPr/>
        </p:nvGraphicFramePr>
        <p:xfrm>
          <a:off x="1159631" y="2780928"/>
          <a:ext cx="7551509" cy="36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58439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916456" y="1124744"/>
            <a:ext cx="5976024" cy="4761208"/>
          </a:xfrm>
        </p:spPr>
        <p:txBody>
          <a:bodyPr/>
          <a:lstStyle/>
          <a:p>
            <a:pPr marL="0" indent="0">
              <a:buNone/>
            </a:pPr>
            <a:r>
              <a:rPr lang="en-AU" i="1" dirty="0"/>
              <a:t>accomplishment of an aim or purpose</a:t>
            </a:r>
          </a:p>
          <a:p>
            <a:endParaRPr lang="en-AU" dirty="0"/>
          </a:p>
          <a:p>
            <a:pPr marL="0" indent="0">
              <a:buNone/>
            </a:pPr>
            <a:endParaRPr lang="en-US" dirty="0"/>
          </a:p>
        </p:txBody>
      </p:sp>
      <p:sp>
        <p:nvSpPr>
          <p:cNvPr id="3" name="Text Placeholder 2"/>
          <p:cNvSpPr>
            <a:spLocks noGrp="1"/>
          </p:cNvSpPr>
          <p:nvPr>
            <p:ph type="body" sz="half" idx="2"/>
          </p:nvPr>
        </p:nvSpPr>
        <p:spPr/>
        <p:txBody>
          <a:bodyPr/>
          <a:lstStyle/>
          <a:p>
            <a:r>
              <a:rPr lang="en-US" dirty="0"/>
              <a:t>“</a:t>
            </a:r>
            <a:r>
              <a:rPr lang="en-US" i="1" dirty="0"/>
              <a:t>The starting point of all achievement is DESIRE. Keep this constantly in mind. Weak desire brings weak results, just as a small fire makes a small amount of heat</a:t>
            </a:r>
            <a:r>
              <a:rPr lang="en-US" dirty="0"/>
              <a:t>.” </a:t>
            </a:r>
          </a:p>
          <a:p>
            <a:pPr algn="r"/>
            <a:endParaRPr lang="en-US" dirty="0"/>
          </a:p>
          <a:p>
            <a:r>
              <a:rPr lang="en-US" dirty="0"/>
              <a:t>Napoleon Hill</a:t>
            </a:r>
          </a:p>
        </p:txBody>
      </p:sp>
      <p:sp>
        <p:nvSpPr>
          <p:cNvPr id="4" name="Title 3"/>
          <p:cNvSpPr>
            <a:spLocks noGrp="1"/>
          </p:cNvSpPr>
          <p:nvPr>
            <p:ph type="title"/>
          </p:nvPr>
        </p:nvSpPr>
        <p:spPr/>
        <p:txBody>
          <a:bodyPr/>
          <a:lstStyle/>
          <a:p>
            <a:r>
              <a:rPr lang="en-US" dirty="0"/>
              <a:t>Success is the…</a:t>
            </a:r>
          </a:p>
        </p:txBody>
      </p:sp>
      <p:sp>
        <p:nvSpPr>
          <p:cNvPr id="5" name="TextBox 4"/>
          <p:cNvSpPr txBox="1"/>
          <p:nvPr/>
        </p:nvSpPr>
        <p:spPr>
          <a:xfrm>
            <a:off x="6273800" y="4013200"/>
            <a:ext cx="184666" cy="369332"/>
          </a:xfrm>
          <a:prstGeom prst="rect">
            <a:avLst/>
          </a:prstGeom>
          <a:noFill/>
        </p:spPr>
        <p:txBody>
          <a:bodyPr wrap="none" rtlCol="0">
            <a:spAutoFit/>
          </a:bodyPr>
          <a:lstStyle/>
          <a:p>
            <a:endParaRPr lang="en-US" dirty="0"/>
          </a:p>
        </p:txBody>
      </p:sp>
      <p:pic>
        <p:nvPicPr>
          <p:cNvPr id="6" name="Picture 5" descr="dunking_basketball_rim_1600_clr_12986.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03320" y="1549860"/>
            <a:ext cx="5030336" cy="4715941"/>
          </a:xfrm>
          <a:prstGeom prst="rect">
            <a:avLst/>
          </a:prstGeom>
        </p:spPr>
      </p:pic>
    </p:spTree>
    <p:extLst>
      <p:ext uri="{BB962C8B-B14F-4D97-AF65-F5344CB8AC3E}">
        <p14:creationId xmlns:p14="http://schemas.microsoft.com/office/powerpoint/2010/main" val="366122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lightbulb inside"/>
          <p:cNvSpPr>
            <a:spLocks noEditPoints="1"/>
          </p:cNvSpPr>
          <p:nvPr/>
        </p:nvSpPr>
        <p:spPr bwMode="auto">
          <a:xfrm>
            <a:off x="3954448" y="3023121"/>
            <a:ext cx="1263574" cy="1492780"/>
          </a:xfrm>
          <a:custGeom>
            <a:avLst/>
            <a:gdLst>
              <a:gd name="T0" fmla="*/ 360 w 440"/>
              <a:gd name="T1" fmla="*/ 29 h 520"/>
              <a:gd name="T2" fmla="*/ 274 w 440"/>
              <a:gd name="T3" fmla="*/ 202 h 520"/>
              <a:gd name="T4" fmla="*/ 219 w 440"/>
              <a:gd name="T5" fmla="*/ 6 h 520"/>
              <a:gd name="T6" fmla="*/ 205 w 440"/>
              <a:gd name="T7" fmla="*/ 247 h 520"/>
              <a:gd name="T8" fmla="*/ 186 w 440"/>
              <a:gd name="T9" fmla="*/ 227 h 520"/>
              <a:gd name="T10" fmla="*/ 73 w 440"/>
              <a:gd name="T11" fmla="*/ 77 h 520"/>
              <a:gd name="T12" fmla="*/ 46 w 440"/>
              <a:gd name="T13" fmla="*/ 236 h 520"/>
              <a:gd name="T14" fmla="*/ 162 w 440"/>
              <a:gd name="T15" fmla="*/ 463 h 520"/>
              <a:gd name="T16" fmla="*/ 204 w 440"/>
              <a:gd name="T17" fmla="*/ 309 h 520"/>
              <a:gd name="T18" fmla="*/ 230 w 440"/>
              <a:gd name="T19" fmla="*/ 281 h 520"/>
              <a:gd name="T20" fmla="*/ 268 w 440"/>
              <a:gd name="T21" fmla="*/ 312 h 520"/>
              <a:gd name="T22" fmla="*/ 363 w 440"/>
              <a:gd name="T23" fmla="*/ 518 h 520"/>
              <a:gd name="T24" fmla="*/ 346 w 440"/>
              <a:gd name="T25" fmla="*/ 465 h 520"/>
              <a:gd name="T26" fmla="*/ 312 w 440"/>
              <a:gd name="T27" fmla="*/ 336 h 520"/>
              <a:gd name="T28" fmla="*/ 311 w 440"/>
              <a:gd name="T29" fmla="*/ 322 h 520"/>
              <a:gd name="T30" fmla="*/ 431 w 440"/>
              <a:gd name="T31" fmla="*/ 150 h 520"/>
              <a:gd name="T32" fmla="*/ 54 w 440"/>
              <a:gd name="T33" fmla="*/ 116 h 520"/>
              <a:gd name="T34" fmla="*/ 54 w 440"/>
              <a:gd name="T35" fmla="*/ 116 h 520"/>
              <a:gd name="T36" fmla="*/ 57 w 440"/>
              <a:gd name="T37" fmla="*/ 116 h 520"/>
              <a:gd name="T38" fmla="*/ 57 w 440"/>
              <a:gd name="T39" fmla="*/ 116 h 520"/>
              <a:gd name="T40" fmla="*/ 132 w 440"/>
              <a:gd name="T41" fmla="*/ 187 h 520"/>
              <a:gd name="T42" fmla="*/ 98 w 440"/>
              <a:gd name="T43" fmla="*/ 233 h 520"/>
              <a:gd name="T44" fmla="*/ 270 w 440"/>
              <a:gd name="T45" fmla="*/ 219 h 520"/>
              <a:gd name="T46" fmla="*/ 258 w 440"/>
              <a:gd name="T47" fmla="*/ 250 h 520"/>
              <a:gd name="T48" fmla="*/ 270 w 440"/>
              <a:gd name="T49" fmla="*/ 219 h 520"/>
              <a:gd name="T50" fmla="*/ 233 w 440"/>
              <a:gd name="T51" fmla="*/ 117 h 520"/>
              <a:gd name="T52" fmla="*/ 214 w 440"/>
              <a:gd name="T53" fmla="*/ 58 h 520"/>
              <a:gd name="T54" fmla="*/ 355 w 440"/>
              <a:gd name="T55" fmla="*/ 248 h 520"/>
              <a:gd name="T56" fmla="*/ 319 w 440"/>
              <a:gd name="T57" fmla="*/ 196 h 520"/>
              <a:gd name="T58" fmla="*/ 375 w 440"/>
              <a:gd name="T59" fmla="*/ 71 h 520"/>
              <a:gd name="T60" fmla="*/ 390 w 440"/>
              <a:gd name="T61" fmla="*/ 64 h 520"/>
              <a:gd name="T62" fmla="*/ 392 w 440"/>
              <a:gd name="T63" fmla="*/ 94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0" h="520">
                <a:moveTo>
                  <a:pt x="428" y="49"/>
                </a:moveTo>
                <a:cubicBezTo>
                  <a:pt x="417" y="21"/>
                  <a:pt x="385" y="13"/>
                  <a:pt x="360" y="29"/>
                </a:cubicBezTo>
                <a:cubicBezTo>
                  <a:pt x="334" y="45"/>
                  <a:pt x="319" y="77"/>
                  <a:pt x="307" y="104"/>
                </a:cubicBezTo>
                <a:cubicBezTo>
                  <a:pt x="293" y="135"/>
                  <a:pt x="282" y="168"/>
                  <a:pt x="274" y="202"/>
                </a:cubicBezTo>
                <a:cubicBezTo>
                  <a:pt x="276" y="187"/>
                  <a:pt x="277" y="173"/>
                  <a:pt x="278" y="159"/>
                </a:cubicBezTo>
                <a:cubicBezTo>
                  <a:pt x="279" y="109"/>
                  <a:pt x="269" y="33"/>
                  <a:pt x="219" y="6"/>
                </a:cubicBezTo>
                <a:cubicBezTo>
                  <a:pt x="208" y="0"/>
                  <a:pt x="197" y="5"/>
                  <a:pt x="190" y="14"/>
                </a:cubicBezTo>
                <a:cubicBezTo>
                  <a:pt x="140" y="80"/>
                  <a:pt x="165" y="181"/>
                  <a:pt x="205" y="247"/>
                </a:cubicBezTo>
                <a:cubicBezTo>
                  <a:pt x="201" y="250"/>
                  <a:pt x="197" y="252"/>
                  <a:pt x="193" y="254"/>
                </a:cubicBezTo>
                <a:cubicBezTo>
                  <a:pt x="191" y="245"/>
                  <a:pt x="188" y="236"/>
                  <a:pt x="186" y="227"/>
                </a:cubicBezTo>
                <a:cubicBezTo>
                  <a:pt x="180" y="201"/>
                  <a:pt x="174" y="174"/>
                  <a:pt x="163" y="150"/>
                </a:cubicBezTo>
                <a:cubicBezTo>
                  <a:pt x="146" y="111"/>
                  <a:pt x="114" y="86"/>
                  <a:pt x="73" y="77"/>
                </a:cubicBezTo>
                <a:cubicBezTo>
                  <a:pt x="51" y="71"/>
                  <a:pt x="28" y="75"/>
                  <a:pt x="19" y="98"/>
                </a:cubicBezTo>
                <a:cubicBezTo>
                  <a:pt x="0" y="142"/>
                  <a:pt x="21" y="199"/>
                  <a:pt x="46" y="236"/>
                </a:cubicBezTo>
                <a:cubicBezTo>
                  <a:pt x="73" y="277"/>
                  <a:pt x="114" y="301"/>
                  <a:pt x="160" y="301"/>
                </a:cubicBezTo>
                <a:cubicBezTo>
                  <a:pt x="170" y="355"/>
                  <a:pt x="175" y="410"/>
                  <a:pt x="162" y="463"/>
                </a:cubicBezTo>
                <a:cubicBezTo>
                  <a:pt x="156" y="490"/>
                  <a:pt x="197" y="501"/>
                  <a:pt x="203" y="475"/>
                </a:cubicBezTo>
                <a:cubicBezTo>
                  <a:pt x="216" y="420"/>
                  <a:pt x="213" y="364"/>
                  <a:pt x="204" y="309"/>
                </a:cubicBezTo>
                <a:cubicBezTo>
                  <a:pt x="203" y="304"/>
                  <a:pt x="202" y="299"/>
                  <a:pt x="201" y="295"/>
                </a:cubicBezTo>
                <a:cubicBezTo>
                  <a:pt x="212" y="291"/>
                  <a:pt x="222" y="287"/>
                  <a:pt x="230" y="281"/>
                </a:cubicBezTo>
                <a:cubicBezTo>
                  <a:pt x="241" y="293"/>
                  <a:pt x="254" y="304"/>
                  <a:pt x="268" y="311"/>
                </a:cubicBezTo>
                <a:cubicBezTo>
                  <a:pt x="268" y="312"/>
                  <a:pt x="268" y="312"/>
                  <a:pt x="268" y="312"/>
                </a:cubicBezTo>
                <a:cubicBezTo>
                  <a:pt x="270" y="357"/>
                  <a:pt x="275" y="404"/>
                  <a:pt x="290" y="447"/>
                </a:cubicBezTo>
                <a:cubicBezTo>
                  <a:pt x="302" y="481"/>
                  <a:pt x="323" y="515"/>
                  <a:pt x="363" y="518"/>
                </a:cubicBezTo>
                <a:cubicBezTo>
                  <a:pt x="390" y="520"/>
                  <a:pt x="390" y="477"/>
                  <a:pt x="363" y="475"/>
                </a:cubicBezTo>
                <a:cubicBezTo>
                  <a:pt x="357" y="475"/>
                  <a:pt x="352" y="472"/>
                  <a:pt x="346" y="465"/>
                </a:cubicBezTo>
                <a:cubicBezTo>
                  <a:pt x="338" y="456"/>
                  <a:pt x="333" y="443"/>
                  <a:pt x="329" y="432"/>
                </a:cubicBezTo>
                <a:cubicBezTo>
                  <a:pt x="319" y="402"/>
                  <a:pt x="314" y="369"/>
                  <a:pt x="312" y="336"/>
                </a:cubicBezTo>
                <a:cubicBezTo>
                  <a:pt x="311" y="331"/>
                  <a:pt x="311" y="327"/>
                  <a:pt x="310" y="322"/>
                </a:cubicBezTo>
                <a:cubicBezTo>
                  <a:pt x="311" y="322"/>
                  <a:pt x="311" y="322"/>
                  <a:pt x="311" y="322"/>
                </a:cubicBezTo>
                <a:cubicBezTo>
                  <a:pt x="352" y="321"/>
                  <a:pt x="383" y="285"/>
                  <a:pt x="402" y="252"/>
                </a:cubicBezTo>
                <a:cubicBezTo>
                  <a:pt x="419" y="220"/>
                  <a:pt x="427" y="185"/>
                  <a:pt x="431" y="150"/>
                </a:cubicBezTo>
                <a:cubicBezTo>
                  <a:pt x="435" y="118"/>
                  <a:pt x="440" y="79"/>
                  <a:pt x="428" y="49"/>
                </a:cubicBezTo>
                <a:close/>
                <a:moveTo>
                  <a:pt x="54" y="116"/>
                </a:moveTo>
                <a:cubicBezTo>
                  <a:pt x="54" y="116"/>
                  <a:pt x="54" y="116"/>
                  <a:pt x="54" y="116"/>
                </a:cubicBezTo>
                <a:cubicBezTo>
                  <a:pt x="54" y="116"/>
                  <a:pt x="54" y="116"/>
                  <a:pt x="54" y="116"/>
                </a:cubicBezTo>
                <a:close/>
                <a:moveTo>
                  <a:pt x="61" y="169"/>
                </a:moveTo>
                <a:cubicBezTo>
                  <a:pt x="55" y="151"/>
                  <a:pt x="52" y="130"/>
                  <a:pt x="57" y="116"/>
                </a:cubicBezTo>
                <a:cubicBezTo>
                  <a:pt x="57" y="116"/>
                  <a:pt x="57" y="116"/>
                  <a:pt x="57" y="116"/>
                </a:cubicBezTo>
                <a:cubicBezTo>
                  <a:pt x="57" y="116"/>
                  <a:pt x="57" y="116"/>
                  <a:pt x="57" y="116"/>
                </a:cubicBezTo>
                <a:cubicBezTo>
                  <a:pt x="72" y="117"/>
                  <a:pt x="91" y="127"/>
                  <a:pt x="102" y="136"/>
                </a:cubicBezTo>
                <a:cubicBezTo>
                  <a:pt x="118" y="149"/>
                  <a:pt x="126" y="168"/>
                  <a:pt x="132" y="187"/>
                </a:cubicBezTo>
                <a:cubicBezTo>
                  <a:pt x="138" y="211"/>
                  <a:pt x="144" y="234"/>
                  <a:pt x="150" y="258"/>
                </a:cubicBezTo>
                <a:cubicBezTo>
                  <a:pt x="130" y="255"/>
                  <a:pt x="111" y="246"/>
                  <a:pt x="98" y="233"/>
                </a:cubicBezTo>
                <a:cubicBezTo>
                  <a:pt x="80" y="216"/>
                  <a:pt x="68" y="193"/>
                  <a:pt x="61" y="169"/>
                </a:cubicBezTo>
                <a:close/>
                <a:moveTo>
                  <a:pt x="270" y="219"/>
                </a:moveTo>
                <a:cubicBezTo>
                  <a:pt x="268" y="232"/>
                  <a:pt x="267" y="245"/>
                  <a:pt x="266" y="258"/>
                </a:cubicBezTo>
                <a:cubicBezTo>
                  <a:pt x="263" y="256"/>
                  <a:pt x="261" y="253"/>
                  <a:pt x="258" y="250"/>
                </a:cubicBezTo>
                <a:cubicBezTo>
                  <a:pt x="258" y="249"/>
                  <a:pt x="259" y="248"/>
                  <a:pt x="259" y="248"/>
                </a:cubicBezTo>
                <a:cubicBezTo>
                  <a:pt x="264" y="239"/>
                  <a:pt x="267" y="229"/>
                  <a:pt x="270" y="219"/>
                </a:cubicBezTo>
                <a:close/>
                <a:moveTo>
                  <a:pt x="214" y="58"/>
                </a:moveTo>
                <a:cubicBezTo>
                  <a:pt x="225" y="75"/>
                  <a:pt x="230" y="99"/>
                  <a:pt x="233" y="117"/>
                </a:cubicBezTo>
                <a:cubicBezTo>
                  <a:pt x="237" y="145"/>
                  <a:pt x="237" y="176"/>
                  <a:pt x="230" y="204"/>
                </a:cubicBezTo>
                <a:cubicBezTo>
                  <a:pt x="209" y="162"/>
                  <a:pt x="195" y="104"/>
                  <a:pt x="214" y="58"/>
                </a:cubicBezTo>
                <a:close/>
                <a:moveTo>
                  <a:pt x="389" y="150"/>
                </a:moveTo>
                <a:cubicBezTo>
                  <a:pt x="385" y="185"/>
                  <a:pt x="374" y="219"/>
                  <a:pt x="355" y="248"/>
                </a:cubicBezTo>
                <a:cubicBezTo>
                  <a:pt x="344" y="264"/>
                  <a:pt x="327" y="278"/>
                  <a:pt x="309" y="279"/>
                </a:cubicBezTo>
                <a:cubicBezTo>
                  <a:pt x="309" y="250"/>
                  <a:pt x="311" y="222"/>
                  <a:pt x="319" y="196"/>
                </a:cubicBezTo>
                <a:cubicBezTo>
                  <a:pt x="327" y="165"/>
                  <a:pt x="338" y="135"/>
                  <a:pt x="352" y="107"/>
                </a:cubicBezTo>
                <a:cubicBezTo>
                  <a:pt x="359" y="94"/>
                  <a:pt x="366" y="82"/>
                  <a:pt x="375" y="71"/>
                </a:cubicBezTo>
                <a:cubicBezTo>
                  <a:pt x="378" y="68"/>
                  <a:pt x="382" y="65"/>
                  <a:pt x="386" y="63"/>
                </a:cubicBezTo>
                <a:cubicBezTo>
                  <a:pt x="387" y="62"/>
                  <a:pt x="387" y="63"/>
                  <a:pt x="390" y="64"/>
                </a:cubicBezTo>
                <a:cubicBezTo>
                  <a:pt x="385" y="62"/>
                  <a:pt x="390" y="69"/>
                  <a:pt x="390" y="72"/>
                </a:cubicBezTo>
                <a:cubicBezTo>
                  <a:pt x="392" y="79"/>
                  <a:pt x="392" y="86"/>
                  <a:pt x="392" y="94"/>
                </a:cubicBezTo>
                <a:cubicBezTo>
                  <a:pt x="393" y="112"/>
                  <a:pt x="391" y="131"/>
                  <a:pt x="389" y="15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lightbulb edge"/>
          <p:cNvSpPr>
            <a:spLocks/>
          </p:cNvSpPr>
          <p:nvPr/>
        </p:nvSpPr>
        <p:spPr bwMode="auto">
          <a:xfrm>
            <a:off x="3603292" y="2397211"/>
            <a:ext cx="1990863" cy="2290595"/>
          </a:xfrm>
          <a:custGeom>
            <a:avLst/>
            <a:gdLst>
              <a:gd name="T0" fmla="*/ 536 w 693"/>
              <a:gd name="T1" fmla="*/ 734 h 798"/>
              <a:gd name="T2" fmla="*/ 560 w 693"/>
              <a:gd name="T3" fmla="*/ 561 h 798"/>
              <a:gd name="T4" fmla="*/ 617 w 693"/>
              <a:gd name="T5" fmla="*/ 459 h 798"/>
              <a:gd name="T6" fmla="*/ 667 w 693"/>
              <a:gd name="T7" fmla="*/ 209 h 798"/>
              <a:gd name="T8" fmla="*/ 511 w 693"/>
              <a:gd name="T9" fmla="*/ 56 h 798"/>
              <a:gd name="T10" fmla="*/ 285 w 693"/>
              <a:gd name="T11" fmla="*/ 4 h 798"/>
              <a:gd name="T12" fmla="*/ 77 w 693"/>
              <a:gd name="T13" fmla="*/ 82 h 798"/>
              <a:gd name="T14" fmla="*/ 4 w 693"/>
              <a:gd name="T15" fmla="*/ 295 h 798"/>
              <a:gd name="T16" fmla="*/ 36 w 693"/>
              <a:gd name="T17" fmla="*/ 420 h 798"/>
              <a:gd name="T18" fmla="*/ 116 w 693"/>
              <a:gd name="T19" fmla="*/ 528 h 798"/>
              <a:gd name="T20" fmla="*/ 183 w 693"/>
              <a:gd name="T21" fmla="*/ 626 h 798"/>
              <a:gd name="T22" fmla="*/ 166 w 693"/>
              <a:gd name="T23" fmla="*/ 746 h 798"/>
              <a:gd name="T24" fmla="*/ 196 w 693"/>
              <a:gd name="T25" fmla="*/ 776 h 798"/>
              <a:gd name="T26" fmla="*/ 235 w 693"/>
              <a:gd name="T27" fmla="*/ 645 h 798"/>
              <a:gd name="T28" fmla="*/ 178 w 693"/>
              <a:gd name="T29" fmla="*/ 540 h 798"/>
              <a:gd name="T30" fmla="*/ 88 w 693"/>
              <a:gd name="T31" fmla="*/ 424 h 798"/>
              <a:gd name="T32" fmla="*/ 46 w 693"/>
              <a:gd name="T33" fmla="*/ 290 h 798"/>
              <a:gd name="T34" fmla="*/ 142 w 693"/>
              <a:gd name="T35" fmla="*/ 82 h 798"/>
              <a:gd name="T36" fmla="*/ 371 w 693"/>
              <a:gd name="T37" fmla="*/ 57 h 798"/>
              <a:gd name="T38" fmla="*/ 555 w 693"/>
              <a:gd name="T39" fmla="*/ 129 h 798"/>
              <a:gd name="T40" fmla="*/ 615 w 693"/>
              <a:gd name="T41" fmla="*/ 194 h 798"/>
              <a:gd name="T42" fmla="*/ 633 w 693"/>
              <a:gd name="T43" fmla="*/ 295 h 798"/>
              <a:gd name="T44" fmla="*/ 552 w 693"/>
              <a:gd name="T45" fmla="*/ 481 h 798"/>
              <a:gd name="T46" fmla="*/ 494 w 693"/>
              <a:gd name="T47" fmla="*/ 734 h 798"/>
              <a:gd name="T48" fmla="*/ 536 w 693"/>
              <a:gd name="T49" fmla="*/ 734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93" h="798">
                <a:moveTo>
                  <a:pt x="536" y="734"/>
                </a:moveTo>
                <a:cubicBezTo>
                  <a:pt x="533" y="675"/>
                  <a:pt x="539" y="617"/>
                  <a:pt x="560" y="561"/>
                </a:cubicBezTo>
                <a:cubicBezTo>
                  <a:pt x="573" y="524"/>
                  <a:pt x="596" y="492"/>
                  <a:pt x="617" y="459"/>
                </a:cubicBezTo>
                <a:cubicBezTo>
                  <a:pt x="664" y="386"/>
                  <a:pt x="693" y="295"/>
                  <a:pt x="667" y="209"/>
                </a:cubicBezTo>
                <a:cubicBezTo>
                  <a:pt x="646" y="135"/>
                  <a:pt x="578" y="86"/>
                  <a:pt x="511" y="56"/>
                </a:cubicBezTo>
                <a:cubicBezTo>
                  <a:pt x="440" y="25"/>
                  <a:pt x="362" y="8"/>
                  <a:pt x="285" y="4"/>
                </a:cubicBezTo>
                <a:cubicBezTo>
                  <a:pt x="207" y="0"/>
                  <a:pt x="131" y="25"/>
                  <a:pt x="77" y="82"/>
                </a:cubicBezTo>
                <a:cubicBezTo>
                  <a:pt x="23" y="138"/>
                  <a:pt x="0" y="219"/>
                  <a:pt x="4" y="295"/>
                </a:cubicBezTo>
                <a:cubicBezTo>
                  <a:pt x="6" y="338"/>
                  <a:pt x="17" y="382"/>
                  <a:pt x="36" y="420"/>
                </a:cubicBezTo>
                <a:cubicBezTo>
                  <a:pt x="56" y="460"/>
                  <a:pt x="88" y="493"/>
                  <a:pt x="116" y="528"/>
                </a:cubicBezTo>
                <a:cubicBezTo>
                  <a:pt x="141" y="558"/>
                  <a:pt x="165" y="592"/>
                  <a:pt x="183" y="626"/>
                </a:cubicBezTo>
                <a:cubicBezTo>
                  <a:pt x="206" y="669"/>
                  <a:pt x="194" y="710"/>
                  <a:pt x="166" y="746"/>
                </a:cubicBezTo>
                <a:cubicBezTo>
                  <a:pt x="149" y="767"/>
                  <a:pt x="179" y="798"/>
                  <a:pt x="196" y="776"/>
                </a:cubicBezTo>
                <a:cubicBezTo>
                  <a:pt x="226" y="737"/>
                  <a:pt x="246" y="695"/>
                  <a:pt x="235" y="645"/>
                </a:cubicBezTo>
                <a:cubicBezTo>
                  <a:pt x="227" y="605"/>
                  <a:pt x="200" y="572"/>
                  <a:pt x="178" y="540"/>
                </a:cubicBezTo>
                <a:cubicBezTo>
                  <a:pt x="151" y="499"/>
                  <a:pt x="115" y="465"/>
                  <a:pt x="88" y="424"/>
                </a:cubicBezTo>
                <a:cubicBezTo>
                  <a:pt x="61" y="385"/>
                  <a:pt x="48" y="338"/>
                  <a:pt x="46" y="290"/>
                </a:cubicBezTo>
                <a:cubicBezTo>
                  <a:pt x="42" y="210"/>
                  <a:pt x="74" y="127"/>
                  <a:pt x="142" y="82"/>
                </a:cubicBezTo>
                <a:cubicBezTo>
                  <a:pt x="210" y="36"/>
                  <a:pt x="295" y="43"/>
                  <a:pt x="371" y="57"/>
                </a:cubicBezTo>
                <a:cubicBezTo>
                  <a:pt x="436" y="70"/>
                  <a:pt x="500" y="91"/>
                  <a:pt x="555" y="129"/>
                </a:cubicBezTo>
                <a:cubicBezTo>
                  <a:pt x="580" y="146"/>
                  <a:pt x="601" y="168"/>
                  <a:pt x="615" y="194"/>
                </a:cubicBezTo>
                <a:cubicBezTo>
                  <a:pt x="633" y="225"/>
                  <a:pt x="635" y="261"/>
                  <a:pt x="633" y="295"/>
                </a:cubicBezTo>
                <a:cubicBezTo>
                  <a:pt x="630" y="366"/>
                  <a:pt x="589" y="423"/>
                  <a:pt x="552" y="481"/>
                </a:cubicBezTo>
                <a:cubicBezTo>
                  <a:pt x="504" y="556"/>
                  <a:pt x="489" y="647"/>
                  <a:pt x="494" y="734"/>
                </a:cubicBezTo>
                <a:cubicBezTo>
                  <a:pt x="496" y="762"/>
                  <a:pt x="538" y="762"/>
                  <a:pt x="536" y="73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lightbulb bottom"/>
          <p:cNvSpPr>
            <a:spLocks noEditPoints="1"/>
          </p:cNvSpPr>
          <p:nvPr/>
        </p:nvSpPr>
        <p:spPr bwMode="auto">
          <a:xfrm>
            <a:off x="4102844" y="4355750"/>
            <a:ext cx="968250" cy="1096077"/>
          </a:xfrm>
          <a:custGeom>
            <a:avLst/>
            <a:gdLst>
              <a:gd name="T0" fmla="*/ 335 w 337"/>
              <a:gd name="T1" fmla="*/ 82 h 382"/>
              <a:gd name="T2" fmla="*/ 327 w 337"/>
              <a:gd name="T3" fmla="*/ 19 h 382"/>
              <a:gd name="T4" fmla="*/ 326 w 337"/>
              <a:gd name="T5" fmla="*/ 18 h 382"/>
              <a:gd name="T6" fmla="*/ 293 w 337"/>
              <a:gd name="T7" fmla="*/ 7 h 382"/>
              <a:gd name="T8" fmla="*/ 74 w 337"/>
              <a:gd name="T9" fmla="*/ 42 h 382"/>
              <a:gd name="T10" fmla="*/ 92 w 337"/>
              <a:gd name="T11" fmla="*/ 73 h 382"/>
              <a:gd name="T12" fmla="*/ 290 w 337"/>
              <a:gd name="T13" fmla="*/ 43 h 382"/>
              <a:gd name="T14" fmla="*/ 294 w 337"/>
              <a:gd name="T15" fmla="*/ 88 h 382"/>
              <a:gd name="T16" fmla="*/ 292 w 337"/>
              <a:gd name="T17" fmla="*/ 88 h 382"/>
              <a:gd name="T18" fmla="*/ 58 w 337"/>
              <a:gd name="T19" fmla="*/ 94 h 382"/>
              <a:gd name="T20" fmla="*/ 58 w 337"/>
              <a:gd name="T21" fmla="*/ 94 h 382"/>
              <a:gd name="T22" fmla="*/ 48 w 337"/>
              <a:gd name="T23" fmla="*/ 58 h 382"/>
              <a:gd name="T24" fmla="*/ 7 w 337"/>
              <a:gd name="T25" fmla="*/ 69 h 382"/>
              <a:gd name="T26" fmla="*/ 123 w 337"/>
              <a:gd name="T27" fmla="*/ 338 h 382"/>
              <a:gd name="T28" fmla="*/ 281 w 337"/>
              <a:gd name="T29" fmla="*/ 348 h 382"/>
              <a:gd name="T30" fmla="*/ 318 w 337"/>
              <a:gd name="T31" fmla="*/ 278 h 382"/>
              <a:gd name="T32" fmla="*/ 334 w 337"/>
              <a:gd name="T33" fmla="*/ 179 h 382"/>
              <a:gd name="T34" fmla="*/ 335 w 337"/>
              <a:gd name="T35" fmla="*/ 82 h 382"/>
              <a:gd name="T36" fmla="*/ 292 w 337"/>
              <a:gd name="T37" fmla="*/ 124 h 382"/>
              <a:gd name="T38" fmla="*/ 294 w 337"/>
              <a:gd name="T39" fmla="*/ 124 h 382"/>
              <a:gd name="T40" fmla="*/ 294 w 337"/>
              <a:gd name="T41" fmla="*/ 138 h 382"/>
              <a:gd name="T42" fmla="*/ 80 w 337"/>
              <a:gd name="T43" fmla="*/ 165 h 382"/>
              <a:gd name="T44" fmla="*/ 72 w 337"/>
              <a:gd name="T45" fmla="*/ 168 h 382"/>
              <a:gd name="T46" fmla="*/ 65 w 337"/>
              <a:gd name="T47" fmla="*/ 131 h 382"/>
              <a:gd name="T48" fmla="*/ 292 w 337"/>
              <a:gd name="T49" fmla="*/ 124 h 382"/>
              <a:gd name="T50" fmla="*/ 85 w 337"/>
              <a:gd name="T51" fmla="*/ 219 h 382"/>
              <a:gd name="T52" fmla="*/ 82 w 337"/>
              <a:gd name="T53" fmla="*/ 210 h 382"/>
              <a:gd name="T54" fmla="*/ 80 w 337"/>
              <a:gd name="T55" fmla="*/ 202 h 382"/>
              <a:gd name="T56" fmla="*/ 292 w 337"/>
              <a:gd name="T57" fmla="*/ 175 h 382"/>
              <a:gd name="T58" fmla="*/ 290 w 337"/>
              <a:gd name="T59" fmla="*/ 198 h 382"/>
              <a:gd name="T60" fmla="*/ 264 w 337"/>
              <a:gd name="T61" fmla="*/ 186 h 382"/>
              <a:gd name="T62" fmla="*/ 89 w 337"/>
              <a:gd name="T63" fmla="*/ 218 h 382"/>
              <a:gd name="T64" fmla="*/ 85 w 337"/>
              <a:gd name="T65" fmla="*/ 219 h 382"/>
              <a:gd name="T66" fmla="*/ 226 w 337"/>
              <a:gd name="T67" fmla="*/ 322 h 382"/>
              <a:gd name="T68" fmla="*/ 149 w 337"/>
              <a:gd name="T69" fmla="*/ 304 h 382"/>
              <a:gd name="T70" fmla="*/ 143 w 337"/>
              <a:gd name="T71" fmla="*/ 301 h 382"/>
              <a:gd name="T72" fmla="*/ 197 w 337"/>
              <a:gd name="T73" fmla="*/ 300 h 382"/>
              <a:gd name="T74" fmla="*/ 276 w 337"/>
              <a:gd name="T75" fmla="*/ 273 h 382"/>
              <a:gd name="T76" fmla="*/ 258 w 337"/>
              <a:gd name="T77" fmla="*/ 311 h 382"/>
              <a:gd name="T78" fmla="*/ 226 w 337"/>
              <a:gd name="T79" fmla="*/ 322 h 382"/>
              <a:gd name="T80" fmla="*/ 283 w 337"/>
              <a:gd name="T81" fmla="*/ 251 h 382"/>
              <a:gd name="T82" fmla="*/ 254 w 337"/>
              <a:gd name="T83" fmla="*/ 245 h 382"/>
              <a:gd name="T84" fmla="*/ 182 w 337"/>
              <a:gd name="T85" fmla="*/ 264 h 382"/>
              <a:gd name="T86" fmla="*/ 105 w 337"/>
              <a:gd name="T87" fmla="*/ 263 h 382"/>
              <a:gd name="T88" fmla="*/ 100 w 337"/>
              <a:gd name="T89" fmla="*/ 255 h 382"/>
              <a:gd name="T90" fmla="*/ 185 w 337"/>
              <a:gd name="T91" fmla="*/ 248 h 382"/>
              <a:gd name="T92" fmla="*/ 283 w 337"/>
              <a:gd name="T93" fmla="*/ 217 h 382"/>
              <a:gd name="T94" fmla="*/ 289 w 337"/>
              <a:gd name="T95" fmla="*/ 208 h 382"/>
              <a:gd name="T96" fmla="*/ 283 w 337"/>
              <a:gd name="T97" fmla="*/ 251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7" h="382">
                <a:moveTo>
                  <a:pt x="335" y="82"/>
                </a:moveTo>
                <a:cubicBezTo>
                  <a:pt x="334" y="61"/>
                  <a:pt x="333" y="39"/>
                  <a:pt x="327" y="19"/>
                </a:cubicBezTo>
                <a:cubicBezTo>
                  <a:pt x="326" y="18"/>
                  <a:pt x="326" y="18"/>
                  <a:pt x="326" y="18"/>
                </a:cubicBezTo>
                <a:cubicBezTo>
                  <a:pt x="321" y="2"/>
                  <a:pt x="303" y="0"/>
                  <a:pt x="293" y="7"/>
                </a:cubicBezTo>
                <a:cubicBezTo>
                  <a:pt x="219" y="12"/>
                  <a:pt x="143" y="12"/>
                  <a:pt x="74" y="42"/>
                </a:cubicBezTo>
                <a:cubicBezTo>
                  <a:pt x="52" y="51"/>
                  <a:pt x="71" y="82"/>
                  <a:pt x="92" y="73"/>
                </a:cubicBezTo>
                <a:cubicBezTo>
                  <a:pt x="154" y="47"/>
                  <a:pt x="224" y="48"/>
                  <a:pt x="290" y="43"/>
                </a:cubicBezTo>
                <a:cubicBezTo>
                  <a:pt x="293" y="57"/>
                  <a:pt x="294" y="73"/>
                  <a:pt x="294" y="88"/>
                </a:cubicBezTo>
                <a:cubicBezTo>
                  <a:pt x="294" y="88"/>
                  <a:pt x="293" y="88"/>
                  <a:pt x="292" y="88"/>
                </a:cubicBezTo>
                <a:cubicBezTo>
                  <a:pt x="214" y="83"/>
                  <a:pt x="136" y="94"/>
                  <a:pt x="58" y="94"/>
                </a:cubicBezTo>
                <a:cubicBezTo>
                  <a:pt x="58" y="94"/>
                  <a:pt x="58" y="94"/>
                  <a:pt x="58" y="94"/>
                </a:cubicBezTo>
                <a:cubicBezTo>
                  <a:pt x="55" y="82"/>
                  <a:pt x="52" y="70"/>
                  <a:pt x="48" y="58"/>
                </a:cubicBezTo>
                <a:cubicBezTo>
                  <a:pt x="41" y="32"/>
                  <a:pt x="0" y="43"/>
                  <a:pt x="7" y="69"/>
                </a:cubicBezTo>
                <a:cubicBezTo>
                  <a:pt x="35" y="162"/>
                  <a:pt x="29" y="284"/>
                  <a:pt x="123" y="338"/>
                </a:cubicBezTo>
                <a:cubicBezTo>
                  <a:pt x="165" y="362"/>
                  <a:pt x="240" y="382"/>
                  <a:pt x="281" y="348"/>
                </a:cubicBezTo>
                <a:cubicBezTo>
                  <a:pt x="301" y="331"/>
                  <a:pt x="311" y="303"/>
                  <a:pt x="318" y="278"/>
                </a:cubicBezTo>
                <a:cubicBezTo>
                  <a:pt x="328" y="246"/>
                  <a:pt x="331" y="212"/>
                  <a:pt x="334" y="179"/>
                </a:cubicBezTo>
                <a:cubicBezTo>
                  <a:pt x="336" y="147"/>
                  <a:pt x="337" y="114"/>
                  <a:pt x="335" y="82"/>
                </a:cubicBezTo>
                <a:close/>
                <a:moveTo>
                  <a:pt x="292" y="124"/>
                </a:moveTo>
                <a:cubicBezTo>
                  <a:pt x="293" y="124"/>
                  <a:pt x="293" y="124"/>
                  <a:pt x="294" y="124"/>
                </a:cubicBezTo>
                <a:cubicBezTo>
                  <a:pt x="294" y="129"/>
                  <a:pt x="294" y="133"/>
                  <a:pt x="294" y="138"/>
                </a:cubicBezTo>
                <a:cubicBezTo>
                  <a:pt x="222" y="146"/>
                  <a:pt x="151" y="158"/>
                  <a:pt x="80" y="165"/>
                </a:cubicBezTo>
                <a:cubicBezTo>
                  <a:pt x="77" y="166"/>
                  <a:pt x="74" y="166"/>
                  <a:pt x="72" y="168"/>
                </a:cubicBezTo>
                <a:cubicBezTo>
                  <a:pt x="70" y="155"/>
                  <a:pt x="67" y="143"/>
                  <a:pt x="65" y="131"/>
                </a:cubicBezTo>
                <a:cubicBezTo>
                  <a:pt x="141" y="130"/>
                  <a:pt x="216" y="120"/>
                  <a:pt x="292" y="124"/>
                </a:cubicBezTo>
                <a:close/>
                <a:moveTo>
                  <a:pt x="85" y="219"/>
                </a:moveTo>
                <a:cubicBezTo>
                  <a:pt x="84" y="216"/>
                  <a:pt x="83" y="213"/>
                  <a:pt x="82" y="210"/>
                </a:cubicBezTo>
                <a:cubicBezTo>
                  <a:pt x="82" y="207"/>
                  <a:pt x="81" y="204"/>
                  <a:pt x="80" y="202"/>
                </a:cubicBezTo>
                <a:cubicBezTo>
                  <a:pt x="151" y="194"/>
                  <a:pt x="221" y="182"/>
                  <a:pt x="292" y="175"/>
                </a:cubicBezTo>
                <a:cubicBezTo>
                  <a:pt x="291" y="182"/>
                  <a:pt x="291" y="190"/>
                  <a:pt x="290" y="198"/>
                </a:cubicBezTo>
                <a:cubicBezTo>
                  <a:pt x="288" y="187"/>
                  <a:pt x="277" y="177"/>
                  <a:pt x="264" y="186"/>
                </a:cubicBezTo>
                <a:cubicBezTo>
                  <a:pt x="217" y="219"/>
                  <a:pt x="145" y="218"/>
                  <a:pt x="89" y="218"/>
                </a:cubicBezTo>
                <a:cubicBezTo>
                  <a:pt x="88" y="218"/>
                  <a:pt x="87" y="219"/>
                  <a:pt x="85" y="219"/>
                </a:cubicBezTo>
                <a:close/>
                <a:moveTo>
                  <a:pt x="226" y="322"/>
                </a:moveTo>
                <a:cubicBezTo>
                  <a:pt x="200" y="322"/>
                  <a:pt x="173" y="316"/>
                  <a:pt x="149" y="304"/>
                </a:cubicBezTo>
                <a:cubicBezTo>
                  <a:pt x="147" y="303"/>
                  <a:pt x="145" y="302"/>
                  <a:pt x="143" y="301"/>
                </a:cubicBezTo>
                <a:cubicBezTo>
                  <a:pt x="161" y="301"/>
                  <a:pt x="179" y="301"/>
                  <a:pt x="197" y="300"/>
                </a:cubicBezTo>
                <a:cubicBezTo>
                  <a:pt x="224" y="298"/>
                  <a:pt x="256" y="293"/>
                  <a:pt x="276" y="273"/>
                </a:cubicBezTo>
                <a:cubicBezTo>
                  <a:pt x="272" y="287"/>
                  <a:pt x="266" y="300"/>
                  <a:pt x="258" y="311"/>
                </a:cubicBezTo>
                <a:cubicBezTo>
                  <a:pt x="249" y="323"/>
                  <a:pt x="242" y="323"/>
                  <a:pt x="226" y="322"/>
                </a:cubicBezTo>
                <a:close/>
                <a:moveTo>
                  <a:pt x="283" y="251"/>
                </a:moveTo>
                <a:cubicBezTo>
                  <a:pt x="278" y="240"/>
                  <a:pt x="264" y="234"/>
                  <a:pt x="254" y="245"/>
                </a:cubicBezTo>
                <a:cubicBezTo>
                  <a:pt x="237" y="263"/>
                  <a:pt x="204" y="263"/>
                  <a:pt x="182" y="264"/>
                </a:cubicBezTo>
                <a:cubicBezTo>
                  <a:pt x="156" y="265"/>
                  <a:pt x="131" y="264"/>
                  <a:pt x="105" y="263"/>
                </a:cubicBezTo>
                <a:cubicBezTo>
                  <a:pt x="103" y="261"/>
                  <a:pt x="101" y="258"/>
                  <a:pt x="100" y="255"/>
                </a:cubicBezTo>
                <a:cubicBezTo>
                  <a:pt x="128" y="254"/>
                  <a:pt x="157" y="252"/>
                  <a:pt x="185" y="248"/>
                </a:cubicBezTo>
                <a:cubicBezTo>
                  <a:pt x="219" y="243"/>
                  <a:pt x="255" y="237"/>
                  <a:pt x="283" y="217"/>
                </a:cubicBezTo>
                <a:cubicBezTo>
                  <a:pt x="286" y="215"/>
                  <a:pt x="288" y="212"/>
                  <a:pt x="289" y="208"/>
                </a:cubicBezTo>
                <a:cubicBezTo>
                  <a:pt x="288" y="223"/>
                  <a:pt x="286" y="237"/>
                  <a:pt x="283" y="2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up light arrow"/>
          <p:cNvSpPr>
            <a:spLocks/>
          </p:cNvSpPr>
          <p:nvPr/>
        </p:nvSpPr>
        <p:spPr bwMode="auto">
          <a:xfrm>
            <a:off x="4121709" y="1384130"/>
            <a:ext cx="882650" cy="1031875"/>
          </a:xfrm>
          <a:custGeom>
            <a:avLst/>
            <a:gdLst>
              <a:gd name="T0" fmla="*/ 109 w 117"/>
              <a:gd name="T1" fmla="*/ 33 h 106"/>
              <a:gd name="T2" fmla="*/ 53 w 117"/>
              <a:gd name="T3" fmla="*/ 1 h 106"/>
              <a:gd name="T4" fmla="*/ 42 w 117"/>
              <a:gd name="T5" fmla="*/ 2 h 106"/>
              <a:gd name="T6" fmla="*/ 2 w 117"/>
              <a:gd name="T7" fmla="*/ 35 h 106"/>
              <a:gd name="T8" fmla="*/ 8 w 117"/>
              <a:gd name="T9" fmla="*/ 44 h 106"/>
              <a:gd name="T10" fmla="*/ 43 w 117"/>
              <a:gd name="T11" fmla="*/ 16 h 106"/>
              <a:gd name="T12" fmla="*/ 49 w 117"/>
              <a:gd name="T13" fmla="*/ 24 h 106"/>
              <a:gd name="T14" fmla="*/ 51 w 117"/>
              <a:gd name="T15" fmla="*/ 49 h 106"/>
              <a:gd name="T16" fmla="*/ 45 w 117"/>
              <a:gd name="T17" fmla="*/ 97 h 106"/>
              <a:gd name="T18" fmla="*/ 59 w 117"/>
              <a:gd name="T19" fmla="*/ 97 h 106"/>
              <a:gd name="T20" fmla="*/ 59 w 117"/>
              <a:gd name="T21" fmla="*/ 15 h 106"/>
              <a:gd name="T22" fmla="*/ 103 w 117"/>
              <a:gd name="T23" fmla="*/ 45 h 106"/>
              <a:gd name="T24" fmla="*/ 109 w 117"/>
              <a:gd name="T25" fmla="*/ 3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06">
                <a:moveTo>
                  <a:pt x="109" y="33"/>
                </a:moveTo>
                <a:cubicBezTo>
                  <a:pt x="91" y="22"/>
                  <a:pt x="75" y="4"/>
                  <a:pt x="53" y="1"/>
                </a:cubicBezTo>
                <a:cubicBezTo>
                  <a:pt x="49" y="0"/>
                  <a:pt x="45" y="0"/>
                  <a:pt x="42" y="2"/>
                </a:cubicBezTo>
                <a:cubicBezTo>
                  <a:pt x="25" y="2"/>
                  <a:pt x="6" y="22"/>
                  <a:pt x="2" y="35"/>
                </a:cubicBezTo>
                <a:cubicBezTo>
                  <a:pt x="0" y="39"/>
                  <a:pt x="4" y="44"/>
                  <a:pt x="8" y="44"/>
                </a:cubicBezTo>
                <a:cubicBezTo>
                  <a:pt x="26" y="42"/>
                  <a:pt x="30" y="26"/>
                  <a:pt x="43" y="16"/>
                </a:cubicBezTo>
                <a:cubicBezTo>
                  <a:pt x="45" y="17"/>
                  <a:pt x="47" y="20"/>
                  <a:pt x="49" y="24"/>
                </a:cubicBezTo>
                <a:cubicBezTo>
                  <a:pt x="52" y="31"/>
                  <a:pt x="51" y="41"/>
                  <a:pt x="51" y="49"/>
                </a:cubicBezTo>
                <a:cubicBezTo>
                  <a:pt x="50" y="65"/>
                  <a:pt x="46" y="81"/>
                  <a:pt x="45" y="97"/>
                </a:cubicBezTo>
                <a:cubicBezTo>
                  <a:pt x="45" y="106"/>
                  <a:pt x="58" y="106"/>
                  <a:pt x="59" y="97"/>
                </a:cubicBezTo>
                <a:cubicBezTo>
                  <a:pt x="59" y="71"/>
                  <a:pt x="71" y="40"/>
                  <a:pt x="59" y="15"/>
                </a:cubicBezTo>
                <a:cubicBezTo>
                  <a:pt x="75" y="21"/>
                  <a:pt x="94" y="39"/>
                  <a:pt x="103" y="45"/>
                </a:cubicBezTo>
                <a:cubicBezTo>
                  <a:pt x="110" y="49"/>
                  <a:pt x="117" y="38"/>
                  <a:pt x="109" y="3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arrow top"/>
          <p:cNvSpPr>
            <a:spLocks/>
          </p:cNvSpPr>
          <p:nvPr/>
        </p:nvSpPr>
        <p:spPr bwMode="auto">
          <a:xfrm>
            <a:off x="5318684" y="1911180"/>
            <a:ext cx="755650" cy="347663"/>
          </a:xfrm>
          <a:custGeom>
            <a:avLst/>
            <a:gdLst>
              <a:gd name="T0" fmla="*/ 16 w 100"/>
              <a:gd name="T1" fmla="*/ 45 h 46"/>
              <a:gd name="T2" fmla="*/ 34 w 100"/>
              <a:gd name="T3" fmla="*/ 44 h 46"/>
              <a:gd name="T4" fmla="*/ 60 w 100"/>
              <a:gd name="T5" fmla="*/ 40 h 46"/>
              <a:gd name="T6" fmla="*/ 60 w 100"/>
              <a:gd name="T7" fmla="*/ 26 h 46"/>
              <a:gd name="T8" fmla="*/ 28 w 100"/>
              <a:gd name="T9" fmla="*/ 31 h 46"/>
              <a:gd name="T10" fmla="*/ 92 w 100"/>
              <a:gd name="T11" fmla="*/ 20 h 46"/>
              <a:gd name="T12" fmla="*/ 92 w 100"/>
              <a:gd name="T13" fmla="*/ 6 h 46"/>
              <a:gd name="T14" fmla="*/ 18 w 100"/>
              <a:gd name="T15" fmla="*/ 22 h 46"/>
              <a:gd name="T16" fmla="*/ 21 w 100"/>
              <a:gd name="T17" fmla="*/ 12 h 46"/>
              <a:gd name="T18" fmla="*/ 8 w 100"/>
              <a:gd name="T19" fmla="*/ 9 h 46"/>
              <a:gd name="T20" fmla="*/ 16 w 100"/>
              <a:gd name="T21"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 h="46">
                <a:moveTo>
                  <a:pt x="16" y="45"/>
                </a:moveTo>
                <a:cubicBezTo>
                  <a:pt x="21" y="46"/>
                  <a:pt x="28" y="45"/>
                  <a:pt x="34" y="44"/>
                </a:cubicBezTo>
                <a:cubicBezTo>
                  <a:pt x="42" y="42"/>
                  <a:pt x="51" y="40"/>
                  <a:pt x="60" y="40"/>
                </a:cubicBezTo>
                <a:cubicBezTo>
                  <a:pt x="68" y="39"/>
                  <a:pt x="68" y="26"/>
                  <a:pt x="60" y="26"/>
                </a:cubicBezTo>
                <a:cubicBezTo>
                  <a:pt x="49" y="27"/>
                  <a:pt x="39" y="30"/>
                  <a:pt x="28" y="31"/>
                </a:cubicBezTo>
                <a:cubicBezTo>
                  <a:pt x="47" y="21"/>
                  <a:pt x="71" y="19"/>
                  <a:pt x="92" y="20"/>
                </a:cubicBezTo>
                <a:cubicBezTo>
                  <a:pt x="100" y="20"/>
                  <a:pt x="100" y="7"/>
                  <a:pt x="92" y="6"/>
                </a:cubicBezTo>
                <a:cubicBezTo>
                  <a:pt x="68" y="5"/>
                  <a:pt x="40" y="9"/>
                  <a:pt x="18" y="22"/>
                </a:cubicBezTo>
                <a:cubicBezTo>
                  <a:pt x="19" y="18"/>
                  <a:pt x="20" y="15"/>
                  <a:pt x="21" y="12"/>
                </a:cubicBezTo>
                <a:cubicBezTo>
                  <a:pt x="23" y="4"/>
                  <a:pt x="10" y="0"/>
                  <a:pt x="8" y="9"/>
                </a:cubicBezTo>
                <a:cubicBezTo>
                  <a:pt x="5" y="20"/>
                  <a:pt x="0" y="40"/>
                  <a:pt x="16"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arrow middle"/>
          <p:cNvSpPr>
            <a:spLocks/>
          </p:cNvSpPr>
          <p:nvPr/>
        </p:nvSpPr>
        <p:spPr bwMode="auto">
          <a:xfrm>
            <a:off x="5485372" y="3671718"/>
            <a:ext cx="701675" cy="417513"/>
          </a:xfrm>
          <a:custGeom>
            <a:avLst/>
            <a:gdLst>
              <a:gd name="T0" fmla="*/ 85 w 93"/>
              <a:gd name="T1" fmla="*/ 15 h 55"/>
              <a:gd name="T2" fmla="*/ 23 w 93"/>
              <a:gd name="T3" fmla="*/ 25 h 55"/>
              <a:gd name="T4" fmla="*/ 36 w 93"/>
              <a:gd name="T5" fmla="*/ 16 h 55"/>
              <a:gd name="T6" fmla="*/ 29 w 93"/>
              <a:gd name="T7" fmla="*/ 4 h 55"/>
              <a:gd name="T8" fmla="*/ 5 w 93"/>
              <a:gd name="T9" fmla="*/ 40 h 55"/>
              <a:gd name="T10" fmla="*/ 43 w 93"/>
              <a:gd name="T11" fmla="*/ 54 h 55"/>
              <a:gd name="T12" fmla="*/ 43 w 93"/>
              <a:gd name="T13" fmla="*/ 41 h 55"/>
              <a:gd name="T14" fmla="*/ 23 w 93"/>
              <a:gd name="T15" fmla="*/ 39 h 55"/>
              <a:gd name="T16" fmla="*/ 85 w 93"/>
              <a:gd name="T17" fmla="*/ 29 h 55"/>
              <a:gd name="T18" fmla="*/ 85 w 93"/>
              <a:gd name="T19" fmla="*/ 1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55">
                <a:moveTo>
                  <a:pt x="85" y="15"/>
                </a:moveTo>
                <a:cubicBezTo>
                  <a:pt x="64" y="14"/>
                  <a:pt x="43" y="18"/>
                  <a:pt x="23" y="25"/>
                </a:cubicBezTo>
                <a:cubicBezTo>
                  <a:pt x="29" y="21"/>
                  <a:pt x="35" y="16"/>
                  <a:pt x="36" y="16"/>
                </a:cubicBezTo>
                <a:cubicBezTo>
                  <a:pt x="43" y="11"/>
                  <a:pt x="36" y="0"/>
                  <a:pt x="29" y="4"/>
                </a:cubicBezTo>
                <a:cubicBezTo>
                  <a:pt x="19" y="11"/>
                  <a:pt x="0" y="24"/>
                  <a:pt x="5" y="40"/>
                </a:cubicBezTo>
                <a:cubicBezTo>
                  <a:pt x="10" y="54"/>
                  <a:pt x="30" y="55"/>
                  <a:pt x="43" y="54"/>
                </a:cubicBezTo>
                <a:cubicBezTo>
                  <a:pt x="51" y="54"/>
                  <a:pt x="51" y="41"/>
                  <a:pt x="43" y="41"/>
                </a:cubicBezTo>
                <a:cubicBezTo>
                  <a:pt x="37" y="41"/>
                  <a:pt x="29" y="42"/>
                  <a:pt x="23" y="39"/>
                </a:cubicBezTo>
                <a:cubicBezTo>
                  <a:pt x="43" y="32"/>
                  <a:pt x="63" y="27"/>
                  <a:pt x="85" y="29"/>
                </a:cubicBezTo>
                <a:cubicBezTo>
                  <a:pt x="93" y="29"/>
                  <a:pt x="93" y="16"/>
                  <a:pt x="85" y="1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arrow lower"/>
          <p:cNvSpPr>
            <a:spLocks/>
          </p:cNvSpPr>
          <p:nvPr/>
        </p:nvSpPr>
        <p:spPr bwMode="auto">
          <a:xfrm>
            <a:off x="5340909" y="5341769"/>
            <a:ext cx="769937" cy="385763"/>
          </a:xfrm>
          <a:custGeom>
            <a:avLst/>
            <a:gdLst>
              <a:gd name="T0" fmla="*/ 93 w 102"/>
              <a:gd name="T1" fmla="*/ 30 h 51"/>
              <a:gd name="T2" fmla="*/ 28 w 102"/>
              <a:gd name="T3" fmla="*/ 16 h 51"/>
              <a:gd name="T4" fmla="*/ 61 w 102"/>
              <a:gd name="T5" fmla="*/ 22 h 51"/>
              <a:gd name="T6" fmla="*/ 61 w 102"/>
              <a:gd name="T7" fmla="*/ 8 h 51"/>
              <a:gd name="T8" fmla="*/ 18 w 102"/>
              <a:gd name="T9" fmla="*/ 2 h 51"/>
              <a:gd name="T10" fmla="*/ 9 w 102"/>
              <a:gd name="T11" fmla="*/ 42 h 51"/>
              <a:gd name="T12" fmla="*/ 22 w 102"/>
              <a:gd name="T13" fmla="*/ 38 h 51"/>
              <a:gd name="T14" fmla="*/ 20 w 102"/>
              <a:gd name="T15" fmla="*/ 28 h 51"/>
              <a:gd name="T16" fmla="*/ 93 w 102"/>
              <a:gd name="T17" fmla="*/ 44 h 51"/>
              <a:gd name="T18" fmla="*/ 93 w 102"/>
              <a:gd name="T19" fmla="*/ 3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51">
                <a:moveTo>
                  <a:pt x="93" y="30"/>
                </a:moveTo>
                <a:cubicBezTo>
                  <a:pt x="72" y="31"/>
                  <a:pt x="46" y="28"/>
                  <a:pt x="28" y="16"/>
                </a:cubicBezTo>
                <a:cubicBezTo>
                  <a:pt x="39" y="18"/>
                  <a:pt x="50" y="21"/>
                  <a:pt x="61" y="22"/>
                </a:cubicBezTo>
                <a:cubicBezTo>
                  <a:pt x="70" y="23"/>
                  <a:pt x="70" y="9"/>
                  <a:pt x="61" y="8"/>
                </a:cubicBezTo>
                <a:cubicBezTo>
                  <a:pt x="47" y="7"/>
                  <a:pt x="32" y="0"/>
                  <a:pt x="18" y="2"/>
                </a:cubicBezTo>
                <a:cubicBezTo>
                  <a:pt x="0" y="5"/>
                  <a:pt x="6" y="31"/>
                  <a:pt x="9" y="42"/>
                </a:cubicBezTo>
                <a:cubicBezTo>
                  <a:pt x="11" y="51"/>
                  <a:pt x="25" y="47"/>
                  <a:pt x="22" y="38"/>
                </a:cubicBezTo>
                <a:cubicBezTo>
                  <a:pt x="22" y="35"/>
                  <a:pt x="21" y="31"/>
                  <a:pt x="20" y="28"/>
                </a:cubicBezTo>
                <a:cubicBezTo>
                  <a:pt x="41" y="41"/>
                  <a:pt x="69" y="45"/>
                  <a:pt x="93" y="44"/>
                </a:cubicBezTo>
                <a:cubicBezTo>
                  <a:pt x="102" y="44"/>
                  <a:pt x="102" y="30"/>
                  <a:pt x="93" y="3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arrow top"/>
          <p:cNvSpPr>
            <a:spLocks/>
          </p:cNvSpPr>
          <p:nvPr/>
        </p:nvSpPr>
        <p:spPr bwMode="auto">
          <a:xfrm>
            <a:off x="3070784" y="1917530"/>
            <a:ext cx="776287" cy="357188"/>
          </a:xfrm>
          <a:custGeom>
            <a:avLst/>
            <a:gdLst>
              <a:gd name="T0" fmla="*/ 82 w 103"/>
              <a:gd name="T1" fmla="*/ 12 h 47"/>
              <a:gd name="T2" fmla="*/ 84 w 103"/>
              <a:gd name="T3" fmla="*/ 22 h 47"/>
              <a:gd name="T4" fmla="*/ 9 w 103"/>
              <a:gd name="T5" fmla="*/ 6 h 47"/>
              <a:gd name="T6" fmla="*/ 9 w 103"/>
              <a:gd name="T7" fmla="*/ 20 h 47"/>
              <a:gd name="T8" fmla="*/ 74 w 103"/>
              <a:gd name="T9" fmla="*/ 31 h 47"/>
              <a:gd name="T10" fmla="*/ 42 w 103"/>
              <a:gd name="T11" fmla="*/ 26 h 47"/>
              <a:gd name="T12" fmla="*/ 42 w 103"/>
              <a:gd name="T13" fmla="*/ 40 h 47"/>
              <a:gd name="T14" fmla="*/ 86 w 103"/>
              <a:gd name="T15" fmla="*/ 45 h 47"/>
              <a:gd name="T16" fmla="*/ 95 w 103"/>
              <a:gd name="T17" fmla="*/ 9 h 47"/>
              <a:gd name="T18" fmla="*/ 82 w 103"/>
              <a:gd name="T19"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47">
                <a:moveTo>
                  <a:pt x="82" y="12"/>
                </a:moveTo>
                <a:cubicBezTo>
                  <a:pt x="82" y="15"/>
                  <a:pt x="83" y="18"/>
                  <a:pt x="84" y="22"/>
                </a:cubicBezTo>
                <a:cubicBezTo>
                  <a:pt x="62" y="9"/>
                  <a:pt x="34" y="5"/>
                  <a:pt x="9" y="6"/>
                </a:cubicBezTo>
                <a:cubicBezTo>
                  <a:pt x="0" y="7"/>
                  <a:pt x="0" y="20"/>
                  <a:pt x="9" y="20"/>
                </a:cubicBezTo>
                <a:cubicBezTo>
                  <a:pt x="30" y="19"/>
                  <a:pt x="55" y="21"/>
                  <a:pt x="74" y="31"/>
                </a:cubicBezTo>
                <a:cubicBezTo>
                  <a:pt x="63" y="30"/>
                  <a:pt x="53" y="27"/>
                  <a:pt x="42" y="26"/>
                </a:cubicBezTo>
                <a:cubicBezTo>
                  <a:pt x="33" y="26"/>
                  <a:pt x="33" y="39"/>
                  <a:pt x="42" y="40"/>
                </a:cubicBezTo>
                <a:cubicBezTo>
                  <a:pt x="56" y="41"/>
                  <a:pt x="72" y="47"/>
                  <a:pt x="86" y="45"/>
                </a:cubicBezTo>
                <a:cubicBezTo>
                  <a:pt x="103" y="42"/>
                  <a:pt x="97" y="19"/>
                  <a:pt x="95" y="9"/>
                </a:cubicBezTo>
                <a:cubicBezTo>
                  <a:pt x="92" y="0"/>
                  <a:pt x="79" y="4"/>
                  <a:pt x="82"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arrow middle"/>
          <p:cNvSpPr>
            <a:spLocks/>
          </p:cNvSpPr>
          <p:nvPr/>
        </p:nvSpPr>
        <p:spPr bwMode="auto">
          <a:xfrm>
            <a:off x="2956484" y="3671718"/>
            <a:ext cx="731837" cy="423863"/>
          </a:xfrm>
          <a:custGeom>
            <a:avLst/>
            <a:gdLst>
              <a:gd name="T0" fmla="*/ 72 w 97"/>
              <a:gd name="T1" fmla="*/ 41 h 56"/>
              <a:gd name="T2" fmla="*/ 52 w 97"/>
              <a:gd name="T3" fmla="*/ 42 h 56"/>
              <a:gd name="T4" fmla="*/ 52 w 97"/>
              <a:gd name="T5" fmla="*/ 55 h 56"/>
              <a:gd name="T6" fmla="*/ 90 w 97"/>
              <a:gd name="T7" fmla="*/ 42 h 56"/>
              <a:gd name="T8" fmla="*/ 65 w 97"/>
              <a:gd name="T9" fmla="*/ 5 h 56"/>
              <a:gd name="T10" fmla="*/ 59 w 97"/>
              <a:gd name="T11" fmla="*/ 17 h 56"/>
              <a:gd name="T12" fmla="*/ 72 w 97"/>
              <a:gd name="T13" fmla="*/ 26 h 56"/>
              <a:gd name="T14" fmla="*/ 9 w 97"/>
              <a:gd name="T15" fmla="*/ 16 h 56"/>
              <a:gd name="T16" fmla="*/ 9 w 97"/>
              <a:gd name="T17" fmla="*/ 30 h 56"/>
              <a:gd name="T18" fmla="*/ 72 w 97"/>
              <a:gd name="T19"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 h="56">
                <a:moveTo>
                  <a:pt x="72" y="41"/>
                </a:moveTo>
                <a:cubicBezTo>
                  <a:pt x="66" y="43"/>
                  <a:pt x="56" y="42"/>
                  <a:pt x="52" y="42"/>
                </a:cubicBezTo>
                <a:cubicBezTo>
                  <a:pt x="43" y="42"/>
                  <a:pt x="43" y="55"/>
                  <a:pt x="52" y="55"/>
                </a:cubicBezTo>
                <a:cubicBezTo>
                  <a:pt x="64" y="56"/>
                  <a:pt x="84" y="55"/>
                  <a:pt x="90" y="42"/>
                </a:cubicBezTo>
                <a:cubicBezTo>
                  <a:pt x="97" y="26"/>
                  <a:pt x="77" y="12"/>
                  <a:pt x="65" y="5"/>
                </a:cubicBezTo>
                <a:cubicBezTo>
                  <a:pt x="58" y="0"/>
                  <a:pt x="52" y="12"/>
                  <a:pt x="59" y="17"/>
                </a:cubicBezTo>
                <a:cubicBezTo>
                  <a:pt x="61" y="18"/>
                  <a:pt x="67" y="22"/>
                  <a:pt x="72" y="26"/>
                </a:cubicBezTo>
                <a:cubicBezTo>
                  <a:pt x="52" y="19"/>
                  <a:pt x="31" y="15"/>
                  <a:pt x="9" y="16"/>
                </a:cubicBezTo>
                <a:cubicBezTo>
                  <a:pt x="0" y="17"/>
                  <a:pt x="0" y="30"/>
                  <a:pt x="9" y="30"/>
                </a:cubicBezTo>
                <a:cubicBezTo>
                  <a:pt x="31" y="29"/>
                  <a:pt x="52" y="33"/>
                  <a:pt x="72" y="4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arrow bottom"/>
          <p:cNvSpPr>
            <a:spLocks/>
          </p:cNvSpPr>
          <p:nvPr/>
        </p:nvSpPr>
        <p:spPr bwMode="auto">
          <a:xfrm>
            <a:off x="3040622" y="5356056"/>
            <a:ext cx="776287" cy="379413"/>
          </a:xfrm>
          <a:custGeom>
            <a:avLst/>
            <a:gdLst>
              <a:gd name="T0" fmla="*/ 86 w 103"/>
              <a:gd name="T1" fmla="*/ 2 h 50"/>
              <a:gd name="T2" fmla="*/ 67 w 103"/>
              <a:gd name="T3" fmla="*/ 3 h 50"/>
              <a:gd name="T4" fmla="*/ 41 w 103"/>
              <a:gd name="T5" fmla="*/ 7 h 50"/>
              <a:gd name="T6" fmla="*/ 41 w 103"/>
              <a:gd name="T7" fmla="*/ 21 h 50"/>
              <a:gd name="T8" fmla="*/ 75 w 103"/>
              <a:gd name="T9" fmla="*/ 16 h 50"/>
              <a:gd name="T10" fmla="*/ 9 w 103"/>
              <a:gd name="T11" fmla="*/ 29 h 50"/>
              <a:gd name="T12" fmla="*/ 9 w 103"/>
              <a:gd name="T13" fmla="*/ 43 h 50"/>
              <a:gd name="T14" fmla="*/ 84 w 103"/>
              <a:gd name="T15" fmla="*/ 26 h 50"/>
              <a:gd name="T16" fmla="*/ 81 w 103"/>
              <a:gd name="T17" fmla="*/ 37 h 50"/>
              <a:gd name="T18" fmla="*/ 95 w 103"/>
              <a:gd name="T19" fmla="*/ 41 h 50"/>
              <a:gd name="T20" fmla="*/ 86 w 103"/>
              <a:gd name="T21"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50">
                <a:moveTo>
                  <a:pt x="86" y="2"/>
                </a:moveTo>
                <a:cubicBezTo>
                  <a:pt x="81" y="0"/>
                  <a:pt x="73" y="1"/>
                  <a:pt x="67" y="3"/>
                </a:cubicBezTo>
                <a:cubicBezTo>
                  <a:pt x="59" y="4"/>
                  <a:pt x="50" y="7"/>
                  <a:pt x="41" y="7"/>
                </a:cubicBezTo>
                <a:cubicBezTo>
                  <a:pt x="32" y="8"/>
                  <a:pt x="32" y="22"/>
                  <a:pt x="41" y="21"/>
                </a:cubicBezTo>
                <a:cubicBezTo>
                  <a:pt x="53" y="20"/>
                  <a:pt x="64" y="18"/>
                  <a:pt x="75" y="16"/>
                </a:cubicBezTo>
                <a:cubicBezTo>
                  <a:pt x="55" y="27"/>
                  <a:pt x="30" y="30"/>
                  <a:pt x="9" y="29"/>
                </a:cubicBezTo>
                <a:cubicBezTo>
                  <a:pt x="0" y="29"/>
                  <a:pt x="0" y="43"/>
                  <a:pt x="9" y="43"/>
                </a:cubicBezTo>
                <a:cubicBezTo>
                  <a:pt x="33" y="44"/>
                  <a:pt x="62" y="40"/>
                  <a:pt x="84" y="26"/>
                </a:cubicBezTo>
                <a:cubicBezTo>
                  <a:pt x="83" y="30"/>
                  <a:pt x="82" y="35"/>
                  <a:pt x="81" y="37"/>
                </a:cubicBezTo>
                <a:cubicBezTo>
                  <a:pt x="79" y="46"/>
                  <a:pt x="92" y="50"/>
                  <a:pt x="95" y="41"/>
                </a:cubicBezTo>
                <a:cubicBezTo>
                  <a:pt x="98" y="28"/>
                  <a:pt x="103" y="7"/>
                  <a:pt x="86"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TextBox 77"/>
          <p:cNvSpPr txBox="1"/>
          <p:nvPr/>
        </p:nvSpPr>
        <p:spPr>
          <a:xfrm>
            <a:off x="1309449" y="224446"/>
            <a:ext cx="6667500" cy="923330"/>
          </a:xfrm>
          <a:prstGeom prst="rect">
            <a:avLst/>
          </a:prstGeom>
          <a:noFill/>
        </p:spPr>
        <p:txBody>
          <a:bodyPr wrap="square" rtlCol="0">
            <a:spAutoFit/>
          </a:bodyPr>
          <a:lstStyle/>
          <a:p>
            <a:pPr algn="ctr"/>
            <a:r>
              <a:rPr lang="en-US" sz="5400" dirty="0">
                <a:solidFill>
                  <a:schemeClr val="accent1"/>
                </a:solidFill>
                <a:latin typeface="Chewy" panose="02000000000000000000" pitchFamily="2" charset="0"/>
                <a:ea typeface="Chewy" panose="02000000000000000000" pitchFamily="2" charset="0"/>
              </a:rPr>
              <a:t>Steps to Career Success</a:t>
            </a:r>
            <a:endParaRPr lang="en-US" sz="3600" dirty="0">
              <a:solidFill>
                <a:schemeClr val="accent1"/>
              </a:solidFill>
              <a:latin typeface="Chewy" panose="02000000000000000000" pitchFamily="2" charset="0"/>
              <a:ea typeface="Chewy" panose="02000000000000000000" pitchFamily="2" charset="0"/>
            </a:endParaRPr>
          </a:p>
        </p:txBody>
      </p:sp>
      <p:sp>
        <p:nvSpPr>
          <p:cNvPr id="79" name="TextBox 78"/>
          <p:cNvSpPr txBox="1"/>
          <p:nvPr/>
        </p:nvSpPr>
        <p:spPr>
          <a:xfrm>
            <a:off x="73439" y="1386888"/>
            <a:ext cx="2877884" cy="646331"/>
          </a:xfrm>
          <a:prstGeom prst="rect">
            <a:avLst/>
          </a:prstGeom>
          <a:noFill/>
        </p:spPr>
        <p:txBody>
          <a:bodyPr wrap="square" rtlCol="0">
            <a:spAutoFit/>
          </a:bodyPr>
          <a:lstStyle/>
          <a:p>
            <a:pPr algn="ctr"/>
            <a:r>
              <a:rPr lang="en-US" sz="3600" dirty="0">
                <a:solidFill>
                  <a:schemeClr val="accent1"/>
                </a:solidFill>
                <a:latin typeface="Chewy" panose="02000000000000000000" pitchFamily="2" charset="0"/>
                <a:ea typeface="Chewy" panose="02000000000000000000" pitchFamily="2" charset="0"/>
              </a:rPr>
              <a:t>Step 1</a:t>
            </a:r>
            <a:endParaRPr lang="en-US" sz="2000" dirty="0">
              <a:solidFill>
                <a:schemeClr val="accent1"/>
              </a:solidFill>
              <a:latin typeface="Chewy" panose="02000000000000000000" pitchFamily="2" charset="0"/>
              <a:ea typeface="Chewy" panose="02000000000000000000" pitchFamily="2" charset="0"/>
            </a:endParaRPr>
          </a:p>
        </p:txBody>
      </p:sp>
      <p:sp>
        <p:nvSpPr>
          <p:cNvPr id="80" name="TextBox 79"/>
          <p:cNvSpPr txBox="1"/>
          <p:nvPr/>
        </p:nvSpPr>
        <p:spPr>
          <a:xfrm>
            <a:off x="191313" y="2013108"/>
            <a:ext cx="2877884" cy="954107"/>
          </a:xfrm>
          <a:prstGeom prst="rect">
            <a:avLst/>
          </a:prstGeom>
          <a:noFill/>
        </p:spPr>
        <p:txBody>
          <a:bodyPr wrap="square" rtlCol="0">
            <a:spAutoFit/>
          </a:bodyPr>
          <a:lstStyle/>
          <a:p>
            <a:pPr algn="ctr"/>
            <a:r>
              <a:rPr lang="en-US" sz="2800" dirty="0">
                <a:solidFill>
                  <a:schemeClr val="tx2"/>
                </a:solidFill>
                <a:latin typeface="Chewy" panose="02000000000000000000" pitchFamily="2" charset="0"/>
                <a:ea typeface="Chewy" panose="02000000000000000000" pitchFamily="2" charset="0"/>
              </a:rPr>
              <a:t>Determination &amp;</a:t>
            </a:r>
          </a:p>
          <a:p>
            <a:pPr algn="ctr"/>
            <a:r>
              <a:rPr lang="en-US" sz="2800" dirty="0">
                <a:solidFill>
                  <a:schemeClr val="tx2"/>
                </a:solidFill>
                <a:latin typeface="Chewy" panose="02000000000000000000" pitchFamily="2" charset="0"/>
                <a:ea typeface="Chewy" panose="02000000000000000000" pitchFamily="2" charset="0"/>
              </a:rPr>
              <a:t>Hard Work</a:t>
            </a:r>
            <a:endParaRPr lang="en-US" sz="1600" dirty="0">
              <a:solidFill>
                <a:schemeClr val="tx2"/>
              </a:solidFill>
              <a:latin typeface="Chewy" panose="02000000000000000000" pitchFamily="2" charset="0"/>
              <a:ea typeface="Chewy" panose="02000000000000000000" pitchFamily="2" charset="0"/>
            </a:endParaRPr>
          </a:p>
        </p:txBody>
      </p:sp>
      <p:sp>
        <p:nvSpPr>
          <p:cNvPr id="81" name="TextBox 80"/>
          <p:cNvSpPr txBox="1"/>
          <p:nvPr/>
        </p:nvSpPr>
        <p:spPr>
          <a:xfrm>
            <a:off x="162778" y="3209940"/>
            <a:ext cx="2877884" cy="646331"/>
          </a:xfrm>
          <a:prstGeom prst="rect">
            <a:avLst/>
          </a:prstGeom>
          <a:noFill/>
        </p:spPr>
        <p:txBody>
          <a:bodyPr wrap="square" rtlCol="0">
            <a:spAutoFit/>
          </a:bodyPr>
          <a:lstStyle/>
          <a:p>
            <a:pPr algn="ctr"/>
            <a:r>
              <a:rPr lang="en-US" sz="3600" dirty="0">
                <a:solidFill>
                  <a:schemeClr val="accent1"/>
                </a:solidFill>
                <a:latin typeface="Chewy" panose="02000000000000000000" pitchFamily="2" charset="0"/>
                <a:ea typeface="Chewy" panose="02000000000000000000" pitchFamily="2" charset="0"/>
              </a:rPr>
              <a:t>Step 2</a:t>
            </a:r>
            <a:endParaRPr lang="en-US" sz="2000" dirty="0">
              <a:solidFill>
                <a:schemeClr val="accent1"/>
              </a:solidFill>
              <a:latin typeface="Chewy" panose="02000000000000000000" pitchFamily="2" charset="0"/>
              <a:ea typeface="Chewy" panose="02000000000000000000" pitchFamily="2" charset="0"/>
            </a:endParaRPr>
          </a:p>
        </p:txBody>
      </p:sp>
      <p:sp>
        <p:nvSpPr>
          <p:cNvPr id="82" name="TextBox 81"/>
          <p:cNvSpPr txBox="1"/>
          <p:nvPr/>
        </p:nvSpPr>
        <p:spPr>
          <a:xfrm>
            <a:off x="268295" y="3835817"/>
            <a:ext cx="2877884" cy="523220"/>
          </a:xfrm>
          <a:prstGeom prst="rect">
            <a:avLst/>
          </a:prstGeom>
          <a:noFill/>
        </p:spPr>
        <p:txBody>
          <a:bodyPr wrap="square" rtlCol="0">
            <a:spAutoFit/>
          </a:bodyPr>
          <a:lstStyle/>
          <a:p>
            <a:pPr algn="ctr"/>
            <a:r>
              <a:rPr lang="en-US" sz="2800" dirty="0">
                <a:solidFill>
                  <a:schemeClr val="tx2"/>
                </a:solidFill>
                <a:latin typeface="Chewy" panose="02000000000000000000" pitchFamily="2" charset="0"/>
                <a:ea typeface="Chewy" panose="02000000000000000000" pitchFamily="2" charset="0"/>
              </a:rPr>
              <a:t>Teamwork</a:t>
            </a:r>
            <a:endParaRPr lang="en-US" sz="1600" dirty="0">
              <a:solidFill>
                <a:schemeClr val="tx2"/>
              </a:solidFill>
              <a:latin typeface="Chewy" panose="02000000000000000000" pitchFamily="2" charset="0"/>
              <a:ea typeface="Chewy" panose="02000000000000000000" pitchFamily="2" charset="0"/>
            </a:endParaRPr>
          </a:p>
        </p:txBody>
      </p:sp>
      <p:sp>
        <p:nvSpPr>
          <p:cNvPr id="83" name="TextBox 82"/>
          <p:cNvSpPr txBox="1"/>
          <p:nvPr/>
        </p:nvSpPr>
        <p:spPr>
          <a:xfrm>
            <a:off x="149563" y="5024699"/>
            <a:ext cx="2877884" cy="646331"/>
          </a:xfrm>
          <a:prstGeom prst="rect">
            <a:avLst/>
          </a:prstGeom>
          <a:noFill/>
        </p:spPr>
        <p:txBody>
          <a:bodyPr wrap="square" rtlCol="0">
            <a:spAutoFit/>
          </a:bodyPr>
          <a:lstStyle/>
          <a:p>
            <a:pPr algn="ctr"/>
            <a:r>
              <a:rPr lang="en-US" sz="3600" dirty="0">
                <a:solidFill>
                  <a:schemeClr val="accent1"/>
                </a:solidFill>
                <a:latin typeface="Chewy" panose="02000000000000000000" pitchFamily="2" charset="0"/>
                <a:ea typeface="Chewy" panose="02000000000000000000" pitchFamily="2" charset="0"/>
              </a:rPr>
              <a:t>Step 3</a:t>
            </a:r>
            <a:endParaRPr lang="en-US" sz="2000" dirty="0">
              <a:solidFill>
                <a:schemeClr val="accent1"/>
              </a:solidFill>
              <a:latin typeface="Chewy" panose="02000000000000000000" pitchFamily="2" charset="0"/>
              <a:ea typeface="Chewy" panose="02000000000000000000" pitchFamily="2" charset="0"/>
            </a:endParaRPr>
          </a:p>
        </p:txBody>
      </p:sp>
      <p:sp>
        <p:nvSpPr>
          <p:cNvPr id="84" name="TextBox 83"/>
          <p:cNvSpPr txBox="1"/>
          <p:nvPr/>
        </p:nvSpPr>
        <p:spPr>
          <a:xfrm>
            <a:off x="255080" y="5631526"/>
            <a:ext cx="2877884" cy="523220"/>
          </a:xfrm>
          <a:prstGeom prst="rect">
            <a:avLst/>
          </a:prstGeom>
          <a:noFill/>
        </p:spPr>
        <p:txBody>
          <a:bodyPr wrap="square" rtlCol="0">
            <a:spAutoFit/>
          </a:bodyPr>
          <a:lstStyle/>
          <a:p>
            <a:pPr algn="ctr"/>
            <a:r>
              <a:rPr lang="en-US" sz="2800" dirty="0">
                <a:solidFill>
                  <a:schemeClr val="tx2"/>
                </a:solidFill>
                <a:latin typeface="Chewy" panose="02000000000000000000" pitchFamily="2" charset="0"/>
                <a:ea typeface="Chewy" panose="02000000000000000000" pitchFamily="2" charset="0"/>
              </a:rPr>
              <a:t>Study a lot!</a:t>
            </a:r>
            <a:endParaRPr lang="en-US" sz="1600" dirty="0">
              <a:solidFill>
                <a:schemeClr val="tx2"/>
              </a:solidFill>
              <a:latin typeface="Chewy" panose="02000000000000000000" pitchFamily="2" charset="0"/>
              <a:ea typeface="Chewy" panose="02000000000000000000" pitchFamily="2" charset="0"/>
            </a:endParaRPr>
          </a:p>
        </p:txBody>
      </p:sp>
      <p:sp>
        <p:nvSpPr>
          <p:cNvPr id="85" name="TextBox 84"/>
          <p:cNvSpPr txBox="1"/>
          <p:nvPr/>
        </p:nvSpPr>
        <p:spPr>
          <a:xfrm>
            <a:off x="5982870" y="1378949"/>
            <a:ext cx="2877884" cy="646331"/>
          </a:xfrm>
          <a:prstGeom prst="rect">
            <a:avLst/>
          </a:prstGeom>
          <a:noFill/>
        </p:spPr>
        <p:txBody>
          <a:bodyPr wrap="square" rtlCol="0">
            <a:spAutoFit/>
          </a:bodyPr>
          <a:lstStyle/>
          <a:p>
            <a:pPr algn="ctr"/>
            <a:r>
              <a:rPr lang="en-US" sz="3600" dirty="0">
                <a:solidFill>
                  <a:schemeClr val="accent1"/>
                </a:solidFill>
                <a:latin typeface="Chewy" panose="02000000000000000000" pitchFamily="2" charset="0"/>
                <a:ea typeface="Chewy" panose="02000000000000000000" pitchFamily="2" charset="0"/>
              </a:rPr>
              <a:t>Step 4</a:t>
            </a:r>
            <a:endParaRPr lang="en-US" sz="2000" dirty="0">
              <a:solidFill>
                <a:schemeClr val="accent1"/>
              </a:solidFill>
              <a:latin typeface="Chewy" panose="02000000000000000000" pitchFamily="2" charset="0"/>
              <a:ea typeface="Chewy" panose="02000000000000000000" pitchFamily="2" charset="0"/>
            </a:endParaRPr>
          </a:p>
        </p:txBody>
      </p:sp>
      <p:sp>
        <p:nvSpPr>
          <p:cNvPr id="86" name="TextBox 85"/>
          <p:cNvSpPr txBox="1"/>
          <p:nvPr/>
        </p:nvSpPr>
        <p:spPr>
          <a:xfrm>
            <a:off x="6100744" y="2005169"/>
            <a:ext cx="2877884" cy="954107"/>
          </a:xfrm>
          <a:prstGeom prst="rect">
            <a:avLst/>
          </a:prstGeom>
          <a:noFill/>
        </p:spPr>
        <p:txBody>
          <a:bodyPr wrap="square" rtlCol="0">
            <a:spAutoFit/>
          </a:bodyPr>
          <a:lstStyle/>
          <a:p>
            <a:pPr algn="ctr"/>
            <a:r>
              <a:rPr lang="en-US" sz="2800" dirty="0">
                <a:solidFill>
                  <a:schemeClr val="tx2"/>
                </a:solidFill>
                <a:latin typeface="Chewy" panose="02000000000000000000" pitchFamily="2" charset="0"/>
                <a:ea typeface="Chewy" panose="02000000000000000000" pitchFamily="2" charset="0"/>
              </a:rPr>
              <a:t>Willing to improvise</a:t>
            </a:r>
            <a:endParaRPr lang="en-US" sz="1600" dirty="0">
              <a:solidFill>
                <a:schemeClr val="tx2"/>
              </a:solidFill>
              <a:latin typeface="Chewy" panose="02000000000000000000" pitchFamily="2" charset="0"/>
              <a:ea typeface="Chewy" panose="02000000000000000000" pitchFamily="2" charset="0"/>
            </a:endParaRPr>
          </a:p>
        </p:txBody>
      </p:sp>
      <p:sp>
        <p:nvSpPr>
          <p:cNvPr id="87" name="TextBox 86"/>
          <p:cNvSpPr txBox="1"/>
          <p:nvPr/>
        </p:nvSpPr>
        <p:spPr>
          <a:xfrm>
            <a:off x="6072209" y="3202001"/>
            <a:ext cx="2877884" cy="646331"/>
          </a:xfrm>
          <a:prstGeom prst="rect">
            <a:avLst/>
          </a:prstGeom>
          <a:noFill/>
        </p:spPr>
        <p:txBody>
          <a:bodyPr wrap="square" rtlCol="0">
            <a:spAutoFit/>
          </a:bodyPr>
          <a:lstStyle/>
          <a:p>
            <a:pPr algn="ctr"/>
            <a:r>
              <a:rPr lang="en-US" sz="3600" dirty="0">
                <a:solidFill>
                  <a:schemeClr val="accent1"/>
                </a:solidFill>
                <a:latin typeface="Chewy" panose="02000000000000000000" pitchFamily="2" charset="0"/>
                <a:ea typeface="Chewy" panose="02000000000000000000" pitchFamily="2" charset="0"/>
              </a:rPr>
              <a:t>Step 5</a:t>
            </a:r>
            <a:endParaRPr lang="en-US" sz="2000" dirty="0">
              <a:solidFill>
                <a:schemeClr val="accent1"/>
              </a:solidFill>
              <a:latin typeface="Chewy" panose="02000000000000000000" pitchFamily="2" charset="0"/>
              <a:ea typeface="Chewy" panose="02000000000000000000" pitchFamily="2" charset="0"/>
            </a:endParaRPr>
          </a:p>
        </p:txBody>
      </p:sp>
      <p:sp>
        <p:nvSpPr>
          <p:cNvPr id="88" name="TextBox 87"/>
          <p:cNvSpPr txBox="1"/>
          <p:nvPr/>
        </p:nvSpPr>
        <p:spPr>
          <a:xfrm>
            <a:off x="6177726" y="3827878"/>
            <a:ext cx="2877884" cy="523220"/>
          </a:xfrm>
          <a:prstGeom prst="rect">
            <a:avLst/>
          </a:prstGeom>
          <a:noFill/>
        </p:spPr>
        <p:txBody>
          <a:bodyPr wrap="square" rtlCol="0">
            <a:spAutoFit/>
          </a:bodyPr>
          <a:lstStyle/>
          <a:p>
            <a:pPr algn="ctr"/>
            <a:r>
              <a:rPr lang="en-US" sz="2800" dirty="0">
                <a:solidFill>
                  <a:schemeClr val="tx2"/>
                </a:solidFill>
                <a:latin typeface="Chewy" panose="02000000000000000000" pitchFamily="2" charset="0"/>
                <a:ea typeface="Chewy" panose="02000000000000000000" pitchFamily="2" charset="0"/>
              </a:rPr>
              <a:t>Develop Strategy</a:t>
            </a:r>
            <a:endParaRPr lang="en-US" sz="1600" dirty="0">
              <a:solidFill>
                <a:schemeClr val="tx2"/>
              </a:solidFill>
              <a:latin typeface="Chewy" panose="02000000000000000000" pitchFamily="2" charset="0"/>
              <a:ea typeface="Chewy" panose="02000000000000000000" pitchFamily="2" charset="0"/>
            </a:endParaRPr>
          </a:p>
        </p:txBody>
      </p:sp>
      <p:sp>
        <p:nvSpPr>
          <p:cNvPr id="89" name="TextBox 88"/>
          <p:cNvSpPr txBox="1"/>
          <p:nvPr/>
        </p:nvSpPr>
        <p:spPr>
          <a:xfrm>
            <a:off x="6058994" y="5016760"/>
            <a:ext cx="2877884" cy="646331"/>
          </a:xfrm>
          <a:prstGeom prst="rect">
            <a:avLst/>
          </a:prstGeom>
          <a:noFill/>
        </p:spPr>
        <p:txBody>
          <a:bodyPr wrap="square" rtlCol="0">
            <a:spAutoFit/>
          </a:bodyPr>
          <a:lstStyle/>
          <a:p>
            <a:pPr algn="ctr"/>
            <a:r>
              <a:rPr lang="en-US" sz="3600" dirty="0">
                <a:solidFill>
                  <a:schemeClr val="accent1"/>
                </a:solidFill>
                <a:latin typeface="Chewy" panose="02000000000000000000" pitchFamily="2" charset="0"/>
                <a:ea typeface="Chewy" panose="02000000000000000000" pitchFamily="2" charset="0"/>
              </a:rPr>
              <a:t>Step 6</a:t>
            </a:r>
            <a:endParaRPr lang="en-US" sz="2000" dirty="0">
              <a:solidFill>
                <a:schemeClr val="accent1"/>
              </a:solidFill>
              <a:latin typeface="Chewy" panose="02000000000000000000" pitchFamily="2" charset="0"/>
              <a:ea typeface="Chewy" panose="02000000000000000000" pitchFamily="2" charset="0"/>
            </a:endParaRPr>
          </a:p>
        </p:txBody>
      </p:sp>
      <p:sp>
        <p:nvSpPr>
          <p:cNvPr id="90" name="TextBox 89"/>
          <p:cNvSpPr txBox="1"/>
          <p:nvPr/>
        </p:nvSpPr>
        <p:spPr>
          <a:xfrm>
            <a:off x="6164511" y="5673013"/>
            <a:ext cx="2877884" cy="523220"/>
          </a:xfrm>
          <a:prstGeom prst="rect">
            <a:avLst/>
          </a:prstGeom>
          <a:noFill/>
        </p:spPr>
        <p:txBody>
          <a:bodyPr wrap="square" rtlCol="0">
            <a:spAutoFit/>
          </a:bodyPr>
          <a:lstStyle/>
          <a:p>
            <a:pPr algn="ctr"/>
            <a:r>
              <a:rPr lang="en-US" sz="2800" dirty="0">
                <a:solidFill>
                  <a:schemeClr val="tx2"/>
                </a:solidFill>
                <a:latin typeface="Chewy" panose="02000000000000000000" pitchFamily="2" charset="0"/>
                <a:ea typeface="Chewy" panose="02000000000000000000" pitchFamily="2" charset="0"/>
              </a:rPr>
              <a:t>Time &amp; Patience</a:t>
            </a:r>
            <a:endParaRPr lang="en-US" sz="1600" dirty="0">
              <a:solidFill>
                <a:schemeClr val="tx2"/>
              </a:solidFill>
              <a:latin typeface="Chewy" panose="02000000000000000000" pitchFamily="2" charset="0"/>
              <a:ea typeface="Chewy" panose="02000000000000000000" pitchFamily="2" charset="0"/>
            </a:endParaRPr>
          </a:p>
        </p:txBody>
      </p:sp>
      <p:sp>
        <p:nvSpPr>
          <p:cNvPr id="6" name="line4"/>
          <p:cNvSpPr>
            <a:spLocks/>
          </p:cNvSpPr>
          <p:nvPr/>
        </p:nvSpPr>
        <p:spPr bwMode="auto">
          <a:xfrm>
            <a:off x="6217209" y="1873080"/>
            <a:ext cx="2701925" cy="173038"/>
          </a:xfrm>
          <a:custGeom>
            <a:avLst/>
            <a:gdLst>
              <a:gd name="T0" fmla="*/ 8 w 358"/>
              <a:gd name="T1" fmla="*/ 22 h 23"/>
              <a:gd name="T2" fmla="*/ 349 w 358"/>
              <a:gd name="T3" fmla="*/ 22 h 23"/>
              <a:gd name="T4" fmla="*/ 349 w 358"/>
              <a:gd name="T5" fmla="*/ 9 h 23"/>
              <a:gd name="T6" fmla="*/ 8 w 358"/>
              <a:gd name="T7" fmla="*/ 9 h 23"/>
              <a:gd name="T8" fmla="*/ 8 w 358"/>
              <a:gd name="T9" fmla="*/ 22 h 23"/>
            </a:gdLst>
            <a:ahLst/>
            <a:cxnLst>
              <a:cxn ang="0">
                <a:pos x="T0" y="T1"/>
              </a:cxn>
              <a:cxn ang="0">
                <a:pos x="T2" y="T3"/>
              </a:cxn>
              <a:cxn ang="0">
                <a:pos x="T4" y="T5"/>
              </a:cxn>
              <a:cxn ang="0">
                <a:pos x="T6" y="T7"/>
              </a:cxn>
              <a:cxn ang="0">
                <a:pos x="T8" y="T9"/>
              </a:cxn>
            </a:cxnLst>
            <a:rect l="0" t="0" r="r" b="b"/>
            <a:pathLst>
              <a:path w="358" h="23">
                <a:moveTo>
                  <a:pt x="8" y="22"/>
                </a:moveTo>
                <a:cubicBezTo>
                  <a:pt x="121" y="13"/>
                  <a:pt x="236" y="16"/>
                  <a:pt x="349" y="22"/>
                </a:cubicBezTo>
                <a:cubicBezTo>
                  <a:pt x="358" y="22"/>
                  <a:pt x="358" y="9"/>
                  <a:pt x="349" y="9"/>
                </a:cubicBezTo>
                <a:cubicBezTo>
                  <a:pt x="236" y="3"/>
                  <a:pt x="121" y="0"/>
                  <a:pt x="8" y="9"/>
                </a:cubicBezTo>
                <a:cubicBezTo>
                  <a:pt x="0" y="9"/>
                  <a:pt x="0" y="23"/>
                  <a:pt x="8" y="2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line5"/>
          <p:cNvSpPr>
            <a:spLocks/>
          </p:cNvSpPr>
          <p:nvPr/>
        </p:nvSpPr>
        <p:spPr bwMode="auto">
          <a:xfrm>
            <a:off x="6217209" y="3701881"/>
            <a:ext cx="2701925" cy="174625"/>
          </a:xfrm>
          <a:custGeom>
            <a:avLst/>
            <a:gdLst>
              <a:gd name="T0" fmla="*/ 349 w 358"/>
              <a:gd name="T1" fmla="*/ 9 h 23"/>
              <a:gd name="T2" fmla="*/ 8 w 358"/>
              <a:gd name="T3" fmla="*/ 9 h 23"/>
              <a:gd name="T4" fmla="*/ 8 w 358"/>
              <a:gd name="T5" fmla="*/ 22 h 23"/>
              <a:gd name="T6" fmla="*/ 349 w 358"/>
              <a:gd name="T7" fmla="*/ 22 h 23"/>
              <a:gd name="T8" fmla="*/ 349 w 358"/>
              <a:gd name="T9" fmla="*/ 9 h 23"/>
            </a:gdLst>
            <a:ahLst/>
            <a:cxnLst>
              <a:cxn ang="0">
                <a:pos x="T0" y="T1"/>
              </a:cxn>
              <a:cxn ang="0">
                <a:pos x="T2" y="T3"/>
              </a:cxn>
              <a:cxn ang="0">
                <a:pos x="T4" y="T5"/>
              </a:cxn>
              <a:cxn ang="0">
                <a:pos x="T6" y="T7"/>
              </a:cxn>
              <a:cxn ang="0">
                <a:pos x="T8" y="T9"/>
              </a:cxn>
            </a:cxnLst>
            <a:rect l="0" t="0" r="r" b="b"/>
            <a:pathLst>
              <a:path w="358" h="23">
                <a:moveTo>
                  <a:pt x="349" y="9"/>
                </a:moveTo>
                <a:cubicBezTo>
                  <a:pt x="236" y="3"/>
                  <a:pt x="121" y="0"/>
                  <a:pt x="8" y="9"/>
                </a:cubicBezTo>
                <a:cubicBezTo>
                  <a:pt x="0" y="9"/>
                  <a:pt x="0" y="23"/>
                  <a:pt x="8" y="22"/>
                </a:cubicBezTo>
                <a:cubicBezTo>
                  <a:pt x="121" y="13"/>
                  <a:pt x="236" y="16"/>
                  <a:pt x="349" y="22"/>
                </a:cubicBezTo>
                <a:cubicBezTo>
                  <a:pt x="358" y="22"/>
                  <a:pt x="358" y="9"/>
                  <a:pt x="349"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line6"/>
          <p:cNvSpPr>
            <a:spLocks/>
          </p:cNvSpPr>
          <p:nvPr/>
        </p:nvSpPr>
        <p:spPr bwMode="auto">
          <a:xfrm>
            <a:off x="6217209" y="5514806"/>
            <a:ext cx="2701925" cy="174625"/>
          </a:xfrm>
          <a:custGeom>
            <a:avLst/>
            <a:gdLst>
              <a:gd name="T0" fmla="*/ 349 w 358"/>
              <a:gd name="T1" fmla="*/ 9 h 23"/>
              <a:gd name="T2" fmla="*/ 8 w 358"/>
              <a:gd name="T3" fmla="*/ 9 h 23"/>
              <a:gd name="T4" fmla="*/ 8 w 358"/>
              <a:gd name="T5" fmla="*/ 22 h 23"/>
              <a:gd name="T6" fmla="*/ 349 w 358"/>
              <a:gd name="T7" fmla="*/ 22 h 23"/>
              <a:gd name="T8" fmla="*/ 349 w 358"/>
              <a:gd name="T9" fmla="*/ 9 h 23"/>
            </a:gdLst>
            <a:ahLst/>
            <a:cxnLst>
              <a:cxn ang="0">
                <a:pos x="T0" y="T1"/>
              </a:cxn>
              <a:cxn ang="0">
                <a:pos x="T2" y="T3"/>
              </a:cxn>
              <a:cxn ang="0">
                <a:pos x="T4" y="T5"/>
              </a:cxn>
              <a:cxn ang="0">
                <a:pos x="T6" y="T7"/>
              </a:cxn>
              <a:cxn ang="0">
                <a:pos x="T8" y="T9"/>
              </a:cxn>
            </a:cxnLst>
            <a:rect l="0" t="0" r="r" b="b"/>
            <a:pathLst>
              <a:path w="358" h="23">
                <a:moveTo>
                  <a:pt x="349" y="9"/>
                </a:moveTo>
                <a:cubicBezTo>
                  <a:pt x="236" y="3"/>
                  <a:pt x="121" y="0"/>
                  <a:pt x="8" y="9"/>
                </a:cubicBezTo>
                <a:cubicBezTo>
                  <a:pt x="0" y="10"/>
                  <a:pt x="0" y="23"/>
                  <a:pt x="8" y="22"/>
                </a:cubicBezTo>
                <a:cubicBezTo>
                  <a:pt x="121" y="13"/>
                  <a:pt x="236" y="16"/>
                  <a:pt x="349" y="22"/>
                </a:cubicBezTo>
                <a:cubicBezTo>
                  <a:pt x="358" y="23"/>
                  <a:pt x="358" y="9"/>
                  <a:pt x="349"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line1"/>
          <p:cNvSpPr>
            <a:spLocks/>
          </p:cNvSpPr>
          <p:nvPr/>
        </p:nvSpPr>
        <p:spPr bwMode="auto">
          <a:xfrm>
            <a:off x="164072" y="1879430"/>
            <a:ext cx="2762250" cy="174625"/>
          </a:xfrm>
          <a:custGeom>
            <a:avLst/>
            <a:gdLst>
              <a:gd name="T0" fmla="*/ 358 w 366"/>
              <a:gd name="T1" fmla="*/ 9 h 23"/>
              <a:gd name="T2" fmla="*/ 9 w 366"/>
              <a:gd name="T3" fmla="*/ 9 h 23"/>
              <a:gd name="T4" fmla="*/ 8 w 366"/>
              <a:gd name="T5" fmla="*/ 22 h 23"/>
              <a:gd name="T6" fmla="*/ 358 w 366"/>
              <a:gd name="T7" fmla="*/ 22 h 23"/>
              <a:gd name="T8" fmla="*/ 358 w 366"/>
              <a:gd name="T9" fmla="*/ 9 h 23"/>
            </a:gdLst>
            <a:ahLst/>
            <a:cxnLst>
              <a:cxn ang="0">
                <a:pos x="T0" y="T1"/>
              </a:cxn>
              <a:cxn ang="0">
                <a:pos x="T2" y="T3"/>
              </a:cxn>
              <a:cxn ang="0">
                <a:pos x="T4" y="T5"/>
              </a:cxn>
              <a:cxn ang="0">
                <a:pos x="T6" y="T7"/>
              </a:cxn>
              <a:cxn ang="0">
                <a:pos x="T8" y="T9"/>
              </a:cxn>
            </a:cxnLst>
            <a:rect l="0" t="0" r="r" b="b"/>
            <a:pathLst>
              <a:path w="366" h="23">
                <a:moveTo>
                  <a:pt x="358" y="9"/>
                </a:moveTo>
                <a:cubicBezTo>
                  <a:pt x="242" y="0"/>
                  <a:pt x="124" y="3"/>
                  <a:pt x="9" y="9"/>
                </a:cubicBezTo>
                <a:cubicBezTo>
                  <a:pt x="0" y="9"/>
                  <a:pt x="0" y="23"/>
                  <a:pt x="8" y="22"/>
                </a:cubicBezTo>
                <a:cubicBezTo>
                  <a:pt x="124" y="16"/>
                  <a:pt x="242" y="13"/>
                  <a:pt x="358" y="22"/>
                </a:cubicBezTo>
                <a:cubicBezTo>
                  <a:pt x="366" y="23"/>
                  <a:pt x="366" y="9"/>
                  <a:pt x="358"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line2"/>
          <p:cNvSpPr>
            <a:spLocks/>
          </p:cNvSpPr>
          <p:nvPr/>
        </p:nvSpPr>
        <p:spPr bwMode="auto">
          <a:xfrm>
            <a:off x="164072" y="3701881"/>
            <a:ext cx="2762250" cy="182563"/>
          </a:xfrm>
          <a:custGeom>
            <a:avLst/>
            <a:gdLst>
              <a:gd name="T0" fmla="*/ 358 w 366"/>
              <a:gd name="T1" fmla="*/ 9 h 24"/>
              <a:gd name="T2" fmla="*/ 9 w 366"/>
              <a:gd name="T3" fmla="*/ 9 h 24"/>
              <a:gd name="T4" fmla="*/ 8 w 366"/>
              <a:gd name="T5" fmla="*/ 23 h 24"/>
              <a:gd name="T6" fmla="*/ 358 w 366"/>
              <a:gd name="T7" fmla="*/ 23 h 24"/>
              <a:gd name="T8" fmla="*/ 358 w 366"/>
              <a:gd name="T9" fmla="*/ 9 h 24"/>
            </a:gdLst>
            <a:ahLst/>
            <a:cxnLst>
              <a:cxn ang="0">
                <a:pos x="T0" y="T1"/>
              </a:cxn>
              <a:cxn ang="0">
                <a:pos x="T2" y="T3"/>
              </a:cxn>
              <a:cxn ang="0">
                <a:pos x="T4" y="T5"/>
              </a:cxn>
              <a:cxn ang="0">
                <a:pos x="T6" y="T7"/>
              </a:cxn>
              <a:cxn ang="0">
                <a:pos x="T8" y="T9"/>
              </a:cxn>
            </a:cxnLst>
            <a:rect l="0" t="0" r="r" b="b"/>
            <a:pathLst>
              <a:path w="366" h="24">
                <a:moveTo>
                  <a:pt x="358" y="9"/>
                </a:moveTo>
                <a:cubicBezTo>
                  <a:pt x="242" y="0"/>
                  <a:pt x="124" y="4"/>
                  <a:pt x="9" y="9"/>
                </a:cubicBezTo>
                <a:cubicBezTo>
                  <a:pt x="0" y="10"/>
                  <a:pt x="0" y="23"/>
                  <a:pt x="8" y="23"/>
                </a:cubicBezTo>
                <a:cubicBezTo>
                  <a:pt x="124" y="17"/>
                  <a:pt x="242" y="14"/>
                  <a:pt x="358" y="23"/>
                </a:cubicBezTo>
                <a:cubicBezTo>
                  <a:pt x="366" y="24"/>
                  <a:pt x="366" y="10"/>
                  <a:pt x="358"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line3"/>
          <p:cNvSpPr>
            <a:spLocks/>
          </p:cNvSpPr>
          <p:nvPr/>
        </p:nvSpPr>
        <p:spPr bwMode="auto">
          <a:xfrm>
            <a:off x="164072" y="5522744"/>
            <a:ext cx="2762250" cy="174625"/>
          </a:xfrm>
          <a:custGeom>
            <a:avLst/>
            <a:gdLst>
              <a:gd name="T0" fmla="*/ 358 w 366"/>
              <a:gd name="T1" fmla="*/ 9 h 23"/>
              <a:gd name="T2" fmla="*/ 9 w 366"/>
              <a:gd name="T3" fmla="*/ 9 h 23"/>
              <a:gd name="T4" fmla="*/ 8 w 366"/>
              <a:gd name="T5" fmla="*/ 22 h 23"/>
              <a:gd name="T6" fmla="*/ 358 w 366"/>
              <a:gd name="T7" fmla="*/ 22 h 23"/>
              <a:gd name="T8" fmla="*/ 358 w 366"/>
              <a:gd name="T9" fmla="*/ 9 h 23"/>
            </a:gdLst>
            <a:ahLst/>
            <a:cxnLst>
              <a:cxn ang="0">
                <a:pos x="T0" y="T1"/>
              </a:cxn>
              <a:cxn ang="0">
                <a:pos x="T2" y="T3"/>
              </a:cxn>
              <a:cxn ang="0">
                <a:pos x="T4" y="T5"/>
              </a:cxn>
              <a:cxn ang="0">
                <a:pos x="T6" y="T7"/>
              </a:cxn>
              <a:cxn ang="0">
                <a:pos x="T8" y="T9"/>
              </a:cxn>
            </a:cxnLst>
            <a:rect l="0" t="0" r="r" b="b"/>
            <a:pathLst>
              <a:path w="366" h="23">
                <a:moveTo>
                  <a:pt x="358" y="9"/>
                </a:moveTo>
                <a:cubicBezTo>
                  <a:pt x="242" y="0"/>
                  <a:pt x="124" y="3"/>
                  <a:pt x="9" y="9"/>
                </a:cubicBezTo>
                <a:cubicBezTo>
                  <a:pt x="0" y="9"/>
                  <a:pt x="0" y="23"/>
                  <a:pt x="8" y="22"/>
                </a:cubicBezTo>
                <a:cubicBezTo>
                  <a:pt x="124" y="16"/>
                  <a:pt x="242" y="13"/>
                  <a:pt x="358" y="22"/>
                </a:cubicBezTo>
                <a:cubicBezTo>
                  <a:pt x="366" y="23"/>
                  <a:pt x="366" y="9"/>
                  <a:pt x="358"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8559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500"/>
                                        <p:tgtEl>
                                          <p:spTgt spid="80"/>
                                        </p:tgtEl>
                                      </p:cBhvr>
                                    </p:animEffect>
                                  </p:childTnLst>
                                </p:cTn>
                              </p:par>
                              <p:par>
                                <p:cTn id="14" presetID="22" presetClass="entr" presetSubtype="8" fill="hold" grpId="0" nodeType="withEffect">
                                  <p:stCondLst>
                                    <p:cond delay="80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22" presetClass="entr" presetSubtype="8" fill="hold" grpId="0" nodeType="withEffect">
                                  <p:stCondLst>
                                    <p:cond delay="150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10" presetClass="entr" presetSubtype="0" fill="hold" grpId="0" nodeType="withEffect">
                                  <p:stCondLst>
                                    <p:cond delay="1900"/>
                                  </p:stCondLst>
                                  <p:childTnLst>
                                    <p:set>
                                      <p:cBhvr>
                                        <p:cTn id="21" dur="1" fill="hold">
                                          <p:stCondLst>
                                            <p:cond delay="0"/>
                                          </p:stCondLst>
                                        </p:cTn>
                                        <p:tgtEl>
                                          <p:spTgt spid="81"/>
                                        </p:tgtEl>
                                        <p:attrNameLst>
                                          <p:attrName>style.visibility</p:attrName>
                                        </p:attrNameLst>
                                      </p:cBhvr>
                                      <p:to>
                                        <p:strVal val="visible"/>
                                      </p:to>
                                    </p:set>
                                    <p:animEffect transition="in" filter="fade">
                                      <p:cBhvr>
                                        <p:cTn id="22" dur="500"/>
                                        <p:tgtEl>
                                          <p:spTgt spid="81"/>
                                        </p:tgtEl>
                                      </p:cBhvr>
                                    </p:animEffect>
                                  </p:childTnLst>
                                </p:cTn>
                              </p:par>
                              <p:par>
                                <p:cTn id="23" presetID="10" presetClass="entr" presetSubtype="0" fill="hold" grpId="0" nodeType="withEffect">
                                  <p:stCondLst>
                                    <p:cond delay="1900"/>
                                  </p:stCondLst>
                                  <p:childTnLst>
                                    <p:set>
                                      <p:cBhvr>
                                        <p:cTn id="24" dur="1" fill="hold">
                                          <p:stCondLst>
                                            <p:cond delay="0"/>
                                          </p:stCondLst>
                                        </p:cTn>
                                        <p:tgtEl>
                                          <p:spTgt spid="82"/>
                                        </p:tgtEl>
                                        <p:attrNameLst>
                                          <p:attrName>style.visibility</p:attrName>
                                        </p:attrNameLst>
                                      </p:cBhvr>
                                      <p:to>
                                        <p:strVal val="visible"/>
                                      </p:to>
                                    </p:set>
                                    <p:animEffect transition="in" filter="fade">
                                      <p:cBhvr>
                                        <p:cTn id="25" dur="500"/>
                                        <p:tgtEl>
                                          <p:spTgt spid="82"/>
                                        </p:tgtEl>
                                      </p:cBhvr>
                                    </p:animEffect>
                                  </p:childTnLst>
                                </p:cTn>
                              </p:par>
                              <p:par>
                                <p:cTn id="26" presetID="22" presetClass="entr" presetSubtype="8" fill="hold" grpId="0" nodeType="withEffect">
                                  <p:stCondLst>
                                    <p:cond delay="240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2" presetClass="entr" presetSubtype="8" fill="hold" grpId="0" nodeType="withEffect">
                                  <p:stCondLst>
                                    <p:cond delay="310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par>
                                <p:cTn id="32" presetID="10" presetClass="entr" presetSubtype="0" fill="hold" grpId="0" nodeType="withEffect">
                                  <p:stCondLst>
                                    <p:cond delay="3500"/>
                                  </p:stCondLst>
                                  <p:childTnLst>
                                    <p:set>
                                      <p:cBhvr>
                                        <p:cTn id="33" dur="1" fill="hold">
                                          <p:stCondLst>
                                            <p:cond delay="0"/>
                                          </p:stCondLst>
                                        </p:cTn>
                                        <p:tgtEl>
                                          <p:spTgt spid="83"/>
                                        </p:tgtEl>
                                        <p:attrNameLst>
                                          <p:attrName>style.visibility</p:attrName>
                                        </p:attrNameLst>
                                      </p:cBhvr>
                                      <p:to>
                                        <p:strVal val="visible"/>
                                      </p:to>
                                    </p:set>
                                    <p:animEffect transition="in" filter="fade">
                                      <p:cBhvr>
                                        <p:cTn id="34" dur="500"/>
                                        <p:tgtEl>
                                          <p:spTgt spid="83"/>
                                        </p:tgtEl>
                                      </p:cBhvr>
                                    </p:animEffect>
                                  </p:childTnLst>
                                </p:cTn>
                              </p:par>
                              <p:par>
                                <p:cTn id="35" presetID="10" presetClass="entr" presetSubtype="0" fill="hold" grpId="0" nodeType="withEffect">
                                  <p:stCondLst>
                                    <p:cond delay="350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500"/>
                                        <p:tgtEl>
                                          <p:spTgt spid="84"/>
                                        </p:tgtEl>
                                      </p:cBhvr>
                                    </p:animEffect>
                                  </p:childTnLst>
                                </p:cTn>
                              </p:par>
                              <p:par>
                                <p:cTn id="38" presetID="22" presetClass="entr" presetSubtype="8" fill="hold" grpId="0" nodeType="withEffect">
                                  <p:stCondLst>
                                    <p:cond delay="400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par>
                                <p:cTn id="41" presetID="22" presetClass="entr" presetSubtype="2" fill="hold" grpId="0" nodeType="withEffect">
                                  <p:stCondLst>
                                    <p:cond delay="4700"/>
                                  </p:stCondLst>
                                  <p:childTnLst>
                                    <p:set>
                                      <p:cBhvr>
                                        <p:cTn id="42" dur="1" fill="hold">
                                          <p:stCondLst>
                                            <p:cond delay="0"/>
                                          </p:stCondLst>
                                        </p:cTn>
                                        <p:tgtEl>
                                          <p:spTgt spid="6"/>
                                        </p:tgtEl>
                                        <p:attrNameLst>
                                          <p:attrName>style.visibility</p:attrName>
                                        </p:attrNameLst>
                                      </p:cBhvr>
                                      <p:to>
                                        <p:strVal val="visible"/>
                                      </p:to>
                                    </p:set>
                                    <p:animEffect transition="in" filter="wipe(right)">
                                      <p:cBhvr>
                                        <p:cTn id="43" dur="500"/>
                                        <p:tgtEl>
                                          <p:spTgt spid="6"/>
                                        </p:tgtEl>
                                      </p:cBhvr>
                                    </p:animEffect>
                                  </p:childTnLst>
                                </p:cTn>
                              </p:par>
                              <p:par>
                                <p:cTn id="44" presetID="10" presetClass="entr" presetSubtype="0" fill="hold" grpId="0" nodeType="withEffect">
                                  <p:stCondLst>
                                    <p:cond delay="5100"/>
                                  </p:stCondLst>
                                  <p:childTnLst>
                                    <p:set>
                                      <p:cBhvr>
                                        <p:cTn id="45" dur="1" fill="hold">
                                          <p:stCondLst>
                                            <p:cond delay="0"/>
                                          </p:stCondLst>
                                        </p:cTn>
                                        <p:tgtEl>
                                          <p:spTgt spid="85"/>
                                        </p:tgtEl>
                                        <p:attrNameLst>
                                          <p:attrName>style.visibility</p:attrName>
                                        </p:attrNameLst>
                                      </p:cBhvr>
                                      <p:to>
                                        <p:strVal val="visible"/>
                                      </p:to>
                                    </p:set>
                                    <p:animEffect transition="in" filter="fade">
                                      <p:cBhvr>
                                        <p:cTn id="46" dur="500"/>
                                        <p:tgtEl>
                                          <p:spTgt spid="85"/>
                                        </p:tgtEl>
                                      </p:cBhvr>
                                    </p:animEffect>
                                  </p:childTnLst>
                                </p:cTn>
                              </p:par>
                              <p:par>
                                <p:cTn id="47" presetID="10" presetClass="entr" presetSubtype="0" fill="hold" grpId="0" nodeType="withEffect">
                                  <p:stCondLst>
                                    <p:cond delay="5100"/>
                                  </p:stCondLst>
                                  <p:childTnLst>
                                    <p:set>
                                      <p:cBhvr>
                                        <p:cTn id="48" dur="1" fill="hold">
                                          <p:stCondLst>
                                            <p:cond delay="0"/>
                                          </p:stCondLst>
                                        </p:cTn>
                                        <p:tgtEl>
                                          <p:spTgt spid="86"/>
                                        </p:tgtEl>
                                        <p:attrNameLst>
                                          <p:attrName>style.visibility</p:attrName>
                                        </p:attrNameLst>
                                      </p:cBhvr>
                                      <p:to>
                                        <p:strVal val="visible"/>
                                      </p:to>
                                    </p:set>
                                    <p:animEffect transition="in" filter="fade">
                                      <p:cBhvr>
                                        <p:cTn id="49" dur="500"/>
                                        <p:tgtEl>
                                          <p:spTgt spid="86"/>
                                        </p:tgtEl>
                                      </p:cBhvr>
                                    </p:animEffect>
                                  </p:childTnLst>
                                </p:cTn>
                              </p:par>
                              <p:par>
                                <p:cTn id="50" presetID="22" presetClass="entr" presetSubtype="2" fill="hold" grpId="0" nodeType="withEffect">
                                  <p:stCondLst>
                                    <p:cond delay="5600"/>
                                  </p:stCondLst>
                                  <p:childTnLst>
                                    <p:set>
                                      <p:cBhvr>
                                        <p:cTn id="51" dur="1" fill="hold">
                                          <p:stCondLst>
                                            <p:cond delay="0"/>
                                          </p:stCondLst>
                                        </p:cTn>
                                        <p:tgtEl>
                                          <p:spTgt spid="11"/>
                                        </p:tgtEl>
                                        <p:attrNameLst>
                                          <p:attrName>style.visibility</p:attrName>
                                        </p:attrNameLst>
                                      </p:cBhvr>
                                      <p:to>
                                        <p:strVal val="visible"/>
                                      </p:to>
                                    </p:set>
                                    <p:animEffect transition="in" filter="wipe(right)">
                                      <p:cBhvr>
                                        <p:cTn id="52" dur="500"/>
                                        <p:tgtEl>
                                          <p:spTgt spid="11"/>
                                        </p:tgtEl>
                                      </p:cBhvr>
                                    </p:animEffect>
                                  </p:childTnLst>
                                </p:cTn>
                              </p:par>
                              <p:par>
                                <p:cTn id="53" presetID="22" presetClass="entr" presetSubtype="2" fill="hold" grpId="0" nodeType="withEffect">
                                  <p:stCondLst>
                                    <p:cond delay="6300"/>
                                  </p:stCondLst>
                                  <p:childTnLst>
                                    <p:set>
                                      <p:cBhvr>
                                        <p:cTn id="54" dur="1" fill="hold">
                                          <p:stCondLst>
                                            <p:cond delay="0"/>
                                          </p:stCondLst>
                                        </p:cTn>
                                        <p:tgtEl>
                                          <p:spTgt spid="8"/>
                                        </p:tgtEl>
                                        <p:attrNameLst>
                                          <p:attrName>style.visibility</p:attrName>
                                        </p:attrNameLst>
                                      </p:cBhvr>
                                      <p:to>
                                        <p:strVal val="visible"/>
                                      </p:to>
                                    </p:set>
                                    <p:animEffect transition="in" filter="wipe(right)">
                                      <p:cBhvr>
                                        <p:cTn id="55" dur="500"/>
                                        <p:tgtEl>
                                          <p:spTgt spid="8"/>
                                        </p:tgtEl>
                                      </p:cBhvr>
                                    </p:animEffect>
                                  </p:childTnLst>
                                </p:cTn>
                              </p:par>
                              <p:par>
                                <p:cTn id="56" presetID="10" presetClass="entr" presetSubtype="0" fill="hold" grpId="0" nodeType="withEffect">
                                  <p:stCondLst>
                                    <p:cond delay="6700"/>
                                  </p:stCondLst>
                                  <p:childTnLst>
                                    <p:set>
                                      <p:cBhvr>
                                        <p:cTn id="57" dur="1" fill="hold">
                                          <p:stCondLst>
                                            <p:cond delay="0"/>
                                          </p:stCondLst>
                                        </p:cTn>
                                        <p:tgtEl>
                                          <p:spTgt spid="87"/>
                                        </p:tgtEl>
                                        <p:attrNameLst>
                                          <p:attrName>style.visibility</p:attrName>
                                        </p:attrNameLst>
                                      </p:cBhvr>
                                      <p:to>
                                        <p:strVal val="visible"/>
                                      </p:to>
                                    </p:set>
                                    <p:animEffect transition="in" filter="fade">
                                      <p:cBhvr>
                                        <p:cTn id="58" dur="500"/>
                                        <p:tgtEl>
                                          <p:spTgt spid="87"/>
                                        </p:tgtEl>
                                      </p:cBhvr>
                                    </p:animEffect>
                                  </p:childTnLst>
                                </p:cTn>
                              </p:par>
                              <p:par>
                                <p:cTn id="59" presetID="10" presetClass="entr" presetSubtype="0" fill="hold" grpId="0" nodeType="withEffect">
                                  <p:stCondLst>
                                    <p:cond delay="6700"/>
                                  </p:stCondLst>
                                  <p:childTnLst>
                                    <p:set>
                                      <p:cBhvr>
                                        <p:cTn id="60" dur="1" fill="hold">
                                          <p:stCondLst>
                                            <p:cond delay="0"/>
                                          </p:stCondLst>
                                        </p:cTn>
                                        <p:tgtEl>
                                          <p:spTgt spid="88"/>
                                        </p:tgtEl>
                                        <p:attrNameLst>
                                          <p:attrName>style.visibility</p:attrName>
                                        </p:attrNameLst>
                                      </p:cBhvr>
                                      <p:to>
                                        <p:strVal val="visible"/>
                                      </p:to>
                                    </p:set>
                                    <p:animEffect transition="in" filter="fade">
                                      <p:cBhvr>
                                        <p:cTn id="61" dur="500"/>
                                        <p:tgtEl>
                                          <p:spTgt spid="88"/>
                                        </p:tgtEl>
                                      </p:cBhvr>
                                    </p:animEffect>
                                  </p:childTnLst>
                                </p:cTn>
                              </p:par>
                              <p:par>
                                <p:cTn id="62" presetID="22" presetClass="entr" presetSubtype="2" fill="hold" grpId="0" nodeType="withEffect">
                                  <p:stCondLst>
                                    <p:cond delay="7200"/>
                                  </p:stCondLst>
                                  <p:childTnLst>
                                    <p:set>
                                      <p:cBhvr>
                                        <p:cTn id="63" dur="1" fill="hold">
                                          <p:stCondLst>
                                            <p:cond delay="0"/>
                                          </p:stCondLst>
                                        </p:cTn>
                                        <p:tgtEl>
                                          <p:spTgt spid="12"/>
                                        </p:tgtEl>
                                        <p:attrNameLst>
                                          <p:attrName>style.visibility</p:attrName>
                                        </p:attrNameLst>
                                      </p:cBhvr>
                                      <p:to>
                                        <p:strVal val="visible"/>
                                      </p:to>
                                    </p:set>
                                    <p:animEffect transition="in" filter="wipe(right)">
                                      <p:cBhvr>
                                        <p:cTn id="64" dur="500"/>
                                        <p:tgtEl>
                                          <p:spTgt spid="12"/>
                                        </p:tgtEl>
                                      </p:cBhvr>
                                    </p:animEffect>
                                  </p:childTnLst>
                                </p:cTn>
                              </p:par>
                              <p:par>
                                <p:cTn id="65" presetID="22" presetClass="entr" presetSubtype="2" fill="hold" grpId="0" nodeType="withEffect">
                                  <p:stCondLst>
                                    <p:cond delay="7900"/>
                                  </p:stCondLst>
                                  <p:childTnLst>
                                    <p:set>
                                      <p:cBhvr>
                                        <p:cTn id="66" dur="1" fill="hold">
                                          <p:stCondLst>
                                            <p:cond delay="0"/>
                                          </p:stCondLst>
                                        </p:cTn>
                                        <p:tgtEl>
                                          <p:spTgt spid="9"/>
                                        </p:tgtEl>
                                        <p:attrNameLst>
                                          <p:attrName>style.visibility</p:attrName>
                                        </p:attrNameLst>
                                      </p:cBhvr>
                                      <p:to>
                                        <p:strVal val="visible"/>
                                      </p:to>
                                    </p:set>
                                    <p:animEffect transition="in" filter="wipe(right)">
                                      <p:cBhvr>
                                        <p:cTn id="67" dur="500"/>
                                        <p:tgtEl>
                                          <p:spTgt spid="9"/>
                                        </p:tgtEl>
                                      </p:cBhvr>
                                    </p:animEffect>
                                  </p:childTnLst>
                                </p:cTn>
                              </p:par>
                              <p:par>
                                <p:cTn id="68" presetID="10" presetClass="entr" presetSubtype="0" fill="hold" grpId="0" nodeType="withEffect">
                                  <p:stCondLst>
                                    <p:cond delay="8300"/>
                                  </p:stCondLst>
                                  <p:childTnLst>
                                    <p:set>
                                      <p:cBhvr>
                                        <p:cTn id="69" dur="1" fill="hold">
                                          <p:stCondLst>
                                            <p:cond delay="0"/>
                                          </p:stCondLst>
                                        </p:cTn>
                                        <p:tgtEl>
                                          <p:spTgt spid="89"/>
                                        </p:tgtEl>
                                        <p:attrNameLst>
                                          <p:attrName>style.visibility</p:attrName>
                                        </p:attrNameLst>
                                      </p:cBhvr>
                                      <p:to>
                                        <p:strVal val="visible"/>
                                      </p:to>
                                    </p:set>
                                    <p:animEffect transition="in" filter="fade">
                                      <p:cBhvr>
                                        <p:cTn id="70" dur="500"/>
                                        <p:tgtEl>
                                          <p:spTgt spid="89"/>
                                        </p:tgtEl>
                                      </p:cBhvr>
                                    </p:animEffect>
                                  </p:childTnLst>
                                </p:cTn>
                              </p:par>
                              <p:par>
                                <p:cTn id="71" presetID="10" presetClass="entr" presetSubtype="0" fill="hold" grpId="0" nodeType="withEffect">
                                  <p:stCondLst>
                                    <p:cond delay="8300"/>
                                  </p:stCondLst>
                                  <p:childTnLst>
                                    <p:set>
                                      <p:cBhvr>
                                        <p:cTn id="72" dur="1" fill="hold">
                                          <p:stCondLst>
                                            <p:cond delay="0"/>
                                          </p:stCondLst>
                                        </p:cTn>
                                        <p:tgtEl>
                                          <p:spTgt spid="90"/>
                                        </p:tgtEl>
                                        <p:attrNameLst>
                                          <p:attrName>style.visibility</p:attrName>
                                        </p:attrNameLst>
                                      </p:cBhvr>
                                      <p:to>
                                        <p:strVal val="visible"/>
                                      </p:to>
                                    </p:set>
                                    <p:animEffect transition="in" filter="fade">
                                      <p:cBhvr>
                                        <p:cTn id="73" dur="500"/>
                                        <p:tgtEl>
                                          <p:spTgt spid="90"/>
                                        </p:tgtEl>
                                      </p:cBhvr>
                                    </p:animEffect>
                                  </p:childTnLst>
                                </p:cTn>
                              </p:par>
                              <p:par>
                                <p:cTn id="74" presetID="22" presetClass="entr" presetSubtype="2" fill="hold" grpId="0" nodeType="withEffect">
                                  <p:stCondLst>
                                    <p:cond delay="8800"/>
                                  </p:stCondLst>
                                  <p:childTnLst>
                                    <p:set>
                                      <p:cBhvr>
                                        <p:cTn id="75" dur="1" fill="hold">
                                          <p:stCondLst>
                                            <p:cond delay="0"/>
                                          </p:stCondLst>
                                        </p:cTn>
                                        <p:tgtEl>
                                          <p:spTgt spid="13"/>
                                        </p:tgtEl>
                                        <p:attrNameLst>
                                          <p:attrName>style.visibility</p:attrName>
                                        </p:attrNameLst>
                                      </p:cBhvr>
                                      <p:to>
                                        <p:strVal val="visible"/>
                                      </p:to>
                                    </p:set>
                                    <p:animEffect transition="in" filter="wipe(right)">
                                      <p:cBhvr>
                                        <p:cTn id="76" dur="500"/>
                                        <p:tgtEl>
                                          <p:spTgt spid="13"/>
                                        </p:tgtEl>
                                      </p:cBhvr>
                                    </p:animEffect>
                                  </p:childTnLst>
                                </p:cTn>
                              </p:par>
                              <p:par>
                                <p:cTn id="77" presetID="1" presetClass="emph" presetSubtype="2" fill="hold" nodeType="withEffect">
                                  <p:stCondLst>
                                    <p:cond delay="8800"/>
                                  </p:stCondLst>
                                  <p:childTnLst>
                                    <p:animClr clrSpc="rgb" dir="cw">
                                      <p:cBhvr>
                                        <p:cTn id="78" dur="1100" fill="hold"/>
                                        <p:tgtEl>
                                          <p:spTgt spid="27"/>
                                        </p:tgtEl>
                                        <p:attrNameLst>
                                          <p:attrName>fillcolor</p:attrName>
                                        </p:attrNameLst>
                                      </p:cBhvr>
                                      <p:to>
                                        <a:srgbClr val="FFA602"/>
                                      </p:to>
                                    </p:animClr>
                                    <p:set>
                                      <p:cBhvr>
                                        <p:cTn id="79" dur="1100" fill="hold"/>
                                        <p:tgtEl>
                                          <p:spTgt spid="27"/>
                                        </p:tgtEl>
                                        <p:attrNameLst>
                                          <p:attrName>fill.type</p:attrName>
                                        </p:attrNameLst>
                                      </p:cBhvr>
                                      <p:to>
                                        <p:strVal val="solid"/>
                                      </p:to>
                                    </p:set>
                                    <p:set>
                                      <p:cBhvr>
                                        <p:cTn id="80" dur="1100" fill="hold"/>
                                        <p:tgtEl>
                                          <p:spTgt spid="27"/>
                                        </p:tgtEl>
                                        <p:attrNameLst>
                                          <p:attrName>fill.on</p:attrName>
                                        </p:attrNameLst>
                                      </p:cBhvr>
                                      <p:to>
                                        <p:strVal val="true"/>
                                      </p:to>
                                    </p:set>
                                  </p:childTnLst>
                                </p:cTn>
                              </p:par>
                              <p:par>
                                <p:cTn id="81" presetID="22" presetClass="entr" presetSubtype="4" fill="hold" grpId="0" nodeType="withEffect">
                                  <p:stCondLst>
                                    <p:cond delay="9300"/>
                                  </p:stCondLst>
                                  <p:childTnLst>
                                    <p:set>
                                      <p:cBhvr>
                                        <p:cTn id="82" dur="1" fill="hold">
                                          <p:stCondLst>
                                            <p:cond delay="0"/>
                                          </p:stCondLst>
                                        </p:cTn>
                                        <p:tgtEl>
                                          <p:spTgt spid="10"/>
                                        </p:tgtEl>
                                        <p:attrNameLst>
                                          <p:attrName>style.visibility</p:attrName>
                                        </p:attrNameLst>
                                      </p:cBhvr>
                                      <p:to>
                                        <p:strVal val="visible"/>
                                      </p:to>
                                    </p:set>
                                    <p:animEffect transition="in" filter="wipe(down)">
                                      <p:cBhvr>
                                        <p:cTn id="83" dur="500"/>
                                        <p:tgtEl>
                                          <p:spTgt spid="10"/>
                                        </p:tgtEl>
                                      </p:cBhvr>
                                    </p:animEffect>
                                  </p:childTnLst>
                                </p:cTn>
                              </p:par>
                              <p:par>
                                <p:cTn id="84" presetID="10" presetClass="entr" presetSubtype="0" fill="hold" grpId="0" nodeType="withEffect">
                                  <p:stCondLst>
                                    <p:cond delay="9800"/>
                                  </p:stCondLst>
                                  <p:childTnLst>
                                    <p:set>
                                      <p:cBhvr>
                                        <p:cTn id="85" dur="1" fill="hold">
                                          <p:stCondLst>
                                            <p:cond delay="0"/>
                                          </p:stCondLst>
                                        </p:cTn>
                                        <p:tgtEl>
                                          <p:spTgt spid="78"/>
                                        </p:tgtEl>
                                        <p:attrNameLst>
                                          <p:attrName>style.visibility</p:attrName>
                                        </p:attrNameLst>
                                      </p:cBhvr>
                                      <p:to>
                                        <p:strVal val="visible"/>
                                      </p:to>
                                    </p:set>
                                    <p:animEffect transition="in" filter="fade">
                                      <p:cBhvr>
                                        <p:cTn id="86"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7" grpId="0" animBg="1"/>
      <p:bldP spid="18" grpId="0" animBg="1"/>
      <p:bldP spid="19" grpId="0" animBg="1"/>
      <p:bldP spid="78" grpId="0"/>
      <p:bldP spid="79" grpId="0"/>
      <p:bldP spid="80" grpId="0"/>
      <p:bldP spid="81" grpId="0"/>
      <p:bldP spid="82" grpId="0"/>
      <p:bldP spid="83" grpId="0"/>
      <p:bldP spid="84" grpId="0"/>
      <p:bldP spid="85" grpId="0"/>
      <p:bldP spid="86" grpId="0"/>
      <p:bldP spid="87" grpId="0"/>
      <p:bldP spid="88" grpId="0"/>
      <p:bldP spid="89" grpId="0"/>
      <p:bldP spid="90" grpId="0"/>
      <p:bldP spid="6" grpId="0" animBg="1"/>
      <p:bldP spid="8" grpId="0" animBg="1"/>
      <p:bldP spid="9" grpId="0" animBg="1"/>
      <p:bldP spid="14" grpId="0" animBg="1"/>
      <p:bldP spid="15" grpId="0" animBg="1"/>
      <p:bldP spid="1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916456" y="1124744"/>
            <a:ext cx="5692968" cy="5256584"/>
          </a:xfrm>
        </p:spPr>
        <p:txBody>
          <a:bodyPr>
            <a:normAutofit/>
          </a:bodyPr>
          <a:lstStyle/>
          <a:p>
            <a:r>
              <a:rPr lang="en-US" dirty="0"/>
              <a:t>Success requires objectives</a:t>
            </a:r>
          </a:p>
          <a:p>
            <a:r>
              <a:rPr lang="en-US" dirty="0"/>
              <a:t>Take responsibility</a:t>
            </a:r>
          </a:p>
          <a:p>
            <a:r>
              <a:rPr lang="en-US" dirty="0"/>
              <a:t>Clarify your values and beliefs</a:t>
            </a:r>
          </a:p>
          <a:p>
            <a:r>
              <a:rPr lang="en-US" dirty="0"/>
              <a:t>Decide your purpose</a:t>
            </a:r>
          </a:p>
          <a:p>
            <a:r>
              <a:rPr lang="en-US" dirty="0"/>
              <a:t>Make a plan</a:t>
            </a:r>
          </a:p>
          <a:p>
            <a:r>
              <a:rPr lang="en-US" dirty="0"/>
              <a:t>Start at the beginning</a:t>
            </a:r>
          </a:p>
          <a:p>
            <a:r>
              <a:rPr lang="en-US" dirty="0"/>
              <a:t>Associate with the right people</a:t>
            </a:r>
          </a:p>
          <a:p>
            <a:r>
              <a:rPr lang="en-US" dirty="0"/>
              <a:t>Design your future</a:t>
            </a:r>
          </a:p>
          <a:p>
            <a:r>
              <a:rPr lang="en-US" dirty="0"/>
              <a:t>Measure your progress</a:t>
            </a:r>
          </a:p>
          <a:p>
            <a:r>
              <a:rPr lang="en-US" dirty="0"/>
              <a:t>Modify the plan</a:t>
            </a:r>
          </a:p>
          <a:p>
            <a:endParaRPr lang="en-US" dirty="0"/>
          </a:p>
        </p:txBody>
      </p:sp>
      <p:sp>
        <p:nvSpPr>
          <p:cNvPr id="3" name="Text Placeholder 2"/>
          <p:cNvSpPr>
            <a:spLocks noGrp="1"/>
          </p:cNvSpPr>
          <p:nvPr>
            <p:ph type="body" sz="half" idx="2"/>
          </p:nvPr>
        </p:nvSpPr>
        <p:spPr/>
        <p:txBody>
          <a:bodyPr/>
          <a:lstStyle/>
          <a:p>
            <a:r>
              <a:rPr lang="en-US" i="1" dirty="0"/>
              <a:t>“To be successful, you must </a:t>
            </a:r>
            <a:r>
              <a:rPr lang="en-US" b="1" i="1" dirty="0"/>
              <a:t>decide exactly what you want</a:t>
            </a:r>
            <a:r>
              <a:rPr lang="en-US" i="1" dirty="0"/>
              <a:t> to accomplish, then </a:t>
            </a:r>
            <a:r>
              <a:rPr lang="en-US" b="1" i="1" dirty="0"/>
              <a:t>resolve to pay the price</a:t>
            </a:r>
            <a:r>
              <a:rPr lang="en-US" i="1" dirty="0"/>
              <a:t> to get it.”</a:t>
            </a:r>
          </a:p>
          <a:p>
            <a:endParaRPr lang="en-US" i="1" dirty="0"/>
          </a:p>
          <a:p>
            <a:pPr algn="r"/>
            <a:r>
              <a:rPr lang="en-US" i="1" dirty="0"/>
              <a:t>Nelson Bunker Hunt</a:t>
            </a:r>
          </a:p>
          <a:p>
            <a:endParaRPr lang="en-US" i="1" dirty="0"/>
          </a:p>
        </p:txBody>
      </p:sp>
      <p:sp>
        <p:nvSpPr>
          <p:cNvPr id="4" name="Title 3"/>
          <p:cNvSpPr>
            <a:spLocks noGrp="1"/>
          </p:cNvSpPr>
          <p:nvPr>
            <p:ph type="title"/>
          </p:nvPr>
        </p:nvSpPr>
        <p:spPr/>
        <p:txBody>
          <a:bodyPr/>
          <a:lstStyle/>
          <a:p>
            <a:r>
              <a:rPr lang="en-US" dirty="0"/>
              <a:t>The Secrets…</a:t>
            </a:r>
          </a:p>
        </p:txBody>
      </p:sp>
    </p:spTree>
    <p:extLst>
      <p:ext uri="{BB962C8B-B14F-4D97-AF65-F5344CB8AC3E}">
        <p14:creationId xmlns:p14="http://schemas.microsoft.com/office/powerpoint/2010/main" val="304391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2000"/>
                                        <p:tgtEl>
                                          <p:spTgt spid="2">
                                            <p:txEl>
                                              <p:pRg st="1" end="1"/>
                                            </p:txEl>
                                          </p:spTgt>
                                        </p:tgtEl>
                                      </p:cBhvr>
                                    </p:animEffect>
                                  </p:childTnLst>
                                </p:cTn>
                              </p:par>
                            </p:childTnLst>
                          </p:cTn>
                        </p:par>
                        <p:par>
                          <p:cTn id="12" fill="hold">
                            <p:stCondLst>
                              <p:cond delay="3000"/>
                            </p:stCondLst>
                            <p:childTnLst>
                              <p:par>
                                <p:cTn id="13" presetID="10" presetClass="entr" presetSubtype="0" fill="hold" grpId="0" nodeType="afterEffect">
                                  <p:stCondLst>
                                    <p:cond delay="50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2000"/>
                                        <p:tgtEl>
                                          <p:spTgt spid="2">
                                            <p:txEl>
                                              <p:pRg st="2" end="2"/>
                                            </p:txEl>
                                          </p:spTgt>
                                        </p:tgtEl>
                                      </p:cBhvr>
                                    </p:animEffect>
                                  </p:childTnLst>
                                </p:cTn>
                              </p:par>
                            </p:childTnLst>
                          </p:cTn>
                        </p:par>
                        <p:par>
                          <p:cTn id="16" fill="hold">
                            <p:stCondLst>
                              <p:cond delay="5500"/>
                            </p:stCondLst>
                            <p:childTnLst>
                              <p:par>
                                <p:cTn id="17" presetID="10" presetClass="entr" presetSubtype="0" fill="hold" grpId="0" nodeType="afterEffect">
                                  <p:stCondLst>
                                    <p:cond delay="50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2000"/>
                                        <p:tgtEl>
                                          <p:spTgt spid="2">
                                            <p:txEl>
                                              <p:pRg st="3" end="3"/>
                                            </p:txEl>
                                          </p:spTgt>
                                        </p:tgtEl>
                                      </p:cBhvr>
                                    </p:animEffect>
                                  </p:childTnLst>
                                </p:cTn>
                              </p:par>
                            </p:childTnLst>
                          </p:cTn>
                        </p:par>
                        <p:par>
                          <p:cTn id="20" fill="hold">
                            <p:stCondLst>
                              <p:cond delay="8000"/>
                            </p:stCondLst>
                            <p:childTnLst>
                              <p:par>
                                <p:cTn id="21" presetID="10" presetClass="entr" presetSubtype="0" fill="hold" grpId="0" nodeType="afterEffect">
                                  <p:stCondLst>
                                    <p:cond delay="50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2000"/>
                                        <p:tgtEl>
                                          <p:spTgt spid="2">
                                            <p:txEl>
                                              <p:pRg st="4" end="4"/>
                                            </p:txEl>
                                          </p:spTgt>
                                        </p:tgtEl>
                                      </p:cBhvr>
                                    </p:animEffect>
                                  </p:childTnLst>
                                </p:cTn>
                              </p:par>
                            </p:childTnLst>
                          </p:cTn>
                        </p:par>
                        <p:par>
                          <p:cTn id="24" fill="hold">
                            <p:stCondLst>
                              <p:cond delay="10500"/>
                            </p:stCondLst>
                            <p:childTnLst>
                              <p:par>
                                <p:cTn id="25" presetID="10" presetClass="entr" presetSubtype="0" fill="hold" grpId="0" nodeType="afterEffect">
                                  <p:stCondLst>
                                    <p:cond delay="50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2000"/>
                                        <p:tgtEl>
                                          <p:spTgt spid="2">
                                            <p:txEl>
                                              <p:pRg st="5" end="5"/>
                                            </p:txEl>
                                          </p:spTgt>
                                        </p:tgtEl>
                                      </p:cBhvr>
                                    </p:animEffect>
                                  </p:childTnLst>
                                </p:cTn>
                              </p:par>
                            </p:childTnLst>
                          </p:cTn>
                        </p:par>
                        <p:par>
                          <p:cTn id="28" fill="hold">
                            <p:stCondLst>
                              <p:cond delay="13000"/>
                            </p:stCondLst>
                            <p:childTnLst>
                              <p:par>
                                <p:cTn id="29" presetID="10" presetClass="entr" presetSubtype="0" fill="hold" grpId="0" nodeType="afterEffect">
                                  <p:stCondLst>
                                    <p:cond delay="50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2000"/>
                                        <p:tgtEl>
                                          <p:spTgt spid="2">
                                            <p:txEl>
                                              <p:pRg st="6" end="6"/>
                                            </p:txEl>
                                          </p:spTgt>
                                        </p:tgtEl>
                                      </p:cBhvr>
                                    </p:animEffect>
                                  </p:childTnLst>
                                </p:cTn>
                              </p:par>
                            </p:childTnLst>
                          </p:cTn>
                        </p:par>
                        <p:par>
                          <p:cTn id="32" fill="hold">
                            <p:stCondLst>
                              <p:cond delay="15500"/>
                            </p:stCondLst>
                            <p:childTnLst>
                              <p:par>
                                <p:cTn id="33" presetID="10" presetClass="entr" presetSubtype="0" fill="hold" grpId="0" nodeType="afterEffect">
                                  <p:stCondLst>
                                    <p:cond delay="50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fade">
                                      <p:cBhvr>
                                        <p:cTn id="35" dur="2000"/>
                                        <p:tgtEl>
                                          <p:spTgt spid="2">
                                            <p:txEl>
                                              <p:pRg st="7" end="7"/>
                                            </p:txEl>
                                          </p:spTgt>
                                        </p:tgtEl>
                                      </p:cBhvr>
                                    </p:animEffect>
                                  </p:childTnLst>
                                </p:cTn>
                              </p:par>
                            </p:childTnLst>
                          </p:cTn>
                        </p:par>
                        <p:par>
                          <p:cTn id="36" fill="hold">
                            <p:stCondLst>
                              <p:cond delay="18000"/>
                            </p:stCondLst>
                            <p:childTnLst>
                              <p:par>
                                <p:cTn id="37" presetID="10" presetClass="entr" presetSubtype="0" fill="hold" grpId="0" nodeType="afterEffect">
                                  <p:stCondLst>
                                    <p:cond delay="500"/>
                                  </p:stCondLst>
                                  <p:childTnLst>
                                    <p:set>
                                      <p:cBhvr>
                                        <p:cTn id="38" dur="1" fill="hold">
                                          <p:stCondLst>
                                            <p:cond delay="0"/>
                                          </p:stCondLst>
                                        </p:cTn>
                                        <p:tgtEl>
                                          <p:spTgt spid="2">
                                            <p:txEl>
                                              <p:pRg st="8" end="8"/>
                                            </p:txEl>
                                          </p:spTgt>
                                        </p:tgtEl>
                                        <p:attrNameLst>
                                          <p:attrName>style.visibility</p:attrName>
                                        </p:attrNameLst>
                                      </p:cBhvr>
                                      <p:to>
                                        <p:strVal val="visible"/>
                                      </p:to>
                                    </p:set>
                                    <p:animEffect transition="in" filter="fade">
                                      <p:cBhvr>
                                        <p:cTn id="39" dur="2000"/>
                                        <p:tgtEl>
                                          <p:spTgt spid="2">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500"/>
                                  </p:stCondLst>
                                  <p:childTnLst>
                                    <p:set>
                                      <p:cBhvr>
                                        <p:cTn id="43" dur="1" fill="hold">
                                          <p:stCondLst>
                                            <p:cond delay="0"/>
                                          </p:stCondLst>
                                        </p:cTn>
                                        <p:tgtEl>
                                          <p:spTgt spid="2">
                                            <p:txEl>
                                              <p:pRg st="9" end="9"/>
                                            </p:txEl>
                                          </p:spTgt>
                                        </p:tgtEl>
                                        <p:attrNameLst>
                                          <p:attrName>style.visibility</p:attrName>
                                        </p:attrNameLst>
                                      </p:cBhvr>
                                      <p:to>
                                        <p:strVal val="visible"/>
                                      </p:to>
                                    </p:set>
                                    <p:animEffect transition="in" filter="fade">
                                      <p:cBhvr>
                                        <p:cTn id="44" dur="20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916456" y="1124744"/>
            <a:ext cx="5904016" cy="5328592"/>
          </a:xfrm>
        </p:spPr>
        <p:txBody>
          <a:bodyPr>
            <a:normAutofit lnSpcReduction="10000"/>
          </a:bodyPr>
          <a:lstStyle/>
          <a:p>
            <a:r>
              <a:rPr lang="en-US" dirty="0"/>
              <a:t>YOU are responsible for where you are today!</a:t>
            </a:r>
          </a:p>
          <a:p>
            <a:endParaRPr lang="en-US" dirty="0"/>
          </a:p>
          <a:p>
            <a:endParaRPr lang="en-US" dirty="0"/>
          </a:p>
          <a:p>
            <a:endParaRPr lang="en-US" dirty="0"/>
          </a:p>
          <a:p>
            <a:endParaRPr lang="en-US" dirty="0"/>
          </a:p>
          <a:p>
            <a:endParaRPr lang="en-US" dirty="0"/>
          </a:p>
          <a:p>
            <a:endParaRPr lang="en-US" dirty="0"/>
          </a:p>
          <a:p>
            <a:r>
              <a:rPr lang="en-US" dirty="0"/>
              <a:t>Imagine you could do,</a:t>
            </a:r>
            <a:br>
              <a:rPr lang="en-US" dirty="0"/>
            </a:br>
            <a:r>
              <a:rPr lang="en-US" dirty="0"/>
              <a:t>be or achieve ANYTHING tomorrow?</a:t>
            </a:r>
          </a:p>
          <a:p>
            <a:r>
              <a:rPr lang="en-US" dirty="0"/>
              <a:t>Choose your future.</a:t>
            </a:r>
          </a:p>
        </p:txBody>
      </p:sp>
      <p:sp>
        <p:nvSpPr>
          <p:cNvPr id="3" name="Text Placeholder 2"/>
          <p:cNvSpPr>
            <a:spLocks noGrp="1"/>
          </p:cNvSpPr>
          <p:nvPr>
            <p:ph type="body" sz="half" idx="2"/>
          </p:nvPr>
        </p:nvSpPr>
        <p:spPr/>
        <p:txBody>
          <a:bodyPr/>
          <a:lstStyle/>
          <a:p>
            <a:r>
              <a:rPr lang="en-US" i="1" dirty="0"/>
              <a:t>“Whether you think you can, or you think you can’t – you're right!” </a:t>
            </a:r>
          </a:p>
          <a:p>
            <a:endParaRPr lang="en-US" dirty="0"/>
          </a:p>
          <a:p>
            <a:r>
              <a:rPr lang="en-US" dirty="0"/>
              <a:t>Henry Ford</a:t>
            </a:r>
          </a:p>
          <a:p>
            <a:endParaRPr lang="en-US" dirty="0"/>
          </a:p>
        </p:txBody>
      </p:sp>
      <p:sp>
        <p:nvSpPr>
          <p:cNvPr id="4" name="Title 3"/>
          <p:cNvSpPr>
            <a:spLocks noGrp="1"/>
          </p:cNvSpPr>
          <p:nvPr>
            <p:ph type="title"/>
          </p:nvPr>
        </p:nvSpPr>
        <p:spPr/>
        <p:txBody>
          <a:bodyPr>
            <a:normAutofit/>
          </a:bodyPr>
          <a:lstStyle/>
          <a:p>
            <a:pPr rtl="0" eaLnBrk="1" latinLnBrk="0" hangingPunct="1"/>
            <a:r>
              <a:rPr kumimoji="0" lang="en-US" sz="3600" b="1" kern="1200" cap="small" baseline="0" dirty="0">
                <a:solidFill>
                  <a:srgbClr val="5F5F5F"/>
                </a:solidFill>
                <a:effectLst/>
                <a:latin typeface="Calibri" pitchFamily="34" charset="0"/>
                <a:ea typeface="+mj-ea"/>
                <a:cs typeface="Calibri" pitchFamily="34" charset="0"/>
              </a:rPr>
              <a:t>Take charge of your life</a:t>
            </a:r>
            <a:endParaRPr lang="en-US" dirty="0"/>
          </a:p>
        </p:txBody>
      </p:sp>
      <p:pic>
        <p:nvPicPr>
          <p:cNvPr id="5" name="Picture 4" descr="aspiring_astronaut_pc_1600_clr_122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12160" y="1991680"/>
            <a:ext cx="3432448" cy="343244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7864" y="2057400"/>
            <a:ext cx="1565170" cy="3068960"/>
          </a:xfrm>
          <a:prstGeom prst="rect">
            <a:avLst/>
          </a:prstGeom>
        </p:spPr>
      </p:pic>
    </p:spTree>
    <p:extLst>
      <p:ext uri="{BB962C8B-B14F-4D97-AF65-F5344CB8AC3E}">
        <p14:creationId xmlns:p14="http://schemas.microsoft.com/office/powerpoint/2010/main" val="111428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
                                            <p:txEl>
                                              <p:pRg st="8" end="8"/>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95936" y="404663"/>
            <a:ext cx="4774469" cy="3168000"/>
          </a:xfrm>
          <a:prstGeom prst="roundRect">
            <a:avLst>
              <a:gd name="adj" fmla="val 5848"/>
            </a:avLst>
          </a:prstGeom>
          <a:solidFill>
            <a:srgbClr val="FFFFFF">
              <a:shade val="85000"/>
            </a:srgbClr>
          </a:solidFill>
          <a:ln>
            <a:noFill/>
          </a:ln>
          <a:effectLst/>
        </p:spPr>
      </p:pic>
      <p:sp>
        <p:nvSpPr>
          <p:cNvPr id="2" name="Title 1"/>
          <p:cNvSpPr>
            <a:spLocks noGrp="1"/>
          </p:cNvSpPr>
          <p:nvPr>
            <p:ph type="ctrTitle"/>
          </p:nvPr>
        </p:nvSpPr>
        <p:spPr>
          <a:xfrm>
            <a:off x="3995936" y="2852936"/>
            <a:ext cx="4774468" cy="796070"/>
          </a:xfrm>
        </p:spPr>
        <p:txBody>
          <a:bodyPr>
            <a:noAutofit/>
          </a:bodyPr>
          <a:lstStyle/>
          <a:p>
            <a:pPr algn="ctr"/>
            <a:r>
              <a:rPr lang="en-AU" sz="3600" dirty="0">
                <a:solidFill>
                  <a:srgbClr val="009ED7"/>
                </a:solidFill>
              </a:rPr>
              <a:t>Career </a:t>
            </a:r>
            <a:r>
              <a:rPr lang="en-AU" sz="3600" b="0" dirty="0"/>
              <a:t>Management</a:t>
            </a:r>
            <a:endParaRPr lang="en-AU" sz="3600" b="0" spc="500" dirty="0"/>
          </a:p>
        </p:txBody>
      </p:sp>
      <p:sp>
        <p:nvSpPr>
          <p:cNvPr id="5" name="Subtitle 4"/>
          <p:cNvSpPr>
            <a:spLocks noGrp="1"/>
          </p:cNvSpPr>
          <p:nvPr>
            <p:ph type="subTitle" idx="1"/>
          </p:nvPr>
        </p:nvSpPr>
        <p:spPr>
          <a:xfrm>
            <a:off x="3995936" y="3541016"/>
            <a:ext cx="4774468" cy="2696296"/>
          </a:xfrm>
        </p:spPr>
        <p:txBody>
          <a:bodyPr>
            <a:normAutofit fontScale="85000" lnSpcReduction="10000"/>
          </a:bodyPr>
          <a:lstStyle/>
          <a:p>
            <a:pPr algn="ctr"/>
            <a:r>
              <a:rPr lang="en-AU" sz="2400" b="0" cap="small" dirty="0">
                <a:solidFill>
                  <a:srgbClr val="5F5F5F"/>
                </a:solidFill>
                <a:ea typeface="+mj-ea"/>
              </a:rPr>
              <a:t>Professional Development Series</a:t>
            </a:r>
          </a:p>
          <a:p>
            <a:endParaRPr lang="en-AU" sz="1400" b="0" i="1" cap="none" spc="110" dirty="0">
              <a:solidFill>
                <a:srgbClr val="005481"/>
              </a:solidFill>
            </a:endParaRPr>
          </a:p>
          <a:p>
            <a:endParaRPr lang="en-AU" sz="1400" b="0" i="1" cap="none" spc="110" dirty="0">
              <a:solidFill>
                <a:srgbClr val="005481"/>
              </a:solidFill>
            </a:endParaRPr>
          </a:p>
          <a:p>
            <a:pPr algn="ctr"/>
            <a:r>
              <a:rPr lang="en-US" altLang="en-US" sz="4000" b="0" cap="small" dirty="0">
                <a:ea typeface="+mj-ea"/>
              </a:rPr>
              <a:t>The Secrets of</a:t>
            </a:r>
            <a:br>
              <a:rPr lang="en-US" altLang="en-US" sz="4000" b="0" cap="small" dirty="0">
                <a:ea typeface="+mj-ea"/>
              </a:rPr>
            </a:br>
            <a:r>
              <a:rPr lang="en-US" altLang="en-US" sz="3000" b="0" cap="small" dirty="0">
                <a:ea typeface="+mj-ea"/>
              </a:rPr>
              <a:t> </a:t>
            </a:r>
            <a:r>
              <a:rPr lang="en-US" altLang="en-US" sz="5800" cap="small" dirty="0">
                <a:ea typeface="+mj-ea"/>
              </a:rPr>
              <a:t>Dealing With Boards And CEOs</a:t>
            </a:r>
            <a:endParaRPr lang="en-AU" cap="none" dirty="0"/>
          </a:p>
          <a:p>
            <a:endParaRPr lang="en-AU" cap="none" dirty="0"/>
          </a:p>
          <a:p>
            <a:endParaRPr lang="en-AU" cap="none" dirty="0"/>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4030264" y="548680"/>
            <a:ext cx="2592000" cy="2384255"/>
          </a:xfrm>
          <a:prstGeom prst="rect">
            <a:avLst/>
          </a:prstGeom>
          <a:ln>
            <a:noFill/>
          </a:ln>
          <a:extLst>
            <a:ext uri="{53640926-AAD7-44D8-BBD7-CCE9431645EC}">
              <a14:shadowObscured xmlns:a14="http://schemas.microsoft.com/office/drawing/2010/main"/>
            </a:ext>
          </a:extLst>
        </p:spPr>
      </p:pic>
      <p:sp>
        <p:nvSpPr>
          <p:cNvPr id="11" name="Subtitle 4"/>
          <p:cNvSpPr txBox="1">
            <a:spLocks/>
          </p:cNvSpPr>
          <p:nvPr/>
        </p:nvSpPr>
        <p:spPr>
          <a:xfrm>
            <a:off x="323528" y="5341216"/>
            <a:ext cx="3406316" cy="1112120"/>
          </a:xfrm>
          <a:prstGeom prst="rect">
            <a:avLst/>
          </a:prstGeom>
        </p:spPr>
        <p:txBody>
          <a:bodyPr vert="horz" lIns="182880" tIns="0">
            <a:normAutofit/>
          </a:bodyPr>
          <a:lstStyle>
            <a:lvl1pPr marL="36576" indent="0" algn="r" rtl="0" eaLnBrk="1" latinLnBrk="0" hangingPunct="1">
              <a:spcBef>
                <a:spcPts val="0"/>
              </a:spcBef>
              <a:buClr>
                <a:srgbClr val="009ED7"/>
              </a:buClr>
              <a:buSzPct val="80000"/>
              <a:buFont typeface="Wingdings 2"/>
              <a:buNone/>
              <a:defRPr kumimoji="0" sz="2000" b="1" kern="1200" cap="all" baseline="0">
                <a:solidFill>
                  <a:srgbClr val="009ED7"/>
                </a:solidFill>
                <a:effectLst/>
                <a:latin typeface="Calibri" pitchFamily="34" charset="0"/>
                <a:ea typeface="+mn-ea"/>
                <a:cs typeface="Calibri" pitchFamily="34" charset="0"/>
              </a:defRPr>
            </a:lvl1pPr>
            <a:lvl2pPr marL="457200" indent="0" algn="ctr" rtl="0" eaLnBrk="1" latinLnBrk="0" hangingPunct="1">
              <a:spcBef>
                <a:spcPts val="250"/>
              </a:spcBef>
              <a:buClr>
                <a:srgbClr val="009ED7"/>
              </a:buClr>
              <a:buSzPct val="100000"/>
              <a:buFont typeface="Verdana"/>
              <a:buNone/>
              <a:defRPr kumimoji="0" sz="2400" kern="1200">
                <a:solidFill>
                  <a:srgbClr val="5F5F5F"/>
                </a:solidFill>
                <a:latin typeface="Calibri" pitchFamily="34" charset="0"/>
                <a:ea typeface="+mn-ea"/>
                <a:cs typeface="Calibri" pitchFamily="34" charset="0"/>
              </a:defRPr>
            </a:lvl2pPr>
            <a:lvl3pPr marL="914400" indent="0" algn="ctr" rtl="0" eaLnBrk="1" latinLnBrk="0" hangingPunct="1">
              <a:spcBef>
                <a:spcPts val="250"/>
              </a:spcBef>
              <a:buClr>
                <a:srgbClr val="009ED7"/>
              </a:buClr>
              <a:buSzPct val="100000"/>
              <a:buFont typeface="Wingdings 2"/>
              <a:buNone/>
              <a:defRPr kumimoji="0" sz="2200" kern="1200">
                <a:solidFill>
                  <a:srgbClr val="5F5F5F"/>
                </a:solidFill>
                <a:latin typeface="Calibri" pitchFamily="34" charset="0"/>
                <a:ea typeface="+mn-ea"/>
                <a:cs typeface="Calibri" pitchFamily="34" charset="0"/>
              </a:defRPr>
            </a:lvl3pPr>
            <a:lvl4pPr marL="1371600" indent="0" algn="ctr" rtl="0" eaLnBrk="1" latinLnBrk="0" hangingPunct="1">
              <a:spcBef>
                <a:spcPts val="230"/>
              </a:spcBef>
              <a:buClr>
                <a:schemeClr val="accent2">
                  <a:tint val="85000"/>
                  <a:satMod val="285000"/>
                </a:schemeClr>
              </a:buClr>
              <a:buSzPct val="112000"/>
              <a:buFont typeface="Verdana"/>
              <a:buNone/>
              <a:defRPr kumimoji="0" sz="1900" kern="1200">
                <a:solidFill>
                  <a:schemeClr val="tx1"/>
                </a:solidFill>
                <a:latin typeface="+mn-lt"/>
                <a:ea typeface="+mn-ea"/>
                <a:cs typeface="+mn-cs"/>
              </a:defRPr>
            </a:lvl4pPr>
            <a:lvl5pPr marL="1828800" indent="0" algn="ctr" rtl="0" eaLnBrk="1" latinLnBrk="0" hangingPunct="1">
              <a:spcBef>
                <a:spcPts val="250"/>
              </a:spcBef>
              <a:buClr>
                <a:schemeClr val="accent3">
                  <a:tint val="85000"/>
                  <a:satMod val="275000"/>
                </a:schemeClr>
              </a:buClr>
              <a:buSzPct val="100000"/>
              <a:buFont typeface="Wingdings 2"/>
              <a:buNone/>
              <a:defRPr kumimoji="0" sz="1800" kern="1200">
                <a:solidFill>
                  <a:schemeClr val="tx1"/>
                </a:solidFill>
                <a:latin typeface="+mn-lt"/>
                <a:ea typeface="+mn-ea"/>
                <a:cs typeface="+mn-cs"/>
              </a:defRPr>
            </a:lvl5pPr>
            <a:lvl6pPr marL="2286000" indent="0" algn="ctr" rtl="0" eaLnBrk="1" latinLnBrk="0" hangingPunct="1">
              <a:spcBef>
                <a:spcPts val="250"/>
              </a:spcBef>
              <a:buClr>
                <a:schemeClr val="accent3">
                  <a:tint val="85000"/>
                  <a:satMod val="275000"/>
                </a:schemeClr>
              </a:buClr>
              <a:buSzPct val="100000"/>
              <a:buFont typeface="Verdana"/>
              <a:buNone/>
              <a:defRPr kumimoji="0" sz="1700" kern="1200" baseline="0">
                <a:solidFill>
                  <a:schemeClr val="tx1"/>
                </a:solidFill>
                <a:latin typeface="+mn-lt"/>
                <a:ea typeface="+mn-ea"/>
                <a:cs typeface="+mn-cs"/>
              </a:defRPr>
            </a:lvl6pPr>
            <a:lvl7pPr marL="2743200" indent="0" algn="ctr" rtl="0" eaLnBrk="1" latinLnBrk="0" hangingPunct="1">
              <a:spcBef>
                <a:spcPts val="255"/>
              </a:spcBef>
              <a:buClr>
                <a:schemeClr val="accent3">
                  <a:tint val="85000"/>
                  <a:satMod val="275000"/>
                </a:schemeClr>
              </a:buClr>
              <a:buSzPct val="100000"/>
              <a:buFont typeface="Wingdings 2"/>
              <a:buNone/>
              <a:defRPr kumimoji="0" sz="1500" kern="1200">
                <a:solidFill>
                  <a:schemeClr val="tx1"/>
                </a:solidFill>
                <a:latin typeface="+mn-lt"/>
                <a:ea typeface="+mn-ea"/>
                <a:cs typeface="+mn-cs"/>
              </a:defRPr>
            </a:lvl7pPr>
            <a:lvl8pPr marL="3200400" indent="0" algn="ctr" rtl="0" eaLnBrk="1" latinLnBrk="0" hangingPunct="1">
              <a:spcBef>
                <a:spcPts val="257"/>
              </a:spcBef>
              <a:buClr>
                <a:schemeClr val="accent3">
                  <a:tint val="85000"/>
                  <a:satMod val="275000"/>
                </a:schemeClr>
              </a:buClr>
              <a:buSzPct val="100000"/>
              <a:buFont typeface="Verdana"/>
              <a:buNone/>
              <a:defRPr kumimoji="0" sz="1500" kern="1200" baseline="0">
                <a:solidFill>
                  <a:schemeClr val="tx1"/>
                </a:solidFill>
                <a:latin typeface="+mn-lt"/>
                <a:ea typeface="+mn-ea"/>
                <a:cs typeface="+mn-cs"/>
              </a:defRPr>
            </a:lvl8pPr>
            <a:lvl9pPr marL="3657600" indent="0" algn="ctr" rtl="0" eaLnBrk="1" latinLnBrk="0" hangingPunct="1">
              <a:spcBef>
                <a:spcPts val="255"/>
              </a:spcBef>
              <a:buClr>
                <a:schemeClr val="accent3">
                  <a:tint val="85000"/>
                  <a:satMod val="275000"/>
                </a:schemeClr>
              </a:buClr>
              <a:buSzPct val="100000"/>
              <a:buFont typeface="Wingdings 2"/>
              <a:buNone/>
              <a:defRPr kumimoji="0" sz="1500" kern="1200">
                <a:solidFill>
                  <a:schemeClr val="tx1"/>
                </a:solidFill>
                <a:latin typeface="+mn-lt"/>
                <a:ea typeface="+mn-ea"/>
                <a:cs typeface="+mn-cs"/>
              </a:defRPr>
            </a:lvl9pPr>
            <a:extLst/>
          </a:lstStyle>
          <a:p>
            <a:pPr algn="l"/>
            <a:r>
              <a:rPr lang="en-AU" b="0" cap="none" dirty="0">
                <a:solidFill>
                  <a:srgbClr val="5F5F5F"/>
                </a:solidFill>
              </a:rPr>
              <a:t>Julian Talbot</a:t>
            </a:r>
            <a:br>
              <a:rPr lang="en-AU" b="0" cap="none" dirty="0">
                <a:solidFill>
                  <a:srgbClr val="5F5F5F"/>
                </a:solidFill>
              </a:rPr>
            </a:br>
            <a:endParaRPr lang="en-AU" b="0" cap="none" dirty="0">
              <a:solidFill>
                <a:srgbClr val="5F5F5F"/>
              </a:solidFill>
            </a:endParaRPr>
          </a:p>
        </p:txBody>
      </p:sp>
    </p:spTree>
    <p:extLst>
      <p:ext uri="{BB962C8B-B14F-4D97-AF65-F5344CB8AC3E}">
        <p14:creationId xmlns:p14="http://schemas.microsoft.com/office/powerpoint/2010/main" val="209012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2413A-DB90-7045-BAD8-8854C3288A32}"/>
              </a:ext>
            </a:extLst>
          </p:cNvPr>
          <p:cNvSpPr>
            <a:spLocks noGrp="1"/>
          </p:cNvSpPr>
          <p:nvPr>
            <p:ph type="title"/>
          </p:nvPr>
        </p:nvSpPr>
        <p:spPr/>
        <p:txBody>
          <a:bodyPr/>
          <a:lstStyle/>
          <a:p>
            <a:r>
              <a:rPr lang="en-US" dirty="0"/>
              <a:t>The Basics</a:t>
            </a:r>
          </a:p>
        </p:txBody>
      </p:sp>
      <p:sp>
        <p:nvSpPr>
          <p:cNvPr id="3" name="Content Placeholder 2">
            <a:extLst>
              <a:ext uri="{FF2B5EF4-FFF2-40B4-BE49-F238E27FC236}">
                <a16:creationId xmlns:a16="http://schemas.microsoft.com/office/drawing/2014/main" id="{5C0C0D40-5326-A14C-AACE-544352ABB9F3}"/>
              </a:ext>
            </a:extLst>
          </p:cNvPr>
          <p:cNvSpPr>
            <a:spLocks noGrp="1"/>
          </p:cNvSpPr>
          <p:nvPr>
            <p:ph idx="1"/>
          </p:nvPr>
        </p:nvSpPr>
        <p:spPr/>
        <p:txBody>
          <a:bodyPr>
            <a:normAutofit/>
          </a:bodyPr>
          <a:lstStyle/>
          <a:p>
            <a:r>
              <a:rPr lang="en-US" dirty="0"/>
              <a:t>Time is valuable</a:t>
            </a:r>
          </a:p>
          <a:p>
            <a:r>
              <a:rPr lang="en-US" dirty="0"/>
              <a:t>Come with solutions</a:t>
            </a:r>
          </a:p>
          <a:p>
            <a:r>
              <a:rPr lang="en-US" dirty="0"/>
              <a:t>Always have two options</a:t>
            </a:r>
          </a:p>
          <a:p>
            <a:r>
              <a:rPr lang="en-US" dirty="0"/>
              <a:t>Always have a backup plan (Plan B)</a:t>
            </a:r>
          </a:p>
          <a:p>
            <a:r>
              <a:rPr lang="en-US" dirty="0"/>
              <a:t>If you need signoff, get everyone into the room</a:t>
            </a:r>
          </a:p>
          <a:p>
            <a:r>
              <a:rPr lang="en-US" dirty="0"/>
              <a:t>They don’t see risk the same way you do</a:t>
            </a:r>
          </a:p>
          <a:p>
            <a:r>
              <a:rPr lang="en-US" dirty="0"/>
              <a:t>They care about objectives, not pretty frameworks</a:t>
            </a:r>
          </a:p>
          <a:p>
            <a:r>
              <a:rPr lang="en-US" dirty="0"/>
              <a:t>Ask for what you want but include “ … because … ”</a:t>
            </a:r>
          </a:p>
        </p:txBody>
      </p:sp>
    </p:spTree>
    <p:extLst>
      <p:ext uri="{BB962C8B-B14F-4D97-AF65-F5344CB8AC3E}">
        <p14:creationId xmlns:p14="http://schemas.microsoft.com/office/powerpoint/2010/main" val="11560704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FC788-B1EC-6F42-85E3-828AD5AA6741}"/>
              </a:ext>
            </a:extLst>
          </p:cNvPr>
          <p:cNvSpPr>
            <a:spLocks noGrp="1"/>
          </p:cNvSpPr>
          <p:nvPr>
            <p:ph type="title"/>
          </p:nvPr>
        </p:nvSpPr>
        <p:spPr/>
        <p:txBody>
          <a:bodyPr/>
          <a:lstStyle/>
          <a:p>
            <a:r>
              <a:rPr lang="en-US" dirty="0"/>
              <a:t>Reports and Documents</a:t>
            </a:r>
          </a:p>
        </p:txBody>
      </p:sp>
      <p:sp>
        <p:nvSpPr>
          <p:cNvPr id="3" name="Content Placeholder 2">
            <a:extLst>
              <a:ext uri="{FF2B5EF4-FFF2-40B4-BE49-F238E27FC236}">
                <a16:creationId xmlns:a16="http://schemas.microsoft.com/office/drawing/2014/main" id="{EDB0EE71-79C2-944F-B016-26D3ADCD52A4}"/>
              </a:ext>
            </a:extLst>
          </p:cNvPr>
          <p:cNvSpPr>
            <a:spLocks noGrp="1"/>
          </p:cNvSpPr>
          <p:nvPr>
            <p:ph idx="1"/>
          </p:nvPr>
        </p:nvSpPr>
        <p:spPr/>
        <p:txBody>
          <a:bodyPr/>
          <a:lstStyle/>
          <a:p>
            <a:r>
              <a:rPr lang="en-US" dirty="0"/>
              <a:t>Thorough, detailed, summarized</a:t>
            </a:r>
          </a:p>
          <a:p>
            <a:r>
              <a:rPr lang="en-US" dirty="0"/>
              <a:t>Heavier documents are perceived as more important/accurate/reliable</a:t>
            </a:r>
          </a:p>
          <a:p>
            <a:r>
              <a:rPr lang="en-US" dirty="0"/>
              <a:t>A bound document is perceived as final, whereas a stapled document is ‘a draft’ for comment</a:t>
            </a:r>
          </a:p>
          <a:p>
            <a:r>
              <a:rPr lang="en-US" dirty="0"/>
              <a:t>99% of the time only the Executive Summary is read so make it brilliant</a:t>
            </a:r>
          </a:p>
          <a:p>
            <a:r>
              <a:rPr lang="en-US" dirty="0"/>
              <a:t>Revise, edit, no typos</a:t>
            </a:r>
          </a:p>
          <a:p>
            <a:r>
              <a:rPr lang="en-US" dirty="0"/>
              <a:t>“So if I fix that typo, it’s good to go?”</a:t>
            </a:r>
          </a:p>
        </p:txBody>
      </p:sp>
    </p:spTree>
    <p:extLst>
      <p:ext uri="{BB962C8B-B14F-4D97-AF65-F5344CB8AC3E}">
        <p14:creationId xmlns:p14="http://schemas.microsoft.com/office/powerpoint/2010/main" val="7877807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0631C-71A4-DD4A-BCFF-DC03D0985C00}"/>
              </a:ext>
            </a:extLst>
          </p:cNvPr>
          <p:cNvSpPr>
            <a:spLocks noGrp="1"/>
          </p:cNvSpPr>
          <p:nvPr>
            <p:ph type="title"/>
          </p:nvPr>
        </p:nvSpPr>
        <p:spPr/>
        <p:txBody>
          <a:bodyPr/>
          <a:lstStyle/>
          <a:p>
            <a:r>
              <a:rPr lang="en-US" dirty="0"/>
              <a:t>Communication</a:t>
            </a:r>
          </a:p>
        </p:txBody>
      </p:sp>
      <p:sp>
        <p:nvSpPr>
          <p:cNvPr id="3" name="Content Placeholder 2">
            <a:extLst>
              <a:ext uri="{FF2B5EF4-FFF2-40B4-BE49-F238E27FC236}">
                <a16:creationId xmlns:a16="http://schemas.microsoft.com/office/drawing/2014/main" id="{3BB0DCE9-B362-D147-8DD2-D2943F231D41}"/>
              </a:ext>
            </a:extLst>
          </p:cNvPr>
          <p:cNvSpPr>
            <a:spLocks noGrp="1"/>
          </p:cNvSpPr>
          <p:nvPr>
            <p:ph idx="1"/>
          </p:nvPr>
        </p:nvSpPr>
        <p:spPr/>
        <p:txBody>
          <a:bodyPr/>
          <a:lstStyle/>
          <a:p>
            <a:r>
              <a:rPr lang="en-US" dirty="0"/>
              <a:t>Put yourself in their shoes</a:t>
            </a:r>
          </a:p>
          <a:p>
            <a:r>
              <a:rPr lang="en-US" dirty="0"/>
              <a:t>Eight step problem solving</a:t>
            </a:r>
          </a:p>
          <a:p>
            <a:r>
              <a:rPr lang="en-US" dirty="0"/>
              <a:t>Non-verbal communication</a:t>
            </a:r>
          </a:p>
          <a:p>
            <a:r>
              <a:rPr lang="en-US" dirty="0"/>
              <a:t>Visual</a:t>
            </a:r>
          </a:p>
          <a:p>
            <a:r>
              <a:rPr lang="en-US" dirty="0"/>
              <a:t>Succinct</a:t>
            </a:r>
          </a:p>
          <a:p>
            <a:r>
              <a:rPr lang="en-US" dirty="0"/>
              <a:t>Can’t tell them what to think – but you can tell them what to think about</a:t>
            </a:r>
          </a:p>
          <a:p>
            <a:r>
              <a:rPr lang="en-US" dirty="0"/>
              <a:t>Bigger picture and more information than you have</a:t>
            </a:r>
          </a:p>
        </p:txBody>
      </p:sp>
    </p:spTree>
    <p:extLst>
      <p:ext uri="{BB962C8B-B14F-4D97-AF65-F5344CB8AC3E}">
        <p14:creationId xmlns:p14="http://schemas.microsoft.com/office/powerpoint/2010/main" val="31640362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4"/>
          <p:cNvSpPr txBox="1">
            <a:spLocks/>
          </p:cNvSpPr>
          <p:nvPr/>
        </p:nvSpPr>
        <p:spPr>
          <a:xfrm>
            <a:off x="3613" y="1160744"/>
            <a:ext cx="9144000" cy="3348376"/>
          </a:xfrm>
          <a:prstGeom prst="rect">
            <a:avLst/>
          </a:prstGeom>
          <a:solidFill>
            <a:srgbClr val="E7F8F8"/>
          </a:solidFill>
          <a:ln>
            <a:noFill/>
          </a:ln>
        </p:spPr>
        <p:txBody>
          <a:bodyPr vert="horz" lIns="91440" tIns="45720" rIns="91440" bIns="45720" rtlCol="0" anchor="ctr"/>
          <a:lstStyle>
            <a:defPPr>
              <a:defRPr lang="en-US"/>
            </a:defPPr>
            <a:lvl1pPr marL="0" algn="ctr" defTabSz="914400" rtl="0" eaLnBrk="1" latinLnBrk="0" hangingPunct="1">
              <a:defRPr sz="900" kern="1200">
                <a:solidFill>
                  <a:srgbClr val="556AA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AU" sz="700" dirty="0"/>
          </a:p>
        </p:txBody>
      </p:sp>
      <p:graphicFrame>
        <p:nvGraphicFramePr>
          <p:cNvPr id="7" name="Diagram 6"/>
          <p:cNvGraphicFramePr/>
          <p:nvPr/>
        </p:nvGraphicFramePr>
        <p:xfrm>
          <a:off x="107504" y="27856"/>
          <a:ext cx="8928992"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7"/>
          <p:cNvSpPr>
            <a:spLocks noGrp="1"/>
          </p:cNvSpPr>
          <p:nvPr>
            <p:ph type="title" idx="4294967295"/>
          </p:nvPr>
        </p:nvSpPr>
        <p:spPr>
          <a:xfrm>
            <a:off x="1023938" y="7938"/>
            <a:ext cx="8120062" cy="993775"/>
          </a:xfrm>
        </p:spPr>
        <p:txBody>
          <a:bodyPr>
            <a:normAutofit fontScale="90000"/>
          </a:bodyPr>
          <a:lstStyle/>
          <a:p>
            <a:r>
              <a:rPr lang="en-AU" dirty="0"/>
              <a:t>8 Step Problem Solving Methodology</a:t>
            </a:r>
          </a:p>
        </p:txBody>
      </p:sp>
      <p:sp>
        <p:nvSpPr>
          <p:cNvPr id="10" name="Footer Placeholder 4"/>
          <p:cNvSpPr>
            <a:spLocks noGrp="1"/>
          </p:cNvSpPr>
          <p:nvPr>
            <p:ph type="ftr" sz="quarter" idx="3"/>
          </p:nvPr>
        </p:nvSpPr>
        <p:spPr>
          <a:xfrm>
            <a:off x="467544" y="6309320"/>
            <a:ext cx="8208912"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556AA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a:sym typeface="Symbol"/>
              </a:rPr>
              <a:t>  </a:t>
            </a:r>
            <a:r>
              <a:rPr lang="en-AU"/>
              <a:t>"Copyright Jakeman Business Solutions 2012. May be used and distributed freely provided that JBS is acknowledged and/or 'www.jakeman.com.au' is included."</a:t>
            </a:r>
            <a:endParaRPr lang="en-AU" dirty="0"/>
          </a:p>
        </p:txBody>
      </p:sp>
      <p:sp>
        <p:nvSpPr>
          <p:cNvPr id="11" name="Footer Placeholder 4"/>
          <p:cNvSpPr txBox="1">
            <a:spLocks/>
          </p:cNvSpPr>
          <p:nvPr/>
        </p:nvSpPr>
        <p:spPr>
          <a:xfrm>
            <a:off x="0" y="4581128"/>
            <a:ext cx="9144000" cy="2060848"/>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556AA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AU" sz="700" dirty="0">
                <a:solidFill>
                  <a:schemeClr val="tx1"/>
                </a:solidFill>
              </a:rPr>
              <a:t>HOW TO USE THIS PROCESS</a:t>
            </a:r>
          </a:p>
          <a:p>
            <a:pPr algn="l"/>
            <a:r>
              <a:rPr lang="en-AU" sz="700" dirty="0">
                <a:solidFill>
                  <a:schemeClr val="tx1"/>
                </a:solidFill>
              </a:rPr>
              <a:t> </a:t>
            </a:r>
          </a:p>
          <a:p>
            <a:pPr algn="l"/>
            <a:r>
              <a:rPr lang="en-AU" sz="700" dirty="0">
                <a:solidFill>
                  <a:schemeClr val="tx1"/>
                </a:solidFill>
              </a:rPr>
              <a:t>You can use this as an individual exercise, in which case you can download a template from </a:t>
            </a:r>
            <a:r>
              <a:rPr lang="en-AU" sz="700" dirty="0">
                <a:solidFill>
                  <a:schemeClr val="tx1"/>
                </a:solidFill>
                <a:hlinkClick r:id="rId7"/>
              </a:rPr>
              <a:t>www.juliantalbot.com</a:t>
            </a:r>
            <a:r>
              <a:rPr lang="en-AU" sz="700" dirty="0">
                <a:solidFill>
                  <a:schemeClr val="tx1"/>
                </a:solidFill>
              </a:rPr>
              <a:t> but it also works extremely well as a group brainstorming session or creative workshop processes to </a:t>
            </a:r>
            <a:r>
              <a:rPr lang="en-AU" sz="700" dirty="0" err="1">
                <a:solidFill>
                  <a:schemeClr val="tx1"/>
                </a:solidFill>
              </a:rPr>
              <a:t>hellp</a:t>
            </a:r>
            <a:r>
              <a:rPr lang="en-AU" sz="700" dirty="0">
                <a:solidFill>
                  <a:schemeClr val="tx1"/>
                </a:solidFill>
              </a:rPr>
              <a:t> a team resolve a particularly challenging problem. </a:t>
            </a:r>
          </a:p>
          <a:p>
            <a:pPr algn="l"/>
            <a:r>
              <a:rPr lang="en-AU" sz="700" dirty="0">
                <a:solidFill>
                  <a:schemeClr val="tx1"/>
                </a:solidFill>
              </a:rPr>
              <a:t> </a:t>
            </a:r>
          </a:p>
          <a:p>
            <a:pPr algn="l"/>
            <a:r>
              <a:rPr lang="en-AU" sz="700" dirty="0">
                <a:solidFill>
                  <a:schemeClr val="tx1"/>
                </a:solidFill>
              </a:rPr>
              <a:t>The First Step is the most important one (and the one that sometimes takes the longest the most time). The reason most intractable problems appear intractable, is that they haven't been clearly defined and agreed. Define it in as few words as possible, but ensure that it is comprehensive, leaving no room for error about what is really meant. You might for example (as one of our clients did) identify an issue related to ongoing operational losses associated with cost overruns. This unfortunately isn’t a problem than can be addressed because it hasn't been defined. From this initial 'issue' however, you might with the help of a workshop or three, establish that the cost overruns occur because managers don’t receive timely or accurate financial reports. This could be due to a number of issues and would almost certainly take volumes to fully describe, but it might for example come back to something like “</a:t>
            </a:r>
            <a:r>
              <a:rPr lang="en-AU" sz="700" i="1" dirty="0">
                <a:solidFill>
                  <a:schemeClr val="tx1"/>
                </a:solidFill>
              </a:rPr>
              <a:t>Failure to deliver organizational objectives within budget due to cost overruns, as a result of inadequate financial reporting</a:t>
            </a:r>
            <a:r>
              <a:rPr lang="en-AU" sz="700" dirty="0">
                <a:solidFill>
                  <a:schemeClr val="tx1"/>
                </a:solidFill>
              </a:rPr>
              <a:t>”. You might still need lengthy descriptions, graphs or data to define the exact issues and solutions, but at least everyone can now see the underlying issue and describe it in a single sentence.  So how do we do this consistently? The 4 C’s are a handy guide to clarify our understanding:</a:t>
            </a:r>
          </a:p>
          <a:p>
            <a:pPr algn="l"/>
            <a:r>
              <a:rPr lang="en-AU" sz="700" dirty="0">
                <a:solidFill>
                  <a:schemeClr val="tx1"/>
                </a:solidFill>
              </a:rPr>
              <a:t> </a:t>
            </a:r>
          </a:p>
          <a:p>
            <a:pPr marL="171450" lvl="0" indent="-171450" algn="l">
              <a:buFont typeface="Arial" pitchFamily="34" charset="0"/>
              <a:buChar char="•"/>
            </a:pPr>
            <a:r>
              <a:rPr lang="en-AU" sz="700" dirty="0">
                <a:solidFill>
                  <a:schemeClr val="tx1"/>
                </a:solidFill>
              </a:rPr>
              <a:t>Criteria - What should be going on? What are the organizational objectives? Are we compliant with internal or external standards and guidelines?</a:t>
            </a:r>
          </a:p>
          <a:p>
            <a:pPr marL="171450" lvl="0" indent="-171450" algn="l">
              <a:buFont typeface="Arial" pitchFamily="34" charset="0"/>
              <a:buChar char="•"/>
            </a:pPr>
            <a:r>
              <a:rPr lang="en-AU" sz="700" dirty="0">
                <a:solidFill>
                  <a:schemeClr val="tx1"/>
                </a:solidFill>
              </a:rPr>
              <a:t>Consequence - What might happen if we do not fix it?</a:t>
            </a:r>
          </a:p>
          <a:p>
            <a:pPr marL="171450" lvl="0" indent="-171450" algn="l">
              <a:buFont typeface="Arial" pitchFamily="34" charset="0"/>
              <a:buChar char="•"/>
            </a:pPr>
            <a:r>
              <a:rPr lang="en-AU" sz="700" dirty="0">
                <a:solidFill>
                  <a:schemeClr val="tx1"/>
                </a:solidFill>
              </a:rPr>
              <a:t>Condition - What is going on?</a:t>
            </a:r>
          </a:p>
          <a:p>
            <a:pPr marL="171450" lvl="0" indent="-171450" algn="l">
              <a:buFont typeface="Arial" pitchFamily="34" charset="0"/>
              <a:buChar char="•"/>
            </a:pPr>
            <a:r>
              <a:rPr lang="en-AU" sz="700" dirty="0">
                <a:solidFill>
                  <a:schemeClr val="tx1"/>
                </a:solidFill>
              </a:rPr>
              <a:t>Cause - Why is this happening? What is the root cause?</a:t>
            </a:r>
          </a:p>
          <a:p>
            <a:pPr marL="171450" lvl="0" indent="-171450" algn="l">
              <a:buFont typeface="Arial" pitchFamily="34" charset="0"/>
              <a:buChar char="•"/>
            </a:pPr>
            <a:endParaRPr lang="en-AU" sz="700" dirty="0">
              <a:solidFill>
                <a:schemeClr val="tx1"/>
              </a:solidFill>
            </a:endParaRPr>
          </a:p>
          <a:p>
            <a:pPr algn="l"/>
            <a:r>
              <a:rPr lang="en-AU" sz="700" dirty="0">
                <a:solidFill>
                  <a:schemeClr val="tx1"/>
                </a:solidFill>
              </a:rPr>
              <a:t>Once you've worked through the full process, the results can be implemented immediately in many cases. In more complex situations or where the solution is expensive, this process forms the basis of a report or business case. Just change the headings and you're report is written. </a:t>
            </a:r>
            <a:r>
              <a:rPr lang="en-AU" sz="700" dirty="0" err="1">
                <a:solidFill>
                  <a:schemeClr val="tx1"/>
                </a:solidFill>
              </a:rPr>
              <a:t>Eg</a:t>
            </a:r>
            <a:r>
              <a:rPr lang="en-AU" sz="700" dirty="0">
                <a:solidFill>
                  <a:schemeClr val="tx1"/>
                </a:solidFill>
              </a:rPr>
              <a:t>: Change "What is the problem?" to "Background" and "What are the possible fixes?" to "Options considered", </a:t>
            </a:r>
            <a:r>
              <a:rPr lang="en-AU" sz="700" dirty="0" err="1">
                <a:solidFill>
                  <a:schemeClr val="tx1"/>
                </a:solidFill>
              </a:rPr>
              <a:t>etc</a:t>
            </a:r>
            <a:r>
              <a:rPr lang="en-AU" sz="700" dirty="0">
                <a:solidFill>
                  <a:schemeClr val="tx1"/>
                </a:solidFill>
              </a:rPr>
              <a:t> and you've got your action plan documented. </a:t>
            </a:r>
          </a:p>
          <a:p>
            <a:pPr algn="l"/>
            <a:endParaRPr lang="en-AU" sz="700" dirty="0"/>
          </a:p>
        </p:txBody>
      </p:sp>
      <p:sp>
        <p:nvSpPr>
          <p:cNvPr id="12" name="Rectangle 11"/>
          <p:cNvSpPr/>
          <p:nvPr/>
        </p:nvSpPr>
        <p:spPr>
          <a:xfrm>
            <a:off x="0" y="4509120"/>
            <a:ext cx="9144000" cy="36000"/>
          </a:xfrm>
          <a:prstGeom prst="rect">
            <a:avLst/>
          </a:prstGeom>
          <a:gradFill flip="none" rotWithShape="1">
            <a:gsLst>
              <a:gs pos="0">
                <a:srgbClr val="556AA4">
                  <a:shade val="30000"/>
                  <a:satMod val="115000"/>
                </a:srgbClr>
              </a:gs>
              <a:gs pos="50000">
                <a:srgbClr val="556AA4">
                  <a:shade val="67500"/>
                  <a:satMod val="115000"/>
                </a:srgbClr>
              </a:gs>
              <a:gs pos="100000">
                <a:srgbClr val="556AA4">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p:cNvSpPr/>
          <p:nvPr/>
        </p:nvSpPr>
        <p:spPr>
          <a:xfrm>
            <a:off x="0" y="1124744"/>
            <a:ext cx="9144000" cy="36000"/>
          </a:xfrm>
          <a:prstGeom prst="rect">
            <a:avLst/>
          </a:prstGeom>
          <a:gradFill flip="none" rotWithShape="1">
            <a:gsLst>
              <a:gs pos="0">
                <a:srgbClr val="556AA4">
                  <a:shade val="30000"/>
                  <a:satMod val="115000"/>
                </a:srgbClr>
              </a:gs>
              <a:gs pos="50000">
                <a:srgbClr val="556AA4">
                  <a:shade val="67500"/>
                  <a:satMod val="115000"/>
                </a:srgbClr>
              </a:gs>
              <a:gs pos="100000">
                <a:srgbClr val="556AA4">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p:cNvSpPr txBox="1"/>
          <p:nvPr/>
        </p:nvSpPr>
        <p:spPr>
          <a:xfrm>
            <a:off x="1090102" y="744959"/>
            <a:ext cx="7010290" cy="307777"/>
          </a:xfrm>
          <a:prstGeom prst="rect">
            <a:avLst/>
          </a:prstGeom>
          <a:noFill/>
        </p:spPr>
        <p:txBody>
          <a:bodyPr wrap="none" rtlCol="0">
            <a:spAutoFit/>
          </a:bodyPr>
          <a:lstStyle/>
          <a:p>
            <a:r>
              <a:rPr lang="en-US" sz="1400" dirty="0"/>
              <a:t>This process will work on any problem in any situation, for both individuals and organizations. </a:t>
            </a:r>
          </a:p>
        </p:txBody>
      </p:sp>
    </p:spTree>
    <p:extLst>
      <p:ext uri="{BB962C8B-B14F-4D97-AF65-F5344CB8AC3E}">
        <p14:creationId xmlns:p14="http://schemas.microsoft.com/office/powerpoint/2010/main" val="22540333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95936" y="404663"/>
            <a:ext cx="4774469" cy="3168000"/>
          </a:xfrm>
          <a:prstGeom prst="roundRect">
            <a:avLst>
              <a:gd name="adj" fmla="val 5848"/>
            </a:avLst>
          </a:prstGeom>
          <a:solidFill>
            <a:srgbClr val="FFFFFF">
              <a:shade val="85000"/>
            </a:srgbClr>
          </a:solidFill>
          <a:ln>
            <a:noFill/>
          </a:ln>
          <a:effectLst/>
        </p:spPr>
      </p:pic>
      <p:sp>
        <p:nvSpPr>
          <p:cNvPr id="2" name="Title 1"/>
          <p:cNvSpPr>
            <a:spLocks noGrp="1"/>
          </p:cNvSpPr>
          <p:nvPr>
            <p:ph type="ctrTitle"/>
          </p:nvPr>
        </p:nvSpPr>
        <p:spPr>
          <a:xfrm>
            <a:off x="3995936" y="2852936"/>
            <a:ext cx="4774468" cy="796070"/>
          </a:xfrm>
        </p:spPr>
        <p:txBody>
          <a:bodyPr>
            <a:noAutofit/>
          </a:bodyPr>
          <a:lstStyle/>
          <a:p>
            <a:pPr algn="ctr"/>
            <a:r>
              <a:rPr lang="en-AU" sz="3600" dirty="0">
                <a:solidFill>
                  <a:srgbClr val="009ED7"/>
                </a:solidFill>
              </a:rPr>
              <a:t>Career </a:t>
            </a:r>
            <a:r>
              <a:rPr lang="en-AU" sz="3600" b="0" dirty="0"/>
              <a:t>Management</a:t>
            </a:r>
            <a:endParaRPr lang="en-AU" sz="3600" b="0" spc="500" dirty="0"/>
          </a:p>
        </p:txBody>
      </p:sp>
      <p:sp>
        <p:nvSpPr>
          <p:cNvPr id="5" name="Subtitle 4"/>
          <p:cNvSpPr>
            <a:spLocks noGrp="1"/>
          </p:cNvSpPr>
          <p:nvPr>
            <p:ph type="subTitle" idx="1"/>
          </p:nvPr>
        </p:nvSpPr>
        <p:spPr>
          <a:xfrm>
            <a:off x="3995936" y="3541016"/>
            <a:ext cx="4774468" cy="2696296"/>
          </a:xfrm>
        </p:spPr>
        <p:txBody>
          <a:bodyPr>
            <a:normAutofit/>
          </a:bodyPr>
          <a:lstStyle/>
          <a:p>
            <a:pPr algn="ctr"/>
            <a:r>
              <a:rPr lang="en-AU" sz="2400" b="0" cap="small" dirty="0">
                <a:solidFill>
                  <a:srgbClr val="5F5F5F"/>
                </a:solidFill>
                <a:ea typeface="+mj-ea"/>
              </a:rPr>
              <a:t>Professional Development Series</a:t>
            </a:r>
          </a:p>
          <a:p>
            <a:endParaRPr lang="en-AU" sz="1400" b="0" i="1" cap="none" spc="110" dirty="0">
              <a:solidFill>
                <a:srgbClr val="005481"/>
              </a:solidFill>
            </a:endParaRPr>
          </a:p>
          <a:p>
            <a:endParaRPr lang="en-AU" sz="1400" b="0" i="1" cap="none" spc="110" dirty="0">
              <a:solidFill>
                <a:srgbClr val="005481"/>
              </a:solidFill>
            </a:endParaRPr>
          </a:p>
          <a:p>
            <a:pPr algn="ctr"/>
            <a:r>
              <a:rPr lang="en-US" altLang="en-US" sz="4000" b="0" cap="small" dirty="0">
                <a:ea typeface="+mj-ea"/>
              </a:rPr>
              <a:t>The Secrets of</a:t>
            </a:r>
            <a:br>
              <a:rPr lang="en-US" altLang="en-US" sz="4000" b="0" cap="small" dirty="0">
                <a:ea typeface="+mj-ea"/>
              </a:rPr>
            </a:br>
            <a:r>
              <a:rPr lang="en-US" altLang="en-US" sz="3000" b="0" cap="small" dirty="0">
                <a:ea typeface="+mj-ea"/>
              </a:rPr>
              <a:t> </a:t>
            </a:r>
            <a:r>
              <a:rPr lang="en-US" altLang="en-US" sz="5800" b="0" cap="small" dirty="0">
                <a:ea typeface="+mj-ea"/>
              </a:rPr>
              <a:t>Achieving</a:t>
            </a:r>
            <a:endParaRPr lang="en-AU" cap="none" dirty="0"/>
          </a:p>
          <a:p>
            <a:endParaRPr lang="en-AU" cap="none" dirty="0"/>
          </a:p>
          <a:p>
            <a:endParaRPr lang="en-AU" cap="none" dirty="0"/>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4030264" y="548680"/>
            <a:ext cx="2592000" cy="2384255"/>
          </a:xfrm>
          <a:prstGeom prst="rect">
            <a:avLst/>
          </a:prstGeom>
          <a:ln>
            <a:noFill/>
          </a:ln>
          <a:extLst>
            <a:ext uri="{53640926-AAD7-44D8-BBD7-CCE9431645EC}">
              <a14:shadowObscured xmlns:a14="http://schemas.microsoft.com/office/drawing/2010/main"/>
            </a:ext>
          </a:extLst>
        </p:spPr>
      </p:pic>
      <p:sp>
        <p:nvSpPr>
          <p:cNvPr id="11" name="Subtitle 4"/>
          <p:cNvSpPr txBox="1">
            <a:spLocks/>
          </p:cNvSpPr>
          <p:nvPr/>
        </p:nvSpPr>
        <p:spPr>
          <a:xfrm>
            <a:off x="323528" y="5341216"/>
            <a:ext cx="3406316" cy="1112120"/>
          </a:xfrm>
          <a:prstGeom prst="rect">
            <a:avLst/>
          </a:prstGeom>
        </p:spPr>
        <p:txBody>
          <a:bodyPr vert="horz" lIns="182880" tIns="0">
            <a:normAutofit/>
          </a:bodyPr>
          <a:lstStyle>
            <a:lvl1pPr marL="36576" indent="0" algn="r" rtl="0" eaLnBrk="1" latinLnBrk="0" hangingPunct="1">
              <a:spcBef>
                <a:spcPts val="0"/>
              </a:spcBef>
              <a:buClr>
                <a:srgbClr val="009ED7"/>
              </a:buClr>
              <a:buSzPct val="80000"/>
              <a:buFont typeface="Wingdings 2"/>
              <a:buNone/>
              <a:defRPr kumimoji="0" sz="2000" b="1" kern="1200" cap="all" baseline="0">
                <a:solidFill>
                  <a:srgbClr val="009ED7"/>
                </a:solidFill>
                <a:effectLst/>
                <a:latin typeface="Calibri" pitchFamily="34" charset="0"/>
                <a:ea typeface="+mn-ea"/>
                <a:cs typeface="Calibri" pitchFamily="34" charset="0"/>
              </a:defRPr>
            </a:lvl1pPr>
            <a:lvl2pPr marL="457200" indent="0" algn="ctr" rtl="0" eaLnBrk="1" latinLnBrk="0" hangingPunct="1">
              <a:spcBef>
                <a:spcPts val="250"/>
              </a:spcBef>
              <a:buClr>
                <a:srgbClr val="009ED7"/>
              </a:buClr>
              <a:buSzPct val="100000"/>
              <a:buFont typeface="Verdana"/>
              <a:buNone/>
              <a:defRPr kumimoji="0" sz="2400" kern="1200">
                <a:solidFill>
                  <a:srgbClr val="5F5F5F"/>
                </a:solidFill>
                <a:latin typeface="Calibri" pitchFamily="34" charset="0"/>
                <a:ea typeface="+mn-ea"/>
                <a:cs typeface="Calibri" pitchFamily="34" charset="0"/>
              </a:defRPr>
            </a:lvl2pPr>
            <a:lvl3pPr marL="914400" indent="0" algn="ctr" rtl="0" eaLnBrk="1" latinLnBrk="0" hangingPunct="1">
              <a:spcBef>
                <a:spcPts val="250"/>
              </a:spcBef>
              <a:buClr>
                <a:srgbClr val="009ED7"/>
              </a:buClr>
              <a:buSzPct val="100000"/>
              <a:buFont typeface="Wingdings 2"/>
              <a:buNone/>
              <a:defRPr kumimoji="0" sz="2200" kern="1200">
                <a:solidFill>
                  <a:srgbClr val="5F5F5F"/>
                </a:solidFill>
                <a:latin typeface="Calibri" pitchFamily="34" charset="0"/>
                <a:ea typeface="+mn-ea"/>
                <a:cs typeface="Calibri" pitchFamily="34" charset="0"/>
              </a:defRPr>
            </a:lvl3pPr>
            <a:lvl4pPr marL="1371600" indent="0" algn="ctr" rtl="0" eaLnBrk="1" latinLnBrk="0" hangingPunct="1">
              <a:spcBef>
                <a:spcPts val="230"/>
              </a:spcBef>
              <a:buClr>
                <a:schemeClr val="accent2">
                  <a:tint val="85000"/>
                  <a:satMod val="285000"/>
                </a:schemeClr>
              </a:buClr>
              <a:buSzPct val="112000"/>
              <a:buFont typeface="Verdana"/>
              <a:buNone/>
              <a:defRPr kumimoji="0" sz="1900" kern="1200">
                <a:solidFill>
                  <a:schemeClr val="tx1"/>
                </a:solidFill>
                <a:latin typeface="+mn-lt"/>
                <a:ea typeface="+mn-ea"/>
                <a:cs typeface="+mn-cs"/>
              </a:defRPr>
            </a:lvl4pPr>
            <a:lvl5pPr marL="1828800" indent="0" algn="ctr" rtl="0" eaLnBrk="1" latinLnBrk="0" hangingPunct="1">
              <a:spcBef>
                <a:spcPts val="250"/>
              </a:spcBef>
              <a:buClr>
                <a:schemeClr val="accent3">
                  <a:tint val="85000"/>
                  <a:satMod val="275000"/>
                </a:schemeClr>
              </a:buClr>
              <a:buSzPct val="100000"/>
              <a:buFont typeface="Wingdings 2"/>
              <a:buNone/>
              <a:defRPr kumimoji="0" sz="1800" kern="1200">
                <a:solidFill>
                  <a:schemeClr val="tx1"/>
                </a:solidFill>
                <a:latin typeface="+mn-lt"/>
                <a:ea typeface="+mn-ea"/>
                <a:cs typeface="+mn-cs"/>
              </a:defRPr>
            </a:lvl5pPr>
            <a:lvl6pPr marL="2286000" indent="0" algn="ctr" rtl="0" eaLnBrk="1" latinLnBrk="0" hangingPunct="1">
              <a:spcBef>
                <a:spcPts val="250"/>
              </a:spcBef>
              <a:buClr>
                <a:schemeClr val="accent3">
                  <a:tint val="85000"/>
                  <a:satMod val="275000"/>
                </a:schemeClr>
              </a:buClr>
              <a:buSzPct val="100000"/>
              <a:buFont typeface="Verdana"/>
              <a:buNone/>
              <a:defRPr kumimoji="0" sz="1700" kern="1200" baseline="0">
                <a:solidFill>
                  <a:schemeClr val="tx1"/>
                </a:solidFill>
                <a:latin typeface="+mn-lt"/>
                <a:ea typeface="+mn-ea"/>
                <a:cs typeface="+mn-cs"/>
              </a:defRPr>
            </a:lvl6pPr>
            <a:lvl7pPr marL="2743200" indent="0" algn="ctr" rtl="0" eaLnBrk="1" latinLnBrk="0" hangingPunct="1">
              <a:spcBef>
                <a:spcPts val="255"/>
              </a:spcBef>
              <a:buClr>
                <a:schemeClr val="accent3">
                  <a:tint val="85000"/>
                  <a:satMod val="275000"/>
                </a:schemeClr>
              </a:buClr>
              <a:buSzPct val="100000"/>
              <a:buFont typeface="Wingdings 2"/>
              <a:buNone/>
              <a:defRPr kumimoji="0" sz="1500" kern="1200">
                <a:solidFill>
                  <a:schemeClr val="tx1"/>
                </a:solidFill>
                <a:latin typeface="+mn-lt"/>
                <a:ea typeface="+mn-ea"/>
                <a:cs typeface="+mn-cs"/>
              </a:defRPr>
            </a:lvl7pPr>
            <a:lvl8pPr marL="3200400" indent="0" algn="ctr" rtl="0" eaLnBrk="1" latinLnBrk="0" hangingPunct="1">
              <a:spcBef>
                <a:spcPts val="257"/>
              </a:spcBef>
              <a:buClr>
                <a:schemeClr val="accent3">
                  <a:tint val="85000"/>
                  <a:satMod val="275000"/>
                </a:schemeClr>
              </a:buClr>
              <a:buSzPct val="100000"/>
              <a:buFont typeface="Verdana"/>
              <a:buNone/>
              <a:defRPr kumimoji="0" sz="1500" kern="1200" baseline="0">
                <a:solidFill>
                  <a:schemeClr val="tx1"/>
                </a:solidFill>
                <a:latin typeface="+mn-lt"/>
                <a:ea typeface="+mn-ea"/>
                <a:cs typeface="+mn-cs"/>
              </a:defRPr>
            </a:lvl8pPr>
            <a:lvl9pPr marL="3657600" indent="0" algn="ctr" rtl="0" eaLnBrk="1" latinLnBrk="0" hangingPunct="1">
              <a:spcBef>
                <a:spcPts val="255"/>
              </a:spcBef>
              <a:buClr>
                <a:schemeClr val="accent3">
                  <a:tint val="85000"/>
                  <a:satMod val="275000"/>
                </a:schemeClr>
              </a:buClr>
              <a:buSzPct val="100000"/>
              <a:buFont typeface="Wingdings 2"/>
              <a:buNone/>
              <a:defRPr kumimoji="0" sz="1500" kern="1200">
                <a:solidFill>
                  <a:schemeClr val="tx1"/>
                </a:solidFill>
                <a:latin typeface="+mn-lt"/>
                <a:ea typeface="+mn-ea"/>
                <a:cs typeface="+mn-cs"/>
              </a:defRPr>
            </a:lvl9pPr>
            <a:extLst/>
          </a:lstStyle>
          <a:p>
            <a:pPr algn="l"/>
            <a:r>
              <a:rPr lang="en-AU" b="0" cap="none" dirty="0">
                <a:solidFill>
                  <a:srgbClr val="5F5F5F"/>
                </a:solidFill>
              </a:rPr>
              <a:t>Julian Talbot</a:t>
            </a:r>
            <a:br>
              <a:rPr lang="en-AU" b="0" cap="none" dirty="0">
                <a:solidFill>
                  <a:srgbClr val="5F5F5F"/>
                </a:solidFill>
              </a:rPr>
            </a:br>
            <a:endParaRPr lang="en-AU" b="0" cap="none" dirty="0">
              <a:solidFill>
                <a:srgbClr val="5F5F5F"/>
              </a:solidFill>
            </a:endParaRPr>
          </a:p>
        </p:txBody>
      </p:sp>
    </p:spTree>
    <p:extLst>
      <p:ext uri="{BB962C8B-B14F-4D97-AF65-F5344CB8AC3E}">
        <p14:creationId xmlns:p14="http://schemas.microsoft.com/office/powerpoint/2010/main" val="231270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lnSpcReduction="10000"/>
          </a:bodyPr>
          <a:lstStyle/>
          <a:p>
            <a:r>
              <a:rPr lang="en-US" dirty="0"/>
              <a:t>What are your core values?</a:t>
            </a:r>
          </a:p>
          <a:p>
            <a:r>
              <a:rPr lang="en-US" dirty="0"/>
              <a:t>What kind of person are you?</a:t>
            </a:r>
          </a:p>
          <a:p>
            <a:r>
              <a:rPr lang="en-US" dirty="0"/>
              <a:t>What do you believe in?</a:t>
            </a:r>
          </a:p>
          <a:p>
            <a:r>
              <a:rPr lang="en-US" dirty="0"/>
              <a:t>What qualities do you admire most in other people?</a:t>
            </a:r>
          </a:p>
          <a:p>
            <a:r>
              <a:rPr lang="en-US" dirty="0"/>
              <a:t>Do you have a personal code of conduct that you follow?</a:t>
            </a:r>
          </a:p>
          <a:p>
            <a:r>
              <a:rPr lang="en-US" dirty="0"/>
              <a:t>How do you behave when no one is watching?</a:t>
            </a:r>
          </a:p>
          <a:p>
            <a:r>
              <a:rPr lang="en-US" dirty="0"/>
              <a:t>Take an inventory of your values!</a:t>
            </a:r>
          </a:p>
          <a:p>
            <a:r>
              <a:rPr lang="en-US" dirty="0"/>
              <a:t>Where do you spend your time?</a:t>
            </a:r>
          </a:p>
        </p:txBody>
      </p:sp>
      <p:sp>
        <p:nvSpPr>
          <p:cNvPr id="3" name="Text Placeholder 2"/>
          <p:cNvSpPr>
            <a:spLocks noGrp="1"/>
          </p:cNvSpPr>
          <p:nvPr>
            <p:ph type="body" sz="half" idx="2"/>
          </p:nvPr>
        </p:nvSpPr>
        <p:spPr/>
        <p:txBody>
          <a:bodyPr/>
          <a:lstStyle/>
          <a:p>
            <a:r>
              <a:rPr lang="en-US" dirty="0"/>
              <a:t>“</a:t>
            </a:r>
            <a:r>
              <a:rPr lang="en-US" i="1" dirty="0"/>
              <a:t>If you can't do great things, do small things in a great way</a:t>
            </a:r>
            <a:r>
              <a:rPr lang="en-US" dirty="0"/>
              <a:t>.” </a:t>
            </a:r>
          </a:p>
          <a:p>
            <a:pPr algn="r"/>
            <a:endParaRPr lang="en-US" dirty="0"/>
          </a:p>
          <a:p>
            <a:r>
              <a:rPr lang="en-US" dirty="0"/>
              <a:t>Napoleon Hill</a:t>
            </a:r>
          </a:p>
        </p:txBody>
      </p:sp>
      <p:sp>
        <p:nvSpPr>
          <p:cNvPr id="4" name="Title 3"/>
          <p:cNvSpPr>
            <a:spLocks noGrp="1"/>
          </p:cNvSpPr>
          <p:nvPr>
            <p:ph type="title"/>
          </p:nvPr>
        </p:nvSpPr>
        <p:spPr/>
        <p:txBody>
          <a:bodyPr>
            <a:normAutofit/>
          </a:bodyPr>
          <a:lstStyle/>
          <a:p>
            <a:pPr rtl="0" eaLnBrk="1" latinLnBrk="0" hangingPunct="1"/>
            <a:r>
              <a:rPr kumimoji="0" lang="en-US" sz="3600" b="1" kern="1200" cap="small" baseline="0" dirty="0">
                <a:solidFill>
                  <a:srgbClr val="5F5F5F"/>
                </a:solidFill>
                <a:effectLst/>
                <a:latin typeface="Calibri" pitchFamily="34" charset="0"/>
                <a:ea typeface="+mj-ea"/>
                <a:cs typeface="Calibri" pitchFamily="34" charset="0"/>
              </a:rPr>
              <a:t>Clarify your values and beliefs</a:t>
            </a:r>
            <a:endParaRPr lang="en-US" dirty="0"/>
          </a:p>
        </p:txBody>
      </p:sp>
    </p:spTree>
    <p:extLst>
      <p:ext uri="{BB962C8B-B14F-4D97-AF65-F5344CB8AC3E}">
        <p14:creationId xmlns:p14="http://schemas.microsoft.com/office/powerpoint/2010/main" val="81921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normAutofit/>
          </a:bodyPr>
          <a:lstStyle/>
          <a:p>
            <a:r>
              <a:rPr lang="en-US" i="1" dirty="0"/>
              <a:t>“The easiest way to determine your values is to look at where you spend your time.” </a:t>
            </a:r>
          </a:p>
          <a:p>
            <a:endParaRPr lang="en-US" dirty="0"/>
          </a:p>
          <a:p>
            <a:r>
              <a:rPr lang="en-US" dirty="0"/>
              <a:t>Julian Talbot</a:t>
            </a:r>
          </a:p>
        </p:txBody>
      </p:sp>
      <p:sp>
        <p:nvSpPr>
          <p:cNvPr id="4" name="Title 3"/>
          <p:cNvSpPr>
            <a:spLocks noGrp="1"/>
          </p:cNvSpPr>
          <p:nvPr>
            <p:ph type="title"/>
          </p:nvPr>
        </p:nvSpPr>
        <p:spPr/>
        <p:txBody>
          <a:bodyPr/>
          <a:lstStyle/>
          <a:p>
            <a:r>
              <a:rPr lang="en-US" dirty="0"/>
              <a:t>Personal Values</a:t>
            </a:r>
          </a:p>
        </p:txBody>
      </p:sp>
      <p:graphicFrame>
        <p:nvGraphicFramePr>
          <p:cNvPr id="7" name="Content Placeholder 6"/>
          <p:cNvGraphicFramePr>
            <a:graphicFrameLocks noGrp="1"/>
          </p:cNvGraphicFramePr>
          <p:nvPr>
            <p:ph sz="quarter" idx="13"/>
          </p:nvPr>
        </p:nvGraphicFramePr>
        <p:xfrm>
          <a:off x="2916238" y="1125538"/>
          <a:ext cx="5692776" cy="4876800"/>
        </p:xfrm>
        <a:graphic>
          <a:graphicData uri="http://schemas.openxmlformats.org/drawingml/2006/table">
            <a:tbl>
              <a:tblPr firstRow="1" bandRow="1">
                <a:tableStyleId>{5C22544A-7EE6-4342-B048-85BDC9FD1C3A}</a:tableStyleId>
              </a:tblPr>
              <a:tblGrid>
                <a:gridCol w="2846388">
                  <a:extLst>
                    <a:ext uri="{9D8B030D-6E8A-4147-A177-3AD203B41FA5}">
                      <a16:colId xmlns:a16="http://schemas.microsoft.com/office/drawing/2014/main" val="20000"/>
                    </a:ext>
                  </a:extLst>
                </a:gridCol>
                <a:gridCol w="2846388">
                  <a:extLst>
                    <a:ext uri="{9D8B030D-6E8A-4147-A177-3AD203B41FA5}">
                      <a16:colId xmlns:a16="http://schemas.microsoft.com/office/drawing/2014/main" val="20001"/>
                    </a:ext>
                  </a:extLst>
                </a:gridCol>
              </a:tblGrid>
              <a:tr h="370840">
                <a:tc>
                  <a:txBody>
                    <a:bodyPr/>
                    <a:lstStyle/>
                    <a:p>
                      <a:pPr>
                        <a:lnSpc>
                          <a:spcPct val="100000"/>
                        </a:lnSpc>
                        <a:spcBef>
                          <a:spcPts val="300"/>
                        </a:spcBef>
                        <a:spcAft>
                          <a:spcPts val="300"/>
                        </a:spcAft>
                      </a:pPr>
                      <a:r>
                        <a:rPr lang="en-US" sz="2000" b="0" dirty="0">
                          <a:effectLst/>
                          <a:latin typeface="+mj-lt"/>
                          <a:ea typeface="ＭＳ 明朝"/>
                          <a:cs typeface="Times New Roman"/>
                        </a:rPr>
                        <a:t>Achievement</a:t>
                      </a:r>
                    </a:p>
                    <a:p>
                      <a:pPr>
                        <a:lnSpc>
                          <a:spcPct val="100000"/>
                        </a:lnSpc>
                        <a:spcBef>
                          <a:spcPts val="300"/>
                        </a:spcBef>
                        <a:spcAft>
                          <a:spcPts val="300"/>
                        </a:spcAft>
                      </a:pPr>
                      <a:r>
                        <a:rPr lang="en-US" sz="2000" b="0" dirty="0">
                          <a:effectLst/>
                          <a:latin typeface="+mj-lt"/>
                          <a:ea typeface="ＭＳ 明朝"/>
                          <a:cs typeface="Times New Roman"/>
                        </a:rPr>
                        <a:t>Adventure </a:t>
                      </a:r>
                    </a:p>
                    <a:p>
                      <a:pPr>
                        <a:lnSpc>
                          <a:spcPct val="100000"/>
                        </a:lnSpc>
                        <a:spcBef>
                          <a:spcPts val="300"/>
                        </a:spcBef>
                        <a:spcAft>
                          <a:spcPts val="300"/>
                        </a:spcAft>
                      </a:pPr>
                      <a:r>
                        <a:rPr lang="en-US" sz="2000" b="0" dirty="0">
                          <a:effectLst/>
                          <a:latin typeface="+mj-lt"/>
                          <a:ea typeface="ＭＳ 明朝"/>
                          <a:cs typeface="Times New Roman"/>
                        </a:rPr>
                        <a:t>Autonomy </a:t>
                      </a:r>
                    </a:p>
                    <a:p>
                      <a:pPr>
                        <a:lnSpc>
                          <a:spcPct val="100000"/>
                        </a:lnSpc>
                        <a:spcBef>
                          <a:spcPts val="300"/>
                        </a:spcBef>
                        <a:spcAft>
                          <a:spcPts val="300"/>
                        </a:spcAft>
                      </a:pPr>
                      <a:r>
                        <a:rPr lang="en-US" sz="2000" b="0" dirty="0">
                          <a:effectLst/>
                          <a:latin typeface="+mj-lt"/>
                          <a:ea typeface="ＭＳ 明朝"/>
                          <a:cs typeface="Times New Roman"/>
                        </a:rPr>
                        <a:t>Balance </a:t>
                      </a:r>
                    </a:p>
                    <a:p>
                      <a:pPr>
                        <a:lnSpc>
                          <a:spcPct val="100000"/>
                        </a:lnSpc>
                        <a:spcBef>
                          <a:spcPts val="300"/>
                        </a:spcBef>
                        <a:spcAft>
                          <a:spcPts val="300"/>
                        </a:spcAft>
                      </a:pPr>
                      <a:r>
                        <a:rPr lang="en-US" sz="2000" b="0" dirty="0">
                          <a:effectLst/>
                          <a:latin typeface="+mj-lt"/>
                          <a:ea typeface="ＭＳ 明朝"/>
                          <a:cs typeface="Times New Roman"/>
                        </a:rPr>
                        <a:t>Contributing</a:t>
                      </a:r>
                    </a:p>
                    <a:p>
                      <a:pPr>
                        <a:lnSpc>
                          <a:spcPct val="100000"/>
                        </a:lnSpc>
                        <a:spcBef>
                          <a:spcPts val="300"/>
                        </a:spcBef>
                        <a:spcAft>
                          <a:spcPts val="300"/>
                        </a:spcAft>
                      </a:pPr>
                      <a:r>
                        <a:rPr lang="en-US" sz="2000" b="0" dirty="0">
                          <a:effectLst/>
                          <a:latin typeface="+mj-lt"/>
                          <a:ea typeface="ＭＳ 明朝"/>
                          <a:cs typeface="Times New Roman"/>
                        </a:rPr>
                        <a:t>Creativity </a:t>
                      </a:r>
                    </a:p>
                    <a:p>
                      <a:pPr>
                        <a:lnSpc>
                          <a:spcPct val="100000"/>
                        </a:lnSpc>
                        <a:spcBef>
                          <a:spcPts val="300"/>
                        </a:spcBef>
                        <a:spcAft>
                          <a:spcPts val="300"/>
                        </a:spcAft>
                      </a:pPr>
                      <a:r>
                        <a:rPr lang="en-US" sz="2000" b="0" dirty="0">
                          <a:effectLst/>
                          <a:latin typeface="+mj-lt"/>
                          <a:ea typeface="ＭＳ 明朝"/>
                          <a:cs typeface="Times New Roman"/>
                        </a:rPr>
                        <a:t>Financial security</a:t>
                      </a:r>
                    </a:p>
                    <a:p>
                      <a:pPr>
                        <a:lnSpc>
                          <a:spcPct val="100000"/>
                        </a:lnSpc>
                        <a:spcBef>
                          <a:spcPts val="300"/>
                        </a:spcBef>
                        <a:spcAft>
                          <a:spcPts val="300"/>
                        </a:spcAft>
                      </a:pPr>
                      <a:r>
                        <a:rPr lang="en-US" sz="2000" b="0" dirty="0">
                          <a:effectLst/>
                          <a:latin typeface="+mj-lt"/>
                          <a:ea typeface="ＭＳ 明朝"/>
                          <a:cs typeface="Times New Roman"/>
                        </a:rPr>
                        <a:t>Emotional well-being</a:t>
                      </a:r>
                    </a:p>
                    <a:p>
                      <a:pPr>
                        <a:lnSpc>
                          <a:spcPct val="100000"/>
                        </a:lnSpc>
                        <a:spcBef>
                          <a:spcPts val="300"/>
                        </a:spcBef>
                        <a:spcAft>
                          <a:spcPts val="300"/>
                        </a:spcAft>
                      </a:pPr>
                      <a:r>
                        <a:rPr lang="en-US" sz="2000" b="0" dirty="0">
                          <a:effectLst/>
                          <a:latin typeface="+mj-lt"/>
                          <a:ea typeface="ＭＳ 明朝"/>
                          <a:cs typeface="Times New Roman"/>
                        </a:rPr>
                        <a:t>Freedom </a:t>
                      </a:r>
                    </a:p>
                    <a:p>
                      <a:pPr>
                        <a:lnSpc>
                          <a:spcPct val="100000"/>
                        </a:lnSpc>
                        <a:spcBef>
                          <a:spcPts val="300"/>
                        </a:spcBef>
                        <a:spcAft>
                          <a:spcPts val="300"/>
                        </a:spcAft>
                      </a:pPr>
                      <a:r>
                        <a:rPr lang="en-US" sz="2000" b="0" dirty="0">
                          <a:effectLst/>
                          <a:latin typeface="+mj-lt"/>
                          <a:ea typeface="ＭＳ 明朝"/>
                          <a:cs typeface="Times New Roman"/>
                        </a:rPr>
                        <a:t>Honesty </a:t>
                      </a:r>
                    </a:p>
                    <a:p>
                      <a:pPr>
                        <a:lnSpc>
                          <a:spcPct val="100000"/>
                        </a:lnSpc>
                        <a:spcBef>
                          <a:spcPts val="300"/>
                        </a:spcBef>
                        <a:spcAft>
                          <a:spcPts val="300"/>
                        </a:spcAft>
                      </a:pPr>
                      <a:r>
                        <a:rPr lang="en-US" sz="2000" b="0" dirty="0">
                          <a:effectLst/>
                          <a:latin typeface="+mj-lt"/>
                          <a:ea typeface="ＭＳ 明朝"/>
                          <a:cs typeface="Times New Roman"/>
                        </a:rPr>
                        <a:t>Humor/Fun </a:t>
                      </a:r>
                    </a:p>
                    <a:p>
                      <a:pPr>
                        <a:lnSpc>
                          <a:spcPct val="100000"/>
                        </a:lnSpc>
                        <a:spcBef>
                          <a:spcPts val="300"/>
                        </a:spcBef>
                        <a:spcAft>
                          <a:spcPts val="300"/>
                        </a:spcAft>
                      </a:pPr>
                      <a:r>
                        <a:rPr lang="en-US" sz="2000" b="0" dirty="0">
                          <a:effectLst/>
                          <a:latin typeface="+mj-lt"/>
                          <a:ea typeface="ＭＳ 明朝"/>
                          <a:cs typeface="Times New Roman"/>
                        </a:rPr>
                        <a:t>Independence </a:t>
                      </a:r>
                    </a:p>
                    <a:p>
                      <a:pPr>
                        <a:lnSpc>
                          <a:spcPct val="100000"/>
                        </a:lnSpc>
                        <a:spcBef>
                          <a:spcPts val="300"/>
                        </a:spcBef>
                        <a:spcAft>
                          <a:spcPts val="300"/>
                        </a:spcAft>
                      </a:pPr>
                      <a:r>
                        <a:rPr lang="en-US" sz="2000" b="0" dirty="0">
                          <a:effectLst/>
                          <a:latin typeface="+mj-lt"/>
                          <a:ea typeface="ＭＳ 明朝"/>
                          <a:cs typeface="Times New Roman"/>
                        </a:rPr>
                        <a:t> </a:t>
                      </a:r>
                    </a:p>
                  </a:txBody>
                  <a:tcPr marL="68580" marR="68580" marT="0" marB="0"/>
                </a:tc>
                <a:tc>
                  <a:txBody>
                    <a:bodyPr/>
                    <a:lstStyle/>
                    <a:p>
                      <a:pPr>
                        <a:lnSpc>
                          <a:spcPct val="100000"/>
                        </a:lnSpc>
                        <a:spcBef>
                          <a:spcPts val="300"/>
                        </a:spcBef>
                        <a:spcAft>
                          <a:spcPts val="300"/>
                        </a:spcAft>
                      </a:pPr>
                      <a:r>
                        <a:rPr lang="en-US" sz="2000" b="0" dirty="0">
                          <a:effectLst/>
                          <a:latin typeface="+mj-lt"/>
                          <a:ea typeface="ＭＳ 明朝"/>
                          <a:cs typeface="Times New Roman"/>
                        </a:rPr>
                        <a:t>Intellectual Challenge </a:t>
                      </a:r>
                    </a:p>
                    <a:p>
                      <a:pPr>
                        <a:lnSpc>
                          <a:spcPct val="100000"/>
                        </a:lnSpc>
                        <a:spcBef>
                          <a:spcPts val="300"/>
                        </a:spcBef>
                        <a:spcAft>
                          <a:spcPts val="300"/>
                        </a:spcAft>
                      </a:pPr>
                      <a:r>
                        <a:rPr lang="en-US" sz="2000" b="0" dirty="0">
                          <a:effectLst/>
                          <a:latin typeface="+mj-lt"/>
                          <a:ea typeface="ＭＳ 明朝"/>
                          <a:cs typeface="Times New Roman"/>
                        </a:rPr>
                        <a:t>Justice/Fairness</a:t>
                      </a:r>
                    </a:p>
                    <a:p>
                      <a:pPr>
                        <a:lnSpc>
                          <a:spcPct val="100000"/>
                        </a:lnSpc>
                        <a:spcBef>
                          <a:spcPts val="300"/>
                        </a:spcBef>
                        <a:spcAft>
                          <a:spcPts val="300"/>
                        </a:spcAft>
                      </a:pPr>
                      <a:r>
                        <a:rPr lang="en-US" sz="2000" b="0" dirty="0">
                          <a:effectLst/>
                          <a:latin typeface="+mj-lt"/>
                          <a:ea typeface="ＭＳ 明朝"/>
                          <a:cs typeface="Times New Roman"/>
                        </a:rPr>
                        <a:t>Love/Family </a:t>
                      </a:r>
                    </a:p>
                    <a:p>
                      <a:pPr>
                        <a:lnSpc>
                          <a:spcPct val="100000"/>
                        </a:lnSpc>
                        <a:spcBef>
                          <a:spcPts val="300"/>
                        </a:spcBef>
                        <a:spcAft>
                          <a:spcPts val="300"/>
                        </a:spcAft>
                      </a:pPr>
                      <a:r>
                        <a:rPr lang="en-US" sz="2000" b="0" dirty="0">
                          <a:effectLst/>
                          <a:latin typeface="+mj-lt"/>
                          <a:ea typeface="ＭＳ 明朝"/>
                          <a:cs typeface="Times New Roman"/>
                        </a:rPr>
                        <a:t>Money</a:t>
                      </a:r>
                    </a:p>
                    <a:p>
                      <a:pPr>
                        <a:lnSpc>
                          <a:spcPct val="100000"/>
                        </a:lnSpc>
                        <a:spcBef>
                          <a:spcPts val="300"/>
                        </a:spcBef>
                        <a:spcAft>
                          <a:spcPts val="300"/>
                        </a:spcAft>
                      </a:pPr>
                      <a:r>
                        <a:rPr lang="en-US" sz="2000" b="0" dirty="0">
                          <a:effectLst/>
                          <a:latin typeface="+mj-lt"/>
                          <a:ea typeface="ＭＳ 明朝"/>
                          <a:cs typeface="Times New Roman"/>
                        </a:rPr>
                        <a:t>Physical challenge </a:t>
                      </a:r>
                    </a:p>
                    <a:p>
                      <a:pPr>
                        <a:lnSpc>
                          <a:spcPct val="100000"/>
                        </a:lnSpc>
                        <a:spcBef>
                          <a:spcPts val="300"/>
                        </a:spcBef>
                        <a:spcAft>
                          <a:spcPts val="300"/>
                        </a:spcAft>
                      </a:pPr>
                      <a:r>
                        <a:rPr lang="en-US" sz="2000" b="0" dirty="0">
                          <a:effectLst/>
                          <a:latin typeface="+mj-lt"/>
                          <a:ea typeface="ＭＳ 明朝"/>
                          <a:cs typeface="Times New Roman"/>
                        </a:rPr>
                        <a:t>Power </a:t>
                      </a:r>
                    </a:p>
                    <a:p>
                      <a:pPr>
                        <a:lnSpc>
                          <a:spcPct val="100000"/>
                        </a:lnSpc>
                        <a:spcBef>
                          <a:spcPts val="300"/>
                        </a:spcBef>
                        <a:spcAft>
                          <a:spcPts val="300"/>
                        </a:spcAft>
                      </a:pPr>
                      <a:r>
                        <a:rPr lang="en-US" sz="2000" b="0" dirty="0">
                          <a:effectLst/>
                          <a:latin typeface="+mj-lt"/>
                          <a:ea typeface="ＭＳ 明朝"/>
                          <a:cs typeface="Times New Roman"/>
                        </a:rPr>
                        <a:t>Religious/Spiritual </a:t>
                      </a:r>
                    </a:p>
                    <a:p>
                      <a:pPr>
                        <a:lnSpc>
                          <a:spcPct val="100000"/>
                        </a:lnSpc>
                        <a:spcBef>
                          <a:spcPts val="300"/>
                        </a:spcBef>
                        <a:spcAft>
                          <a:spcPts val="300"/>
                        </a:spcAft>
                      </a:pPr>
                      <a:r>
                        <a:rPr lang="en-US" sz="2000" b="0" dirty="0">
                          <a:effectLst/>
                          <a:latin typeface="+mj-lt"/>
                          <a:ea typeface="ＭＳ 明朝"/>
                          <a:cs typeface="Times New Roman"/>
                        </a:rPr>
                        <a:t>Stability </a:t>
                      </a:r>
                    </a:p>
                    <a:p>
                      <a:pPr>
                        <a:lnSpc>
                          <a:spcPct val="100000"/>
                        </a:lnSpc>
                        <a:spcBef>
                          <a:spcPts val="300"/>
                        </a:spcBef>
                        <a:spcAft>
                          <a:spcPts val="300"/>
                        </a:spcAft>
                      </a:pPr>
                      <a:r>
                        <a:rPr lang="en-US" sz="2000" b="0" dirty="0">
                          <a:effectLst/>
                          <a:latin typeface="+mj-lt"/>
                          <a:ea typeface="ＭＳ 明朝"/>
                          <a:cs typeface="Times New Roman"/>
                        </a:rPr>
                        <a:t>Structure </a:t>
                      </a:r>
                    </a:p>
                    <a:p>
                      <a:pPr>
                        <a:lnSpc>
                          <a:spcPct val="100000"/>
                        </a:lnSpc>
                        <a:spcBef>
                          <a:spcPts val="300"/>
                        </a:spcBef>
                        <a:spcAft>
                          <a:spcPts val="300"/>
                        </a:spcAft>
                      </a:pPr>
                      <a:r>
                        <a:rPr lang="en-US" sz="2000" b="0" dirty="0">
                          <a:effectLst/>
                          <a:latin typeface="+mj-lt"/>
                          <a:ea typeface="ＭＳ 明朝"/>
                          <a:cs typeface="Times New Roman"/>
                        </a:rPr>
                        <a:t>Tranquility </a:t>
                      </a:r>
                    </a:p>
                    <a:p>
                      <a:pPr>
                        <a:lnSpc>
                          <a:spcPct val="100000"/>
                        </a:lnSpc>
                        <a:spcBef>
                          <a:spcPts val="300"/>
                        </a:spcBef>
                        <a:spcAft>
                          <a:spcPts val="300"/>
                        </a:spcAft>
                      </a:pPr>
                      <a:r>
                        <a:rPr lang="en-US" sz="2000" b="0" dirty="0">
                          <a:effectLst/>
                          <a:latin typeface="+mj-lt"/>
                          <a:ea typeface="ＭＳ 明朝"/>
                          <a:cs typeface="Times New Roman"/>
                        </a:rPr>
                        <a:t>Variety</a:t>
                      </a:r>
                    </a:p>
                  </a:txBody>
                  <a:tcPr marL="68580" marR="68580" marT="0" marB="0"/>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654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This first part is about…</a:t>
            </a:r>
          </a:p>
        </p:txBody>
      </p:sp>
      <p:pic>
        <p:nvPicPr>
          <p:cNvPr id="9" name="Content Placeholder 8"/>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399567" y="1302728"/>
            <a:ext cx="5275385" cy="4615962"/>
          </a:xfrm>
        </p:spPr>
      </p:pic>
    </p:spTree>
    <p:extLst>
      <p:ext uri="{BB962C8B-B14F-4D97-AF65-F5344CB8AC3E}">
        <p14:creationId xmlns:p14="http://schemas.microsoft.com/office/powerpoint/2010/main" val="9952461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300" y="321733"/>
            <a:ext cx="8680116"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C75D5CA-6AD2-BA45-8577-871637D1595E}"/>
              </a:ext>
            </a:extLst>
          </p:cNvPr>
          <p:cNvSpPr>
            <a:spLocks noGrp="1"/>
          </p:cNvSpPr>
          <p:nvPr>
            <p:ph type="title"/>
          </p:nvPr>
        </p:nvSpPr>
        <p:spPr>
          <a:xfrm>
            <a:off x="1143000" y="1122362"/>
            <a:ext cx="6858000" cy="2840037"/>
          </a:xfrm>
        </p:spPr>
        <p:txBody>
          <a:bodyPr vert="horz" lIns="91440" tIns="45720" rIns="91440" bIns="45720" rtlCol="0" anchor="b">
            <a:normAutofit/>
          </a:bodyPr>
          <a:lstStyle/>
          <a:p>
            <a:pPr algn="ctr"/>
            <a:r>
              <a:rPr lang="en-US" sz="3100" i="1" kern="1200" dirty="0">
                <a:solidFill>
                  <a:schemeClr val="tx1"/>
                </a:solidFill>
                <a:latin typeface="+mj-lt"/>
                <a:ea typeface="+mj-ea"/>
                <a:cs typeface="+mj-cs"/>
              </a:rPr>
              <a:t>“Your beliefs become your thoughts, </a:t>
            </a:r>
            <a:br>
              <a:rPr lang="en-US" sz="3100" i="1" kern="1200" dirty="0">
                <a:solidFill>
                  <a:schemeClr val="tx1"/>
                </a:solidFill>
                <a:latin typeface="+mj-lt"/>
                <a:ea typeface="+mj-ea"/>
                <a:cs typeface="+mj-cs"/>
              </a:rPr>
            </a:br>
            <a:r>
              <a:rPr lang="en-US" sz="3100" i="1" kern="1200" dirty="0">
                <a:solidFill>
                  <a:schemeClr val="tx1"/>
                </a:solidFill>
                <a:latin typeface="+mj-lt"/>
                <a:ea typeface="+mj-ea"/>
                <a:cs typeface="+mj-cs"/>
              </a:rPr>
              <a:t>your thoughts become your words, </a:t>
            </a:r>
            <a:br>
              <a:rPr lang="en-US" sz="3100" i="1" kern="1200" dirty="0">
                <a:solidFill>
                  <a:schemeClr val="tx1"/>
                </a:solidFill>
                <a:latin typeface="+mj-lt"/>
                <a:ea typeface="+mj-ea"/>
                <a:cs typeface="+mj-cs"/>
              </a:rPr>
            </a:br>
            <a:r>
              <a:rPr lang="en-US" sz="3100" i="1" kern="1200" dirty="0">
                <a:solidFill>
                  <a:schemeClr val="tx1"/>
                </a:solidFill>
                <a:latin typeface="+mj-lt"/>
                <a:ea typeface="+mj-ea"/>
                <a:cs typeface="+mj-cs"/>
              </a:rPr>
              <a:t>your words become your actions, </a:t>
            </a:r>
            <a:br>
              <a:rPr lang="en-US" sz="3100" i="1" kern="1200" dirty="0">
                <a:solidFill>
                  <a:schemeClr val="tx1"/>
                </a:solidFill>
                <a:latin typeface="+mj-lt"/>
                <a:ea typeface="+mj-ea"/>
                <a:cs typeface="+mj-cs"/>
              </a:rPr>
            </a:br>
            <a:r>
              <a:rPr lang="en-US" sz="3100" i="1" kern="1200" dirty="0">
                <a:solidFill>
                  <a:schemeClr val="tx1"/>
                </a:solidFill>
                <a:latin typeface="+mj-lt"/>
                <a:ea typeface="+mj-ea"/>
                <a:cs typeface="+mj-cs"/>
              </a:rPr>
              <a:t>your actions become your habits, </a:t>
            </a:r>
            <a:br>
              <a:rPr lang="en-US" sz="3100" i="1" kern="1200" dirty="0">
                <a:solidFill>
                  <a:schemeClr val="tx1"/>
                </a:solidFill>
                <a:latin typeface="+mj-lt"/>
                <a:ea typeface="+mj-ea"/>
                <a:cs typeface="+mj-cs"/>
              </a:rPr>
            </a:br>
            <a:r>
              <a:rPr lang="en-US" sz="3100" i="1" kern="1200" dirty="0">
                <a:solidFill>
                  <a:schemeClr val="tx1"/>
                </a:solidFill>
                <a:latin typeface="+mj-lt"/>
                <a:ea typeface="+mj-ea"/>
                <a:cs typeface="+mj-cs"/>
              </a:rPr>
              <a:t>your habits become your values, </a:t>
            </a:r>
            <a:br>
              <a:rPr lang="en-US" sz="3100" i="1" kern="1200" dirty="0">
                <a:solidFill>
                  <a:schemeClr val="tx1"/>
                </a:solidFill>
                <a:latin typeface="+mj-lt"/>
                <a:ea typeface="+mj-ea"/>
                <a:cs typeface="+mj-cs"/>
              </a:rPr>
            </a:br>
            <a:r>
              <a:rPr lang="en-US" sz="3100" i="1" kern="1200" dirty="0">
                <a:solidFill>
                  <a:schemeClr val="tx1"/>
                </a:solidFill>
                <a:latin typeface="+mj-lt"/>
                <a:ea typeface="+mj-ea"/>
                <a:cs typeface="+mj-cs"/>
              </a:rPr>
              <a:t>your values become your destiny.” </a:t>
            </a:r>
            <a:endParaRPr lang="en-US" sz="3100" kern="1200" dirty="0">
              <a:solidFill>
                <a:schemeClr val="tx1"/>
              </a:solidFill>
              <a:latin typeface="+mj-lt"/>
              <a:ea typeface="+mj-ea"/>
              <a:cs typeface="+mj-cs"/>
            </a:endParaRPr>
          </a:p>
        </p:txBody>
      </p:sp>
      <p:sp>
        <p:nvSpPr>
          <p:cNvPr id="6" name="Text Placeholder 5">
            <a:extLst>
              <a:ext uri="{FF2B5EF4-FFF2-40B4-BE49-F238E27FC236}">
                <a16:creationId xmlns:a16="http://schemas.microsoft.com/office/drawing/2014/main" id="{E10E2336-B085-4345-ACA0-837A2F4E52C1}"/>
              </a:ext>
            </a:extLst>
          </p:cNvPr>
          <p:cNvSpPr>
            <a:spLocks noGrp="1"/>
          </p:cNvSpPr>
          <p:nvPr>
            <p:ph type="body" idx="1"/>
          </p:nvPr>
        </p:nvSpPr>
        <p:spPr>
          <a:xfrm>
            <a:off x="1143000" y="4256436"/>
            <a:ext cx="6858000" cy="1600818"/>
          </a:xfrm>
        </p:spPr>
        <p:txBody>
          <a:bodyPr vert="horz" lIns="91440" tIns="45720" rIns="91440" bIns="45720" rtlCol="0">
            <a:normAutofit/>
          </a:bodyPr>
          <a:lstStyle/>
          <a:p>
            <a:pPr algn="ctr"/>
            <a:r>
              <a:rPr lang="en-US" kern="1200" dirty="0">
                <a:solidFill>
                  <a:schemeClr val="accent1">
                    <a:lumMod val="60000"/>
                    <a:lumOff val="40000"/>
                  </a:schemeClr>
                </a:solidFill>
                <a:latin typeface="+mn-lt"/>
                <a:ea typeface="+mn-ea"/>
                <a:cs typeface="+mn-cs"/>
              </a:rPr>
              <a:t>Mahatma Gandhi</a:t>
            </a:r>
          </a:p>
        </p:txBody>
      </p:sp>
      <p:cxnSp>
        <p:nvCxnSpPr>
          <p:cNvPr id="15" name="Straight Connector 14">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4109417"/>
            <a:ext cx="20574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1016398"/>
      </p:ext>
    </p:extLst>
  </p:cSld>
  <p:clrMapOvr>
    <a:overrideClrMapping bg1="dk1" tx1="lt1" bg2="dk2" tx2="lt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13"/>
          </p:nvPr>
        </p:nvGraphicFramePr>
        <p:xfrm>
          <a:off x="2916238" y="1125538"/>
          <a:ext cx="5692775" cy="5166360"/>
        </p:xfrm>
        <a:graphic>
          <a:graphicData uri="http://schemas.openxmlformats.org/drawingml/2006/table">
            <a:tbl>
              <a:tblPr firstRow="1" bandRow="1">
                <a:tableStyleId>{5C22544A-7EE6-4342-B048-85BDC9FD1C3A}</a:tableStyleId>
              </a:tblPr>
              <a:tblGrid>
                <a:gridCol w="1138555">
                  <a:extLst>
                    <a:ext uri="{9D8B030D-6E8A-4147-A177-3AD203B41FA5}">
                      <a16:colId xmlns:a16="http://schemas.microsoft.com/office/drawing/2014/main" val="20000"/>
                    </a:ext>
                  </a:extLst>
                </a:gridCol>
                <a:gridCol w="1138555">
                  <a:extLst>
                    <a:ext uri="{9D8B030D-6E8A-4147-A177-3AD203B41FA5}">
                      <a16:colId xmlns:a16="http://schemas.microsoft.com/office/drawing/2014/main" val="20001"/>
                    </a:ext>
                  </a:extLst>
                </a:gridCol>
                <a:gridCol w="1138555">
                  <a:extLst>
                    <a:ext uri="{9D8B030D-6E8A-4147-A177-3AD203B41FA5}">
                      <a16:colId xmlns:a16="http://schemas.microsoft.com/office/drawing/2014/main" val="20002"/>
                    </a:ext>
                  </a:extLst>
                </a:gridCol>
                <a:gridCol w="1138555">
                  <a:extLst>
                    <a:ext uri="{9D8B030D-6E8A-4147-A177-3AD203B41FA5}">
                      <a16:colId xmlns:a16="http://schemas.microsoft.com/office/drawing/2014/main" val="20003"/>
                    </a:ext>
                  </a:extLst>
                </a:gridCol>
                <a:gridCol w="1138555">
                  <a:extLst>
                    <a:ext uri="{9D8B030D-6E8A-4147-A177-3AD203B41FA5}">
                      <a16:colId xmlns:a16="http://schemas.microsoft.com/office/drawing/2014/main" val="20004"/>
                    </a:ext>
                  </a:extLst>
                </a:gridCol>
              </a:tblGrid>
              <a:tr h="370840">
                <a:tc>
                  <a:txBody>
                    <a:bodyPr/>
                    <a:lstStyle/>
                    <a:p>
                      <a:r>
                        <a:rPr kumimoji="0" lang="en-US" sz="900" b="0" i="1" kern="1200" dirty="0">
                          <a:solidFill>
                            <a:schemeClr val="lt1"/>
                          </a:solidFill>
                          <a:effectLst/>
                          <a:latin typeface="+mn-lt"/>
                          <a:ea typeface="+mn-ea"/>
                          <a:cs typeface="+mn-cs"/>
                        </a:rPr>
                        <a:t>Accomplishment</a:t>
                      </a:r>
                    </a:p>
                    <a:p>
                      <a:r>
                        <a:rPr kumimoji="0" lang="en-US" sz="900" b="0" i="1" kern="1200" dirty="0">
                          <a:solidFill>
                            <a:schemeClr val="lt1"/>
                          </a:solidFill>
                          <a:effectLst/>
                          <a:latin typeface="+mn-lt"/>
                          <a:ea typeface="+mn-ea"/>
                          <a:cs typeface="+mn-cs"/>
                        </a:rPr>
                        <a:t>Adaptability</a:t>
                      </a:r>
                    </a:p>
                    <a:p>
                      <a:r>
                        <a:rPr kumimoji="0" lang="en-US" sz="900" b="0" i="1" kern="1200" dirty="0">
                          <a:solidFill>
                            <a:schemeClr val="lt1"/>
                          </a:solidFill>
                          <a:effectLst/>
                          <a:latin typeface="+mn-lt"/>
                          <a:ea typeface="+mn-ea"/>
                          <a:cs typeface="+mn-cs"/>
                        </a:rPr>
                        <a:t>Approval</a:t>
                      </a:r>
                    </a:p>
                    <a:p>
                      <a:r>
                        <a:rPr kumimoji="0" lang="en-US" sz="900" b="0" i="1" kern="1200" dirty="0">
                          <a:solidFill>
                            <a:schemeClr val="lt1"/>
                          </a:solidFill>
                          <a:effectLst/>
                          <a:latin typeface="+mn-lt"/>
                          <a:ea typeface="+mn-ea"/>
                          <a:cs typeface="+mn-cs"/>
                        </a:rPr>
                        <a:t>Beauty</a:t>
                      </a:r>
                    </a:p>
                    <a:p>
                      <a:r>
                        <a:rPr kumimoji="0" lang="en-US" sz="900" b="0" i="1" kern="1200" dirty="0">
                          <a:solidFill>
                            <a:schemeClr val="lt1"/>
                          </a:solidFill>
                          <a:effectLst/>
                          <a:latin typeface="+mn-lt"/>
                          <a:ea typeface="+mn-ea"/>
                          <a:cs typeface="+mn-cs"/>
                        </a:rPr>
                        <a:t>Calm</a:t>
                      </a:r>
                    </a:p>
                    <a:p>
                      <a:r>
                        <a:rPr kumimoji="0" lang="en-US" sz="900" b="0" i="1" kern="1200" dirty="0">
                          <a:solidFill>
                            <a:schemeClr val="lt1"/>
                          </a:solidFill>
                          <a:effectLst/>
                          <a:latin typeface="+mn-lt"/>
                          <a:ea typeface="+mn-ea"/>
                          <a:cs typeface="+mn-cs"/>
                        </a:rPr>
                        <a:t>Charity</a:t>
                      </a:r>
                    </a:p>
                    <a:p>
                      <a:r>
                        <a:rPr kumimoji="0" lang="en-US" sz="900" b="0" i="1" kern="1200" dirty="0">
                          <a:solidFill>
                            <a:schemeClr val="lt1"/>
                          </a:solidFill>
                          <a:effectLst/>
                          <a:latin typeface="+mn-lt"/>
                          <a:ea typeface="+mn-ea"/>
                          <a:cs typeface="+mn-cs"/>
                        </a:rPr>
                        <a:t>Collaboration</a:t>
                      </a:r>
                    </a:p>
                    <a:p>
                      <a:r>
                        <a:rPr kumimoji="0" lang="en-US" sz="900" b="0" i="1" kern="1200" dirty="0">
                          <a:solidFill>
                            <a:schemeClr val="lt1"/>
                          </a:solidFill>
                          <a:effectLst/>
                          <a:latin typeface="+mn-lt"/>
                          <a:ea typeface="+mn-ea"/>
                          <a:cs typeface="+mn-cs"/>
                        </a:rPr>
                        <a:t>Community</a:t>
                      </a:r>
                    </a:p>
                    <a:p>
                      <a:r>
                        <a:rPr kumimoji="0" lang="en-US" sz="900" b="0" i="1" kern="1200" dirty="0">
                          <a:solidFill>
                            <a:schemeClr val="lt1"/>
                          </a:solidFill>
                          <a:effectLst/>
                          <a:latin typeface="+mn-lt"/>
                          <a:ea typeface="+mn-ea"/>
                          <a:cs typeface="+mn-cs"/>
                        </a:rPr>
                        <a:t>Competition</a:t>
                      </a:r>
                    </a:p>
                    <a:p>
                      <a:r>
                        <a:rPr kumimoji="0" lang="en-US" sz="900" b="0" i="1" kern="1200" dirty="0">
                          <a:solidFill>
                            <a:schemeClr val="lt1"/>
                          </a:solidFill>
                          <a:effectLst/>
                          <a:latin typeface="+mn-lt"/>
                          <a:ea typeface="+mn-ea"/>
                          <a:cs typeface="+mn-cs"/>
                        </a:rPr>
                        <a:t>Courage</a:t>
                      </a:r>
                    </a:p>
                    <a:p>
                      <a:r>
                        <a:rPr kumimoji="0" lang="en-US" sz="900" b="0" i="1" kern="1200" dirty="0">
                          <a:solidFill>
                            <a:schemeClr val="lt1"/>
                          </a:solidFill>
                          <a:effectLst/>
                          <a:latin typeface="+mn-lt"/>
                          <a:ea typeface="+mn-ea"/>
                          <a:cs typeface="+mn-cs"/>
                        </a:rPr>
                        <a:t>Craftiness</a:t>
                      </a:r>
                    </a:p>
                    <a:p>
                      <a:r>
                        <a:rPr kumimoji="0" lang="en-US" sz="900" b="0" i="1" kern="1200" dirty="0">
                          <a:solidFill>
                            <a:schemeClr val="lt1"/>
                          </a:solidFill>
                          <a:effectLst/>
                          <a:latin typeface="+mn-lt"/>
                          <a:ea typeface="+mn-ea"/>
                          <a:cs typeface="+mn-cs"/>
                        </a:rPr>
                        <a:t>Decisiveness</a:t>
                      </a:r>
                    </a:p>
                    <a:p>
                      <a:r>
                        <a:rPr kumimoji="0" lang="en-US" sz="900" b="0" i="1" kern="1200" dirty="0">
                          <a:solidFill>
                            <a:schemeClr val="lt1"/>
                          </a:solidFill>
                          <a:effectLst/>
                          <a:latin typeface="+mn-lt"/>
                          <a:ea typeface="+mn-ea"/>
                          <a:cs typeface="+mn-cs"/>
                        </a:rPr>
                        <a:t>Democracy</a:t>
                      </a:r>
                    </a:p>
                    <a:p>
                      <a:r>
                        <a:rPr kumimoji="0" lang="en-US" sz="900" b="0" i="1" kern="1200" dirty="0">
                          <a:solidFill>
                            <a:schemeClr val="lt1"/>
                          </a:solidFill>
                          <a:effectLst/>
                          <a:latin typeface="+mn-lt"/>
                          <a:ea typeface="+mn-ea"/>
                          <a:cs typeface="+mn-cs"/>
                        </a:rPr>
                        <a:t>Discovery</a:t>
                      </a:r>
                    </a:p>
                    <a:p>
                      <a:r>
                        <a:rPr kumimoji="0" lang="en-US" sz="900" b="0" i="1" kern="1200" dirty="0">
                          <a:solidFill>
                            <a:schemeClr val="lt1"/>
                          </a:solidFill>
                          <a:effectLst/>
                          <a:latin typeface="+mn-lt"/>
                          <a:ea typeface="+mn-ea"/>
                          <a:cs typeface="+mn-cs"/>
                        </a:rPr>
                        <a:t>Efficiency</a:t>
                      </a:r>
                    </a:p>
                    <a:p>
                      <a:r>
                        <a:rPr kumimoji="0" lang="en-US" sz="900" b="0" i="1" kern="1200" dirty="0">
                          <a:solidFill>
                            <a:schemeClr val="lt1"/>
                          </a:solidFill>
                          <a:effectLst/>
                          <a:latin typeface="+mn-lt"/>
                          <a:ea typeface="+mn-ea"/>
                          <a:cs typeface="+mn-cs"/>
                        </a:rPr>
                        <a:t>Excellence</a:t>
                      </a:r>
                    </a:p>
                    <a:p>
                      <a:r>
                        <a:rPr kumimoji="0" lang="en-US" sz="900" b="0" i="1" kern="1200" dirty="0">
                          <a:solidFill>
                            <a:schemeClr val="lt1"/>
                          </a:solidFill>
                          <a:effectLst/>
                          <a:latin typeface="+mn-lt"/>
                          <a:ea typeface="+mn-ea"/>
                          <a:cs typeface="+mn-cs"/>
                        </a:rPr>
                        <a:t>Faith</a:t>
                      </a:r>
                    </a:p>
                    <a:p>
                      <a:r>
                        <a:rPr kumimoji="0" lang="en-US" sz="900" b="0" i="1" kern="1200" dirty="0">
                          <a:solidFill>
                            <a:schemeClr val="lt1"/>
                          </a:solidFill>
                          <a:effectLst/>
                          <a:latin typeface="+mn-lt"/>
                          <a:ea typeface="+mn-ea"/>
                          <a:cs typeface="+mn-cs"/>
                        </a:rPr>
                        <a:t>Family</a:t>
                      </a:r>
                    </a:p>
                    <a:p>
                      <a:r>
                        <a:rPr kumimoji="0" lang="en-US" sz="900" b="0" i="1" kern="1200" dirty="0">
                          <a:solidFill>
                            <a:schemeClr val="lt1"/>
                          </a:solidFill>
                          <a:effectLst/>
                          <a:latin typeface="+mn-lt"/>
                          <a:ea typeface="+mn-ea"/>
                          <a:cs typeface="+mn-cs"/>
                        </a:rPr>
                        <a:t>Fortitude</a:t>
                      </a:r>
                    </a:p>
                    <a:p>
                      <a:r>
                        <a:rPr kumimoji="0" lang="en-US" sz="900" b="0" i="1" kern="1200" dirty="0">
                          <a:solidFill>
                            <a:schemeClr val="lt1"/>
                          </a:solidFill>
                          <a:effectLst/>
                          <a:latin typeface="+mn-lt"/>
                          <a:ea typeface="+mn-ea"/>
                          <a:cs typeface="+mn-cs"/>
                        </a:rPr>
                        <a:t>Fun</a:t>
                      </a:r>
                    </a:p>
                    <a:p>
                      <a:r>
                        <a:rPr kumimoji="0" lang="en-US" sz="900" b="0" i="1" kern="1200" dirty="0">
                          <a:solidFill>
                            <a:schemeClr val="lt1"/>
                          </a:solidFill>
                          <a:effectLst/>
                          <a:latin typeface="+mn-lt"/>
                          <a:ea typeface="+mn-ea"/>
                          <a:cs typeface="+mn-cs"/>
                        </a:rPr>
                        <a:t>Goodwill</a:t>
                      </a:r>
                    </a:p>
                    <a:p>
                      <a:r>
                        <a:rPr kumimoji="0" lang="en-US" sz="900" b="0" i="1" kern="1200" dirty="0">
                          <a:solidFill>
                            <a:schemeClr val="lt1"/>
                          </a:solidFill>
                          <a:effectLst/>
                          <a:latin typeface="+mn-lt"/>
                          <a:ea typeface="+mn-ea"/>
                          <a:cs typeface="+mn-cs"/>
                        </a:rPr>
                        <a:t>Happiness</a:t>
                      </a:r>
                    </a:p>
                    <a:p>
                      <a:r>
                        <a:rPr kumimoji="0" lang="en-US" sz="900" b="0" i="1" kern="1200" dirty="0">
                          <a:solidFill>
                            <a:schemeClr val="lt1"/>
                          </a:solidFill>
                          <a:effectLst/>
                          <a:latin typeface="+mn-lt"/>
                          <a:ea typeface="+mn-ea"/>
                          <a:cs typeface="+mn-cs"/>
                        </a:rPr>
                        <a:t>Heroism</a:t>
                      </a:r>
                    </a:p>
                    <a:p>
                      <a:r>
                        <a:rPr kumimoji="0" lang="en-US" sz="900" b="0" i="1" kern="1200" dirty="0">
                          <a:solidFill>
                            <a:schemeClr val="lt1"/>
                          </a:solidFill>
                          <a:effectLst/>
                          <a:latin typeface="+mn-lt"/>
                          <a:ea typeface="+mn-ea"/>
                          <a:cs typeface="+mn-cs"/>
                        </a:rPr>
                        <a:t>Humility</a:t>
                      </a:r>
                    </a:p>
                    <a:p>
                      <a:r>
                        <a:rPr kumimoji="0" lang="en-US" sz="900" b="0" i="1" kern="1200" dirty="0">
                          <a:solidFill>
                            <a:schemeClr val="lt1"/>
                          </a:solidFill>
                          <a:effectLst/>
                          <a:latin typeface="+mn-lt"/>
                          <a:ea typeface="+mn-ea"/>
                          <a:cs typeface="+mn-cs"/>
                        </a:rPr>
                        <a:t>Individuality</a:t>
                      </a:r>
                    </a:p>
                    <a:p>
                      <a:r>
                        <a:rPr kumimoji="0" lang="en-US" sz="900" b="0" i="1" kern="1200" dirty="0">
                          <a:solidFill>
                            <a:schemeClr val="lt1"/>
                          </a:solidFill>
                          <a:effectLst/>
                          <a:latin typeface="+mn-lt"/>
                          <a:ea typeface="+mn-ea"/>
                          <a:cs typeface="+mn-cs"/>
                        </a:rPr>
                        <a:t>Integrity</a:t>
                      </a:r>
                    </a:p>
                    <a:p>
                      <a:r>
                        <a:rPr kumimoji="0" lang="en-US" sz="900" b="0" i="1" kern="1200" dirty="0">
                          <a:solidFill>
                            <a:schemeClr val="lt1"/>
                          </a:solidFill>
                          <a:effectLst/>
                          <a:latin typeface="+mn-lt"/>
                          <a:ea typeface="+mn-ea"/>
                          <a:cs typeface="+mn-cs"/>
                        </a:rPr>
                        <a:t>Joy</a:t>
                      </a:r>
                    </a:p>
                    <a:p>
                      <a:r>
                        <a:rPr kumimoji="0" lang="en-US" sz="900" b="0" i="1" kern="1200" dirty="0">
                          <a:solidFill>
                            <a:schemeClr val="lt1"/>
                          </a:solidFill>
                          <a:effectLst/>
                          <a:latin typeface="+mn-lt"/>
                          <a:ea typeface="+mn-ea"/>
                          <a:cs typeface="+mn-cs"/>
                        </a:rPr>
                        <a:t>Knowledge</a:t>
                      </a:r>
                    </a:p>
                    <a:p>
                      <a:r>
                        <a:rPr kumimoji="0" lang="en-US" sz="900" b="0" i="1" kern="1200" dirty="0">
                          <a:solidFill>
                            <a:schemeClr val="lt1"/>
                          </a:solidFill>
                          <a:effectLst/>
                          <a:latin typeface="+mn-lt"/>
                          <a:ea typeface="+mn-ea"/>
                          <a:cs typeface="+mn-cs"/>
                        </a:rPr>
                        <a:t>Love</a:t>
                      </a:r>
                    </a:p>
                    <a:p>
                      <a:r>
                        <a:rPr kumimoji="0" lang="en-US" sz="900" b="0" i="1" kern="1200" dirty="0">
                          <a:solidFill>
                            <a:schemeClr val="lt1"/>
                          </a:solidFill>
                          <a:effectLst/>
                          <a:latin typeface="+mn-lt"/>
                          <a:ea typeface="+mn-ea"/>
                          <a:cs typeface="+mn-cs"/>
                        </a:rPr>
                        <a:t>Merit</a:t>
                      </a:r>
                    </a:p>
                    <a:p>
                      <a:r>
                        <a:rPr kumimoji="0" lang="en-US" sz="900" b="0" i="1" kern="1200" dirty="0">
                          <a:solidFill>
                            <a:schemeClr val="lt1"/>
                          </a:solidFill>
                          <a:effectLst/>
                          <a:latin typeface="+mn-lt"/>
                          <a:ea typeface="+mn-ea"/>
                          <a:cs typeface="+mn-cs"/>
                        </a:rPr>
                        <a:t>Nature</a:t>
                      </a:r>
                    </a:p>
                    <a:p>
                      <a:r>
                        <a:rPr kumimoji="0" lang="en-US" sz="900" b="0" i="1" kern="1200" dirty="0">
                          <a:solidFill>
                            <a:schemeClr val="lt1"/>
                          </a:solidFill>
                          <a:effectLst/>
                          <a:latin typeface="+mn-lt"/>
                          <a:ea typeface="+mn-ea"/>
                          <a:cs typeface="+mn-cs"/>
                        </a:rPr>
                        <a:t>Oneness</a:t>
                      </a:r>
                    </a:p>
                    <a:p>
                      <a:r>
                        <a:rPr kumimoji="0" lang="en-US" sz="900" b="0" i="1" kern="1200" dirty="0">
                          <a:solidFill>
                            <a:schemeClr val="lt1"/>
                          </a:solidFill>
                          <a:effectLst/>
                          <a:latin typeface="+mn-lt"/>
                          <a:ea typeface="+mn-ea"/>
                          <a:cs typeface="+mn-cs"/>
                        </a:rPr>
                        <a:t>Patience</a:t>
                      </a:r>
                    </a:p>
                    <a:p>
                      <a:r>
                        <a:rPr kumimoji="0" lang="en-US" sz="900" b="0" i="1" kern="1200" dirty="0">
                          <a:solidFill>
                            <a:schemeClr val="lt1"/>
                          </a:solidFill>
                          <a:effectLst/>
                          <a:latin typeface="+mn-lt"/>
                          <a:ea typeface="+mn-ea"/>
                          <a:cs typeface="+mn-cs"/>
                        </a:rPr>
                        <a:t>Perfection</a:t>
                      </a:r>
                    </a:p>
                    <a:p>
                      <a:r>
                        <a:rPr kumimoji="0" lang="en-US" sz="900" b="0" i="1" kern="1200" dirty="0">
                          <a:solidFill>
                            <a:schemeClr val="lt1"/>
                          </a:solidFill>
                          <a:effectLst/>
                          <a:latin typeface="+mn-lt"/>
                          <a:ea typeface="+mn-ea"/>
                          <a:cs typeface="+mn-cs"/>
                        </a:rPr>
                        <a:t>Philanthropy</a:t>
                      </a:r>
                    </a:p>
                    <a:p>
                      <a:endParaRPr lang="en-US" sz="900" b="0" i="1" dirty="0"/>
                    </a:p>
                  </a:txBody>
                  <a:tcPr/>
                </a:tc>
                <a:tc>
                  <a:txBody>
                    <a:bodyPr/>
                    <a:lstStyle/>
                    <a:p>
                      <a:r>
                        <a:rPr kumimoji="0" lang="en-US" sz="900" b="0" i="1" kern="1200" dirty="0">
                          <a:solidFill>
                            <a:schemeClr val="lt1"/>
                          </a:solidFill>
                          <a:effectLst/>
                          <a:latin typeface="+mn-lt"/>
                          <a:ea typeface="+mn-ea"/>
                          <a:cs typeface="+mn-cs"/>
                        </a:rPr>
                        <a:t>Accountability</a:t>
                      </a:r>
                    </a:p>
                    <a:p>
                      <a:r>
                        <a:rPr kumimoji="0" lang="en-US" sz="900" b="0" i="1" kern="1200" dirty="0">
                          <a:solidFill>
                            <a:schemeClr val="lt1"/>
                          </a:solidFill>
                          <a:effectLst/>
                          <a:latin typeface="+mn-lt"/>
                          <a:ea typeface="+mn-ea"/>
                          <a:cs typeface="+mn-cs"/>
                        </a:rPr>
                        <a:t>Adventure</a:t>
                      </a:r>
                    </a:p>
                    <a:p>
                      <a:r>
                        <a:rPr kumimoji="0" lang="en-US" sz="900" b="0" i="1" kern="1200" dirty="0">
                          <a:solidFill>
                            <a:schemeClr val="lt1"/>
                          </a:solidFill>
                          <a:effectLst/>
                          <a:latin typeface="+mn-lt"/>
                          <a:ea typeface="+mn-ea"/>
                          <a:cs typeface="+mn-cs"/>
                        </a:rPr>
                        <a:t>Awareness</a:t>
                      </a:r>
                    </a:p>
                    <a:p>
                      <a:r>
                        <a:rPr kumimoji="0" lang="en-US" sz="900" b="0" i="1" kern="1200" dirty="0">
                          <a:solidFill>
                            <a:schemeClr val="lt1"/>
                          </a:solidFill>
                          <a:effectLst/>
                          <a:latin typeface="+mn-lt"/>
                          <a:ea typeface="+mn-ea"/>
                          <a:cs typeface="+mn-cs"/>
                        </a:rPr>
                        <a:t>Being the Best</a:t>
                      </a:r>
                    </a:p>
                    <a:p>
                      <a:r>
                        <a:rPr kumimoji="0" lang="en-US" sz="900" b="0" i="1" kern="1200" dirty="0">
                          <a:solidFill>
                            <a:schemeClr val="lt1"/>
                          </a:solidFill>
                          <a:effectLst/>
                          <a:latin typeface="+mn-lt"/>
                          <a:ea typeface="+mn-ea"/>
                          <a:cs typeface="+mn-cs"/>
                        </a:rPr>
                        <a:t>Challenge</a:t>
                      </a:r>
                    </a:p>
                    <a:p>
                      <a:r>
                        <a:rPr kumimoji="0" lang="en-US" sz="900" b="0" i="1" kern="1200" dirty="0">
                          <a:solidFill>
                            <a:schemeClr val="lt1"/>
                          </a:solidFill>
                          <a:effectLst/>
                          <a:latin typeface="+mn-lt"/>
                          <a:ea typeface="+mn-ea"/>
                          <a:cs typeface="+mn-cs"/>
                        </a:rPr>
                        <a:t>Charm</a:t>
                      </a:r>
                    </a:p>
                    <a:p>
                      <a:r>
                        <a:rPr kumimoji="0" lang="en-US" sz="900" b="0" i="1" kern="1200" dirty="0">
                          <a:solidFill>
                            <a:schemeClr val="lt1"/>
                          </a:solidFill>
                          <a:effectLst/>
                          <a:latin typeface="+mn-lt"/>
                          <a:ea typeface="+mn-ea"/>
                          <a:cs typeface="+mn-cs"/>
                        </a:rPr>
                        <a:t>Commitment</a:t>
                      </a:r>
                    </a:p>
                    <a:p>
                      <a:r>
                        <a:rPr kumimoji="0" lang="en-US" sz="900" b="0" i="1" kern="1200" dirty="0">
                          <a:solidFill>
                            <a:schemeClr val="lt1"/>
                          </a:solidFill>
                          <a:effectLst/>
                          <a:latin typeface="+mn-lt"/>
                          <a:ea typeface="+mn-ea"/>
                          <a:cs typeface="+mn-cs"/>
                        </a:rPr>
                        <a:t>Compassion</a:t>
                      </a:r>
                    </a:p>
                    <a:p>
                      <a:r>
                        <a:rPr kumimoji="0" lang="en-US" sz="900" b="0" i="1" kern="1200" dirty="0">
                          <a:solidFill>
                            <a:schemeClr val="lt1"/>
                          </a:solidFill>
                          <a:effectLst/>
                          <a:latin typeface="+mn-lt"/>
                          <a:ea typeface="+mn-ea"/>
                          <a:cs typeface="+mn-cs"/>
                        </a:rPr>
                        <a:t>Confidence</a:t>
                      </a:r>
                    </a:p>
                    <a:p>
                      <a:r>
                        <a:rPr kumimoji="0" lang="en-US" sz="900" b="0" i="1" kern="1200" dirty="0">
                          <a:solidFill>
                            <a:schemeClr val="lt1"/>
                          </a:solidFill>
                          <a:effectLst/>
                          <a:latin typeface="+mn-lt"/>
                          <a:ea typeface="+mn-ea"/>
                          <a:cs typeface="+mn-cs"/>
                        </a:rPr>
                        <a:t>Cooperation</a:t>
                      </a:r>
                    </a:p>
                    <a:p>
                      <a:r>
                        <a:rPr kumimoji="0" lang="en-US" sz="900" b="0" i="1" kern="1200" dirty="0">
                          <a:solidFill>
                            <a:schemeClr val="lt1"/>
                          </a:solidFill>
                          <a:effectLst/>
                          <a:latin typeface="+mn-lt"/>
                          <a:ea typeface="+mn-ea"/>
                          <a:cs typeface="+mn-cs"/>
                        </a:rPr>
                        <a:t>Creativity</a:t>
                      </a:r>
                    </a:p>
                    <a:p>
                      <a:r>
                        <a:rPr kumimoji="0" lang="en-US" sz="900" b="0" i="1" kern="1200" dirty="0">
                          <a:solidFill>
                            <a:schemeClr val="lt1"/>
                          </a:solidFill>
                          <a:effectLst/>
                          <a:latin typeface="+mn-lt"/>
                          <a:ea typeface="+mn-ea"/>
                          <a:cs typeface="+mn-cs"/>
                        </a:rPr>
                        <a:t>Determination</a:t>
                      </a:r>
                    </a:p>
                    <a:p>
                      <a:r>
                        <a:rPr kumimoji="0" lang="en-US" sz="900" b="0" i="1" kern="1200" dirty="0">
                          <a:solidFill>
                            <a:schemeClr val="lt1"/>
                          </a:solidFill>
                          <a:effectLst/>
                          <a:latin typeface="+mn-lt"/>
                          <a:ea typeface="+mn-ea"/>
                          <a:cs typeface="+mn-cs"/>
                        </a:rPr>
                        <a:t>Dignity</a:t>
                      </a:r>
                    </a:p>
                    <a:p>
                      <a:r>
                        <a:rPr kumimoji="0" lang="en-US" sz="900" b="0" i="1" kern="1200" dirty="0">
                          <a:solidFill>
                            <a:schemeClr val="lt1"/>
                          </a:solidFill>
                          <a:effectLst/>
                          <a:latin typeface="+mn-lt"/>
                          <a:ea typeface="+mn-ea"/>
                          <a:cs typeface="+mn-cs"/>
                        </a:rPr>
                        <a:t>Diversity</a:t>
                      </a:r>
                    </a:p>
                    <a:p>
                      <a:r>
                        <a:rPr kumimoji="0" lang="en-US" sz="900" b="0" i="1" kern="1200" dirty="0">
                          <a:solidFill>
                            <a:schemeClr val="lt1"/>
                          </a:solidFill>
                          <a:effectLst/>
                          <a:latin typeface="+mn-lt"/>
                          <a:ea typeface="+mn-ea"/>
                          <a:cs typeface="+mn-cs"/>
                        </a:rPr>
                        <a:t>Enjoyment</a:t>
                      </a:r>
                    </a:p>
                    <a:p>
                      <a:r>
                        <a:rPr kumimoji="0" lang="en-US" sz="900" b="0" i="1" kern="1200" dirty="0">
                          <a:solidFill>
                            <a:schemeClr val="lt1"/>
                          </a:solidFill>
                          <a:effectLst/>
                          <a:latin typeface="+mn-lt"/>
                          <a:ea typeface="+mn-ea"/>
                          <a:cs typeface="+mn-cs"/>
                        </a:rPr>
                        <a:t>Exuberance</a:t>
                      </a:r>
                    </a:p>
                    <a:p>
                      <a:r>
                        <a:rPr kumimoji="0" lang="en-US" sz="900" b="0" i="1" kern="1200" dirty="0">
                          <a:solidFill>
                            <a:schemeClr val="lt1"/>
                          </a:solidFill>
                          <a:effectLst/>
                          <a:latin typeface="+mn-lt"/>
                          <a:ea typeface="+mn-ea"/>
                          <a:cs typeface="+mn-cs"/>
                        </a:rPr>
                        <a:t>Faithfulness</a:t>
                      </a:r>
                    </a:p>
                    <a:p>
                      <a:r>
                        <a:rPr kumimoji="0" lang="en-US" sz="900" b="0" i="1" kern="1200" dirty="0">
                          <a:solidFill>
                            <a:schemeClr val="lt1"/>
                          </a:solidFill>
                          <a:effectLst/>
                          <a:latin typeface="+mn-lt"/>
                          <a:ea typeface="+mn-ea"/>
                          <a:cs typeface="+mn-cs"/>
                        </a:rPr>
                        <a:t>Fidelity</a:t>
                      </a:r>
                    </a:p>
                    <a:p>
                      <a:r>
                        <a:rPr kumimoji="0" lang="en-US" sz="900" b="0" i="1" kern="1200" dirty="0">
                          <a:solidFill>
                            <a:schemeClr val="lt1"/>
                          </a:solidFill>
                          <a:effectLst/>
                          <a:latin typeface="+mn-lt"/>
                          <a:ea typeface="+mn-ea"/>
                          <a:cs typeface="+mn-cs"/>
                        </a:rPr>
                        <a:t>Freedom</a:t>
                      </a:r>
                    </a:p>
                    <a:p>
                      <a:r>
                        <a:rPr kumimoji="0" lang="en-US" sz="900" b="0" i="1" kern="1200" dirty="0">
                          <a:solidFill>
                            <a:schemeClr val="lt1"/>
                          </a:solidFill>
                          <a:effectLst/>
                          <a:latin typeface="+mn-lt"/>
                          <a:ea typeface="+mn-ea"/>
                          <a:cs typeface="+mn-cs"/>
                        </a:rPr>
                        <a:t>Generosity</a:t>
                      </a:r>
                    </a:p>
                    <a:p>
                      <a:r>
                        <a:rPr kumimoji="0" lang="en-US" sz="900" b="0" i="1" kern="1200" dirty="0">
                          <a:solidFill>
                            <a:schemeClr val="lt1"/>
                          </a:solidFill>
                          <a:effectLst/>
                          <a:latin typeface="+mn-lt"/>
                          <a:ea typeface="+mn-ea"/>
                          <a:cs typeface="+mn-cs"/>
                        </a:rPr>
                        <a:t>Goodness</a:t>
                      </a:r>
                    </a:p>
                    <a:p>
                      <a:r>
                        <a:rPr kumimoji="0" lang="en-US" sz="900" b="0" i="1" kern="1200" dirty="0">
                          <a:solidFill>
                            <a:schemeClr val="lt1"/>
                          </a:solidFill>
                          <a:effectLst/>
                          <a:latin typeface="+mn-lt"/>
                          <a:ea typeface="+mn-ea"/>
                          <a:cs typeface="+mn-cs"/>
                        </a:rPr>
                        <a:t>Harmony</a:t>
                      </a:r>
                    </a:p>
                    <a:p>
                      <a:r>
                        <a:rPr kumimoji="0" lang="en-US" sz="900" b="0" i="1" kern="1200" dirty="0">
                          <a:solidFill>
                            <a:schemeClr val="lt1"/>
                          </a:solidFill>
                          <a:effectLst/>
                          <a:latin typeface="+mn-lt"/>
                          <a:ea typeface="+mn-ea"/>
                          <a:cs typeface="+mn-cs"/>
                        </a:rPr>
                        <a:t>Sympathy</a:t>
                      </a:r>
                    </a:p>
                    <a:p>
                      <a:r>
                        <a:rPr kumimoji="0" lang="en-US" sz="900" b="0" i="1" kern="1200" dirty="0">
                          <a:solidFill>
                            <a:schemeClr val="lt1"/>
                          </a:solidFill>
                          <a:effectLst/>
                          <a:latin typeface="+mn-lt"/>
                          <a:ea typeface="+mn-ea"/>
                          <a:cs typeface="+mn-cs"/>
                        </a:rPr>
                        <a:t>Thankfulness</a:t>
                      </a:r>
                    </a:p>
                    <a:p>
                      <a:r>
                        <a:rPr kumimoji="0" lang="en-US" sz="900" b="0" i="1" kern="1200" dirty="0">
                          <a:solidFill>
                            <a:schemeClr val="lt1"/>
                          </a:solidFill>
                          <a:effectLst/>
                          <a:latin typeface="+mn-lt"/>
                          <a:ea typeface="+mn-ea"/>
                          <a:cs typeface="+mn-cs"/>
                        </a:rPr>
                        <a:t>Tolerance</a:t>
                      </a:r>
                    </a:p>
                    <a:p>
                      <a:r>
                        <a:rPr kumimoji="0" lang="en-US" sz="900" b="0" i="1" kern="1200" dirty="0">
                          <a:solidFill>
                            <a:schemeClr val="lt1"/>
                          </a:solidFill>
                          <a:effectLst/>
                          <a:latin typeface="+mn-lt"/>
                          <a:ea typeface="+mn-ea"/>
                          <a:cs typeface="+mn-cs"/>
                        </a:rPr>
                        <a:t>Trust</a:t>
                      </a:r>
                    </a:p>
                    <a:p>
                      <a:r>
                        <a:rPr kumimoji="0" lang="en-US" sz="900" b="0" i="1" kern="1200" dirty="0">
                          <a:solidFill>
                            <a:schemeClr val="lt1"/>
                          </a:solidFill>
                          <a:effectLst/>
                          <a:latin typeface="+mn-lt"/>
                          <a:ea typeface="+mn-ea"/>
                          <a:cs typeface="+mn-cs"/>
                        </a:rPr>
                        <a:t>Unity</a:t>
                      </a:r>
                    </a:p>
                    <a:p>
                      <a:r>
                        <a:rPr kumimoji="0" lang="en-US" sz="900" b="0" i="1" kern="1200" dirty="0">
                          <a:solidFill>
                            <a:schemeClr val="lt1"/>
                          </a:solidFill>
                          <a:effectLst/>
                          <a:latin typeface="+mn-lt"/>
                          <a:ea typeface="+mn-ea"/>
                          <a:cs typeface="+mn-cs"/>
                        </a:rPr>
                        <a:t>Victor</a:t>
                      </a:r>
                    </a:p>
                    <a:p>
                      <a:r>
                        <a:rPr kumimoji="0" lang="en-US" sz="900" b="0" i="1" kern="1200" dirty="0">
                          <a:solidFill>
                            <a:schemeClr val="lt1"/>
                          </a:solidFill>
                          <a:effectLst/>
                          <a:latin typeface="+mn-lt"/>
                          <a:ea typeface="+mn-ea"/>
                          <a:cs typeface="+mn-cs"/>
                        </a:rPr>
                        <a:t>Power</a:t>
                      </a:r>
                    </a:p>
                    <a:p>
                      <a:r>
                        <a:rPr kumimoji="0" lang="en-US" sz="900" b="0" i="1" kern="1200" dirty="0">
                          <a:solidFill>
                            <a:schemeClr val="lt1"/>
                          </a:solidFill>
                          <a:effectLst/>
                          <a:latin typeface="+mn-lt"/>
                          <a:ea typeface="+mn-ea"/>
                          <a:cs typeface="+mn-cs"/>
                        </a:rPr>
                        <a:t>Preservation</a:t>
                      </a:r>
                    </a:p>
                    <a:p>
                      <a:r>
                        <a:rPr kumimoji="0" lang="en-US" sz="900" b="0" i="1" kern="1200" dirty="0">
                          <a:solidFill>
                            <a:schemeClr val="lt1"/>
                          </a:solidFill>
                          <a:effectLst/>
                          <a:latin typeface="+mn-lt"/>
                          <a:ea typeface="+mn-ea"/>
                          <a:cs typeface="+mn-cs"/>
                        </a:rPr>
                        <a:t>Prosperity</a:t>
                      </a:r>
                    </a:p>
                    <a:p>
                      <a:r>
                        <a:rPr kumimoji="0" lang="en-US" sz="900" b="0" i="1" kern="1200" dirty="0">
                          <a:solidFill>
                            <a:schemeClr val="lt1"/>
                          </a:solidFill>
                          <a:effectLst/>
                          <a:latin typeface="+mn-lt"/>
                          <a:ea typeface="+mn-ea"/>
                          <a:cs typeface="+mn-cs"/>
                        </a:rPr>
                        <a:t>Realism</a:t>
                      </a:r>
                    </a:p>
                    <a:p>
                      <a:r>
                        <a:rPr kumimoji="0" lang="en-US" sz="900" b="0" i="1" kern="1200" dirty="0">
                          <a:solidFill>
                            <a:schemeClr val="lt1"/>
                          </a:solidFill>
                          <a:effectLst/>
                          <a:latin typeface="+mn-lt"/>
                          <a:ea typeface="+mn-ea"/>
                          <a:cs typeface="+mn-cs"/>
                        </a:rPr>
                        <a:t>y</a:t>
                      </a:r>
                      <a:r>
                        <a:rPr lang="en-US" sz="900" b="0" i="1" dirty="0">
                          <a:effectLst/>
                        </a:rPr>
                        <a:t> </a:t>
                      </a:r>
                    </a:p>
                    <a:p>
                      <a:r>
                        <a:rPr kumimoji="0" lang="en-US" sz="900" b="0" i="1" kern="1200" dirty="0">
                          <a:solidFill>
                            <a:schemeClr val="lt1"/>
                          </a:solidFill>
                          <a:effectLst/>
                          <a:latin typeface="+mn-lt"/>
                          <a:ea typeface="+mn-ea"/>
                          <a:cs typeface="+mn-cs"/>
                        </a:rPr>
                        <a:t>Truth</a:t>
                      </a:r>
                    </a:p>
                    <a:p>
                      <a:r>
                        <a:rPr kumimoji="0" lang="en-US" sz="900" b="0" i="1" kern="1200" dirty="0">
                          <a:solidFill>
                            <a:schemeClr val="lt1"/>
                          </a:solidFill>
                          <a:effectLst/>
                          <a:latin typeface="+mn-lt"/>
                          <a:ea typeface="+mn-ea"/>
                          <a:cs typeface="+mn-cs"/>
                        </a:rPr>
                        <a:t>Uniqueness</a:t>
                      </a:r>
                    </a:p>
                    <a:p>
                      <a:r>
                        <a:rPr kumimoji="0" lang="en-US" sz="900" b="0" i="1" kern="1200" dirty="0">
                          <a:solidFill>
                            <a:schemeClr val="lt1"/>
                          </a:solidFill>
                          <a:effectLst/>
                          <a:latin typeface="+mn-lt"/>
                          <a:ea typeface="+mn-ea"/>
                          <a:cs typeface="+mn-cs"/>
                        </a:rPr>
                        <a:t>Well-being</a:t>
                      </a:r>
                      <a:r>
                        <a:rPr lang="en-US" sz="900" b="0" i="1" dirty="0">
                          <a:effectLst/>
                        </a:rPr>
                        <a:t> </a:t>
                      </a:r>
                      <a:endParaRPr kumimoji="0" lang="en-US" sz="900" b="0" i="1" kern="1200" dirty="0">
                        <a:solidFill>
                          <a:schemeClr val="lt1"/>
                        </a:solidFill>
                        <a:effectLst/>
                        <a:latin typeface="+mn-lt"/>
                        <a:ea typeface="+mn-ea"/>
                        <a:cs typeface="+mn-cs"/>
                      </a:endParaRPr>
                    </a:p>
                    <a:p>
                      <a:endParaRPr lang="en-US" sz="900" b="0" i="1" dirty="0"/>
                    </a:p>
                  </a:txBody>
                  <a:tcPr/>
                </a:tc>
                <a:tc>
                  <a:txBody>
                    <a:bodyPr/>
                    <a:lstStyle/>
                    <a:p>
                      <a:r>
                        <a:rPr kumimoji="0" lang="en-US" sz="900" b="0" i="1" kern="1200" dirty="0">
                          <a:solidFill>
                            <a:schemeClr val="lt1"/>
                          </a:solidFill>
                          <a:effectLst/>
                          <a:latin typeface="+mn-lt"/>
                          <a:ea typeface="+mn-ea"/>
                          <a:cs typeface="+mn-cs"/>
                        </a:rPr>
                        <a:t>Accuracy</a:t>
                      </a:r>
                    </a:p>
                    <a:p>
                      <a:r>
                        <a:rPr kumimoji="0" lang="en-US" sz="900" b="0" i="1" kern="1200" dirty="0">
                          <a:solidFill>
                            <a:schemeClr val="lt1"/>
                          </a:solidFill>
                          <a:effectLst/>
                          <a:latin typeface="+mn-lt"/>
                          <a:ea typeface="+mn-ea"/>
                          <a:cs typeface="+mn-cs"/>
                        </a:rPr>
                        <a:t>Ambition</a:t>
                      </a:r>
                    </a:p>
                    <a:p>
                      <a:r>
                        <a:rPr kumimoji="0" lang="en-US" sz="900" b="0" i="1" kern="1200" dirty="0">
                          <a:solidFill>
                            <a:schemeClr val="lt1"/>
                          </a:solidFill>
                          <a:effectLst/>
                          <a:latin typeface="+mn-lt"/>
                          <a:ea typeface="+mn-ea"/>
                          <a:cs typeface="+mn-cs"/>
                        </a:rPr>
                        <a:t>Balance</a:t>
                      </a:r>
                    </a:p>
                    <a:p>
                      <a:r>
                        <a:rPr kumimoji="0" lang="en-US" sz="900" b="0" i="1" kern="1200" dirty="0">
                          <a:solidFill>
                            <a:schemeClr val="lt1"/>
                          </a:solidFill>
                          <a:effectLst/>
                          <a:latin typeface="+mn-lt"/>
                          <a:ea typeface="+mn-ea"/>
                          <a:cs typeface="+mn-cs"/>
                        </a:rPr>
                        <a:t>Benevolence</a:t>
                      </a:r>
                    </a:p>
                    <a:p>
                      <a:r>
                        <a:rPr kumimoji="0" lang="en-US" sz="900" b="0" i="1" kern="1200" dirty="0">
                          <a:solidFill>
                            <a:schemeClr val="lt1"/>
                          </a:solidFill>
                          <a:effectLst/>
                          <a:latin typeface="+mn-lt"/>
                          <a:ea typeface="+mn-ea"/>
                          <a:cs typeface="+mn-cs"/>
                        </a:rPr>
                        <a:t>Change</a:t>
                      </a:r>
                    </a:p>
                    <a:p>
                      <a:r>
                        <a:rPr kumimoji="0" lang="en-US" sz="900" b="0" i="1" kern="1200" dirty="0">
                          <a:solidFill>
                            <a:schemeClr val="lt1"/>
                          </a:solidFill>
                          <a:effectLst/>
                          <a:latin typeface="+mn-lt"/>
                          <a:ea typeface="+mn-ea"/>
                          <a:cs typeface="+mn-cs"/>
                        </a:rPr>
                        <a:t>Cleanliness</a:t>
                      </a:r>
                    </a:p>
                    <a:p>
                      <a:r>
                        <a:rPr kumimoji="0" lang="en-US" sz="900" b="0" i="1" kern="1200" dirty="0">
                          <a:solidFill>
                            <a:schemeClr val="lt1"/>
                          </a:solidFill>
                          <a:effectLst/>
                          <a:latin typeface="+mn-lt"/>
                          <a:ea typeface="+mn-ea"/>
                          <a:cs typeface="+mn-cs"/>
                        </a:rPr>
                        <a:t>Communication</a:t>
                      </a:r>
                    </a:p>
                    <a:p>
                      <a:r>
                        <a:rPr kumimoji="0" lang="en-US" sz="900" b="0" i="1" kern="1200" dirty="0">
                          <a:solidFill>
                            <a:schemeClr val="lt1"/>
                          </a:solidFill>
                          <a:effectLst/>
                          <a:latin typeface="+mn-lt"/>
                          <a:ea typeface="+mn-ea"/>
                          <a:cs typeface="+mn-cs"/>
                        </a:rPr>
                        <a:t>Competence</a:t>
                      </a:r>
                    </a:p>
                    <a:p>
                      <a:r>
                        <a:rPr kumimoji="0" lang="en-US" sz="900" b="0" i="1" kern="1200" dirty="0">
                          <a:solidFill>
                            <a:schemeClr val="lt1"/>
                          </a:solidFill>
                          <a:effectLst/>
                          <a:latin typeface="+mn-lt"/>
                          <a:ea typeface="+mn-ea"/>
                          <a:cs typeface="+mn-cs"/>
                        </a:rPr>
                        <a:t>Connection</a:t>
                      </a:r>
                    </a:p>
                    <a:p>
                      <a:r>
                        <a:rPr kumimoji="0" lang="en-US" sz="900" b="0" i="1" kern="1200" dirty="0">
                          <a:solidFill>
                            <a:schemeClr val="lt1"/>
                          </a:solidFill>
                          <a:effectLst/>
                          <a:latin typeface="+mn-lt"/>
                          <a:ea typeface="+mn-ea"/>
                          <a:cs typeface="+mn-cs"/>
                        </a:rPr>
                        <a:t>Coordination</a:t>
                      </a:r>
                    </a:p>
                    <a:p>
                      <a:r>
                        <a:rPr kumimoji="0" lang="en-US" sz="900" b="0" i="1" kern="1200" dirty="0">
                          <a:solidFill>
                            <a:schemeClr val="lt1"/>
                          </a:solidFill>
                          <a:effectLst/>
                          <a:latin typeface="+mn-lt"/>
                          <a:ea typeface="+mn-ea"/>
                          <a:cs typeface="+mn-cs"/>
                        </a:rPr>
                        <a:t>Daring</a:t>
                      </a:r>
                    </a:p>
                    <a:p>
                      <a:r>
                        <a:rPr kumimoji="0" lang="en-US" sz="900" b="0" i="1" kern="1200" dirty="0">
                          <a:solidFill>
                            <a:schemeClr val="lt1"/>
                          </a:solidFill>
                          <a:effectLst/>
                          <a:latin typeface="+mn-lt"/>
                          <a:ea typeface="+mn-ea"/>
                          <a:cs typeface="+mn-cs"/>
                        </a:rPr>
                        <a:t>Delight of being</a:t>
                      </a:r>
                    </a:p>
                    <a:p>
                      <a:r>
                        <a:rPr kumimoji="0" lang="en-US" sz="900" b="0" i="1" kern="1200" dirty="0">
                          <a:solidFill>
                            <a:schemeClr val="lt1"/>
                          </a:solidFill>
                          <a:effectLst/>
                          <a:latin typeface="+mn-lt"/>
                          <a:ea typeface="+mn-ea"/>
                          <a:cs typeface="+mn-cs"/>
                        </a:rPr>
                        <a:t>Discipline</a:t>
                      </a:r>
                    </a:p>
                    <a:p>
                      <a:r>
                        <a:rPr kumimoji="0" lang="en-US" sz="900" b="0" i="1" kern="1200" dirty="0">
                          <a:solidFill>
                            <a:schemeClr val="lt1"/>
                          </a:solidFill>
                          <a:effectLst/>
                          <a:latin typeface="+mn-lt"/>
                          <a:ea typeface="+mn-ea"/>
                          <a:cs typeface="+mn-cs"/>
                        </a:rPr>
                        <a:t>Dynamism</a:t>
                      </a:r>
                    </a:p>
                    <a:p>
                      <a:r>
                        <a:rPr kumimoji="0" lang="en-US" sz="900" b="0" i="1" kern="1200" dirty="0">
                          <a:solidFill>
                            <a:schemeClr val="lt1"/>
                          </a:solidFill>
                          <a:effectLst/>
                          <a:latin typeface="+mn-lt"/>
                          <a:ea typeface="+mn-ea"/>
                          <a:cs typeface="+mn-cs"/>
                        </a:rPr>
                        <a:t>Equality</a:t>
                      </a:r>
                    </a:p>
                    <a:p>
                      <a:r>
                        <a:rPr kumimoji="0" lang="en-US" sz="900" b="0" i="1" kern="1200" dirty="0">
                          <a:solidFill>
                            <a:schemeClr val="lt1"/>
                          </a:solidFill>
                          <a:effectLst/>
                          <a:latin typeface="+mn-lt"/>
                          <a:ea typeface="+mn-ea"/>
                          <a:cs typeface="+mn-cs"/>
                        </a:rPr>
                        <a:t>Fairness</a:t>
                      </a:r>
                    </a:p>
                    <a:p>
                      <a:r>
                        <a:rPr kumimoji="0" lang="en-US" sz="900" b="0" i="1" kern="1200" dirty="0">
                          <a:solidFill>
                            <a:schemeClr val="lt1"/>
                          </a:solidFill>
                          <a:effectLst/>
                          <a:latin typeface="+mn-lt"/>
                          <a:ea typeface="+mn-ea"/>
                          <a:cs typeface="+mn-cs"/>
                        </a:rPr>
                        <a:t>Fame</a:t>
                      </a:r>
                    </a:p>
                    <a:p>
                      <a:r>
                        <a:rPr kumimoji="0" lang="en-US" sz="900" b="0" i="1" kern="1200" dirty="0">
                          <a:solidFill>
                            <a:schemeClr val="lt1"/>
                          </a:solidFill>
                          <a:effectLst/>
                          <a:latin typeface="+mn-lt"/>
                          <a:ea typeface="+mn-ea"/>
                          <a:cs typeface="+mn-cs"/>
                        </a:rPr>
                        <a:t>Flair</a:t>
                      </a:r>
                    </a:p>
                    <a:p>
                      <a:r>
                        <a:rPr kumimoji="0" lang="en-US" sz="900" b="0" i="1" kern="1200" dirty="0">
                          <a:solidFill>
                            <a:schemeClr val="lt1"/>
                          </a:solidFill>
                          <a:effectLst/>
                          <a:latin typeface="+mn-lt"/>
                          <a:ea typeface="+mn-ea"/>
                          <a:cs typeface="+mn-cs"/>
                        </a:rPr>
                        <a:t>Friendship</a:t>
                      </a:r>
                    </a:p>
                    <a:p>
                      <a:r>
                        <a:rPr kumimoji="0" lang="en-US" sz="900" b="0" i="1" kern="1200" dirty="0">
                          <a:solidFill>
                            <a:schemeClr val="lt1"/>
                          </a:solidFill>
                          <a:effectLst/>
                          <a:latin typeface="+mn-lt"/>
                          <a:ea typeface="+mn-ea"/>
                          <a:cs typeface="+mn-cs"/>
                        </a:rPr>
                        <a:t>Gentleness</a:t>
                      </a:r>
                    </a:p>
                    <a:p>
                      <a:r>
                        <a:rPr kumimoji="0" lang="en-US" sz="900" b="0" i="1" kern="1200" dirty="0">
                          <a:solidFill>
                            <a:schemeClr val="lt1"/>
                          </a:solidFill>
                          <a:effectLst/>
                          <a:latin typeface="+mn-lt"/>
                          <a:ea typeface="+mn-ea"/>
                          <a:cs typeface="+mn-cs"/>
                        </a:rPr>
                        <a:t>Rule of Law</a:t>
                      </a:r>
                    </a:p>
                    <a:p>
                      <a:r>
                        <a:rPr kumimoji="0" lang="en-US" sz="900" b="0" i="1" kern="1200" dirty="0">
                          <a:solidFill>
                            <a:schemeClr val="lt1"/>
                          </a:solidFill>
                          <a:effectLst/>
                          <a:latin typeface="+mn-lt"/>
                          <a:ea typeface="+mn-ea"/>
                          <a:cs typeface="+mn-cs"/>
                        </a:rPr>
                        <a:t>Satisfying others</a:t>
                      </a:r>
                    </a:p>
                    <a:p>
                      <a:r>
                        <a:rPr kumimoji="0" lang="en-US" sz="900" b="0" i="1" kern="1200" dirty="0">
                          <a:solidFill>
                            <a:schemeClr val="lt1"/>
                          </a:solidFill>
                          <a:effectLst/>
                          <a:latin typeface="+mn-lt"/>
                          <a:ea typeface="+mn-ea"/>
                          <a:cs typeface="+mn-cs"/>
                        </a:rPr>
                        <a:t>Self-reliance</a:t>
                      </a:r>
                    </a:p>
                    <a:p>
                      <a:r>
                        <a:rPr kumimoji="0" lang="en-US" sz="900" b="0" i="1" kern="1200" dirty="0">
                          <a:solidFill>
                            <a:schemeClr val="lt1"/>
                          </a:solidFill>
                          <a:effectLst/>
                          <a:latin typeface="+mn-lt"/>
                          <a:ea typeface="+mn-ea"/>
                          <a:cs typeface="+mn-cs"/>
                        </a:rPr>
                        <a:t>Significance</a:t>
                      </a:r>
                    </a:p>
                    <a:p>
                      <a:r>
                        <a:rPr kumimoji="0" lang="en-US" sz="900" b="0" i="1" kern="1200" dirty="0">
                          <a:solidFill>
                            <a:schemeClr val="lt1"/>
                          </a:solidFill>
                          <a:effectLst/>
                          <a:latin typeface="+mn-lt"/>
                          <a:ea typeface="+mn-ea"/>
                          <a:cs typeface="+mn-cs"/>
                        </a:rPr>
                        <a:t>Solving Problems</a:t>
                      </a:r>
                    </a:p>
                    <a:p>
                      <a:r>
                        <a:rPr kumimoji="0" lang="en-US" sz="900" b="0" i="1" kern="1200" dirty="0">
                          <a:solidFill>
                            <a:schemeClr val="lt1"/>
                          </a:solidFill>
                          <a:effectLst/>
                          <a:latin typeface="+mn-lt"/>
                          <a:ea typeface="+mn-ea"/>
                          <a:cs typeface="+mn-cs"/>
                        </a:rPr>
                        <a:t>Stability</a:t>
                      </a:r>
                    </a:p>
                    <a:p>
                      <a:r>
                        <a:rPr kumimoji="0" lang="en-US" sz="900" b="0" i="1" kern="1200" dirty="0">
                          <a:solidFill>
                            <a:schemeClr val="lt1"/>
                          </a:solidFill>
                          <a:effectLst/>
                          <a:latin typeface="+mn-lt"/>
                          <a:ea typeface="+mn-ea"/>
                          <a:cs typeface="+mn-cs"/>
                        </a:rPr>
                        <a:t>Strength</a:t>
                      </a:r>
                    </a:p>
                    <a:p>
                      <a:r>
                        <a:rPr kumimoji="0" lang="en-US" sz="900" b="0" i="1" kern="1200" dirty="0">
                          <a:solidFill>
                            <a:schemeClr val="lt1"/>
                          </a:solidFill>
                          <a:effectLst/>
                          <a:latin typeface="+mn-lt"/>
                          <a:ea typeface="+mn-ea"/>
                          <a:cs typeface="+mn-cs"/>
                        </a:rPr>
                        <a:t>Systemization</a:t>
                      </a:r>
                    </a:p>
                    <a:p>
                      <a:r>
                        <a:rPr kumimoji="0" lang="en-US" sz="900" b="0" i="1" kern="1200" dirty="0">
                          <a:solidFill>
                            <a:schemeClr val="lt1"/>
                          </a:solidFill>
                          <a:effectLst/>
                          <a:latin typeface="+mn-lt"/>
                          <a:ea typeface="+mn-ea"/>
                          <a:cs typeface="+mn-cs"/>
                        </a:rPr>
                        <a:t>Thoughtfulness</a:t>
                      </a:r>
                    </a:p>
                    <a:p>
                      <a:r>
                        <a:rPr kumimoji="0" lang="en-US" sz="900" b="0" i="1" kern="1200" dirty="0">
                          <a:solidFill>
                            <a:schemeClr val="lt1"/>
                          </a:solidFill>
                          <a:effectLst/>
                          <a:latin typeface="+mn-lt"/>
                          <a:ea typeface="+mn-ea"/>
                          <a:cs typeface="+mn-cs"/>
                        </a:rPr>
                        <a:t>Tradition</a:t>
                      </a:r>
                    </a:p>
                    <a:p>
                      <a:endParaRPr lang="en-US" sz="900" b="0" i="1" dirty="0"/>
                    </a:p>
                  </a:txBody>
                  <a:tcPr/>
                </a:tc>
                <a:tc>
                  <a:txBody>
                    <a:bodyPr/>
                    <a:lstStyle/>
                    <a:p>
                      <a:r>
                        <a:rPr kumimoji="0" lang="en-US" sz="900" b="0" i="1" kern="1200" dirty="0">
                          <a:solidFill>
                            <a:schemeClr val="lt1"/>
                          </a:solidFill>
                          <a:effectLst/>
                          <a:latin typeface="+mn-lt"/>
                          <a:ea typeface="+mn-ea"/>
                          <a:cs typeface="+mn-cs"/>
                        </a:rPr>
                        <a:t>Resilience</a:t>
                      </a:r>
                    </a:p>
                    <a:p>
                      <a:r>
                        <a:rPr kumimoji="0" lang="en-US" sz="900" b="0" i="1" kern="1200" dirty="0">
                          <a:solidFill>
                            <a:schemeClr val="lt1"/>
                          </a:solidFill>
                          <a:effectLst/>
                          <a:latin typeface="+mn-lt"/>
                          <a:ea typeface="+mn-ea"/>
                          <a:cs typeface="+mn-cs"/>
                        </a:rPr>
                        <a:t>Responsiveness</a:t>
                      </a:r>
                    </a:p>
                    <a:p>
                      <a:r>
                        <a:rPr kumimoji="0" lang="en-US" sz="900" b="0" i="1" kern="1200" dirty="0">
                          <a:solidFill>
                            <a:schemeClr val="lt1"/>
                          </a:solidFill>
                          <a:effectLst/>
                          <a:latin typeface="+mn-lt"/>
                          <a:ea typeface="+mn-ea"/>
                          <a:cs typeface="+mn-cs"/>
                        </a:rPr>
                        <a:t>Sacrifice</a:t>
                      </a:r>
                    </a:p>
                    <a:p>
                      <a:r>
                        <a:rPr kumimoji="0" lang="en-US" sz="900" b="0" i="1" kern="1200" dirty="0">
                          <a:solidFill>
                            <a:schemeClr val="lt1"/>
                          </a:solidFill>
                          <a:effectLst/>
                          <a:latin typeface="+mn-lt"/>
                          <a:ea typeface="+mn-ea"/>
                          <a:cs typeface="+mn-cs"/>
                        </a:rPr>
                        <a:t>Security</a:t>
                      </a:r>
                    </a:p>
                    <a:p>
                      <a:r>
                        <a:rPr kumimoji="0" lang="en-US" sz="900" b="0" i="1" kern="1200" dirty="0">
                          <a:solidFill>
                            <a:schemeClr val="lt1"/>
                          </a:solidFill>
                          <a:effectLst/>
                          <a:latin typeface="+mn-lt"/>
                          <a:ea typeface="+mn-ea"/>
                          <a:cs typeface="+mn-cs"/>
                        </a:rPr>
                        <a:t>Sensitivity</a:t>
                      </a:r>
                    </a:p>
                    <a:p>
                      <a:r>
                        <a:rPr kumimoji="0" lang="en-US" sz="900" b="0" i="1" kern="1200" dirty="0">
                          <a:solidFill>
                            <a:schemeClr val="lt1"/>
                          </a:solidFill>
                          <a:effectLst/>
                          <a:latin typeface="+mn-lt"/>
                          <a:ea typeface="+mn-ea"/>
                          <a:cs typeface="+mn-cs"/>
                        </a:rPr>
                        <a:t>Simplicity</a:t>
                      </a:r>
                    </a:p>
                    <a:p>
                      <a:r>
                        <a:rPr kumimoji="0" lang="en-US" sz="900" b="0" i="1" kern="1200" dirty="0">
                          <a:solidFill>
                            <a:schemeClr val="lt1"/>
                          </a:solidFill>
                          <a:effectLst/>
                          <a:latin typeface="+mn-lt"/>
                          <a:ea typeface="+mn-ea"/>
                          <a:cs typeface="+mn-cs"/>
                        </a:rPr>
                        <a:t>Speed</a:t>
                      </a:r>
                    </a:p>
                    <a:p>
                      <a:r>
                        <a:rPr kumimoji="0" lang="en-US" sz="900" b="0" i="1" kern="1200" dirty="0">
                          <a:solidFill>
                            <a:schemeClr val="lt1"/>
                          </a:solidFill>
                          <a:effectLst/>
                          <a:latin typeface="+mn-lt"/>
                          <a:ea typeface="+mn-ea"/>
                          <a:cs typeface="+mn-cs"/>
                        </a:rPr>
                        <a:t>Standardization</a:t>
                      </a:r>
                    </a:p>
                    <a:p>
                      <a:r>
                        <a:rPr kumimoji="0" lang="en-US" sz="900" b="0" i="1" kern="1200" dirty="0">
                          <a:solidFill>
                            <a:schemeClr val="lt1"/>
                          </a:solidFill>
                          <a:effectLst/>
                          <a:latin typeface="+mn-lt"/>
                          <a:ea typeface="+mn-ea"/>
                          <a:cs typeface="+mn-cs"/>
                        </a:rPr>
                        <a:t>Success</a:t>
                      </a:r>
                    </a:p>
                    <a:p>
                      <a:r>
                        <a:rPr kumimoji="0" lang="en-US" sz="900" b="0" i="1" kern="1200" dirty="0">
                          <a:solidFill>
                            <a:schemeClr val="lt1"/>
                          </a:solidFill>
                          <a:effectLst/>
                          <a:latin typeface="+mn-lt"/>
                          <a:ea typeface="+mn-ea"/>
                          <a:cs typeface="+mn-cs"/>
                        </a:rPr>
                        <a:t>Teamwork</a:t>
                      </a:r>
                    </a:p>
                    <a:p>
                      <a:r>
                        <a:rPr kumimoji="0" lang="en-US" sz="900" b="0" i="1" kern="1200" dirty="0">
                          <a:solidFill>
                            <a:schemeClr val="lt1"/>
                          </a:solidFill>
                          <a:effectLst/>
                          <a:latin typeface="+mn-lt"/>
                          <a:ea typeface="+mn-ea"/>
                          <a:cs typeface="+mn-cs"/>
                        </a:rPr>
                        <a:t>Timeliness</a:t>
                      </a:r>
                    </a:p>
                    <a:p>
                      <a:r>
                        <a:rPr kumimoji="0" lang="en-US" sz="900" b="0" i="1" kern="1200" dirty="0">
                          <a:solidFill>
                            <a:schemeClr val="lt1"/>
                          </a:solidFill>
                          <a:effectLst/>
                          <a:latin typeface="+mn-lt"/>
                          <a:ea typeface="+mn-ea"/>
                          <a:cs typeface="+mn-cs"/>
                        </a:rPr>
                        <a:t>Tranquility</a:t>
                      </a:r>
                    </a:p>
                    <a:p>
                      <a:r>
                        <a:rPr kumimoji="0" lang="en-US" sz="900" b="0" i="1" kern="1200" dirty="0">
                          <a:solidFill>
                            <a:schemeClr val="lt1"/>
                          </a:solidFill>
                          <a:effectLst/>
                          <a:latin typeface="+mn-lt"/>
                          <a:ea typeface="+mn-ea"/>
                          <a:cs typeface="+mn-cs"/>
                        </a:rPr>
                        <a:t>Understanding</a:t>
                      </a:r>
                    </a:p>
                    <a:p>
                      <a:r>
                        <a:rPr kumimoji="0" lang="en-US" sz="900" b="0" i="1" kern="1200" dirty="0">
                          <a:solidFill>
                            <a:schemeClr val="lt1"/>
                          </a:solidFill>
                          <a:effectLst/>
                          <a:latin typeface="+mn-lt"/>
                          <a:ea typeface="+mn-ea"/>
                          <a:cs typeface="+mn-cs"/>
                        </a:rPr>
                        <a:t>Variety</a:t>
                      </a:r>
                    </a:p>
                    <a:p>
                      <a:r>
                        <a:rPr kumimoji="0" lang="en-US" sz="900" b="0" i="1" kern="1200" dirty="0">
                          <a:solidFill>
                            <a:schemeClr val="lt1"/>
                          </a:solidFill>
                          <a:effectLst/>
                          <a:latin typeface="+mn-lt"/>
                          <a:ea typeface="+mn-ea"/>
                          <a:cs typeface="+mn-cs"/>
                        </a:rPr>
                        <a:t>Wisdom</a:t>
                      </a:r>
                      <a:r>
                        <a:rPr lang="en-US" sz="900" b="0" i="1" dirty="0">
                          <a:effectLst/>
                        </a:rPr>
                        <a:t> </a:t>
                      </a:r>
                    </a:p>
                    <a:p>
                      <a:r>
                        <a:rPr kumimoji="0" lang="en-US" sz="900" b="0" i="1" kern="1200" dirty="0">
                          <a:solidFill>
                            <a:schemeClr val="lt1"/>
                          </a:solidFill>
                          <a:effectLst/>
                          <a:latin typeface="+mn-lt"/>
                          <a:ea typeface="+mn-ea"/>
                          <a:cs typeface="+mn-cs"/>
                        </a:rPr>
                        <a:t>Gratitude</a:t>
                      </a:r>
                    </a:p>
                    <a:p>
                      <a:r>
                        <a:rPr kumimoji="0" lang="en-US" sz="900" b="0" i="1" kern="1200" dirty="0">
                          <a:solidFill>
                            <a:schemeClr val="lt1"/>
                          </a:solidFill>
                          <a:effectLst/>
                          <a:latin typeface="+mn-lt"/>
                          <a:ea typeface="+mn-ea"/>
                          <a:cs typeface="+mn-cs"/>
                        </a:rPr>
                        <a:t>Health</a:t>
                      </a:r>
                    </a:p>
                    <a:p>
                      <a:r>
                        <a:rPr kumimoji="0" lang="en-US" sz="900" b="0" i="1" kern="1200" dirty="0">
                          <a:solidFill>
                            <a:schemeClr val="lt1"/>
                          </a:solidFill>
                          <a:effectLst/>
                          <a:latin typeface="+mn-lt"/>
                          <a:ea typeface="+mn-ea"/>
                          <a:cs typeface="+mn-cs"/>
                        </a:rPr>
                        <a:t>Honor</a:t>
                      </a:r>
                    </a:p>
                    <a:p>
                      <a:r>
                        <a:rPr kumimoji="0" lang="en-US" sz="900" b="0" i="1" kern="1200" dirty="0">
                          <a:solidFill>
                            <a:schemeClr val="lt1"/>
                          </a:solidFill>
                          <a:effectLst/>
                          <a:latin typeface="+mn-lt"/>
                          <a:ea typeface="+mn-ea"/>
                          <a:cs typeface="+mn-cs"/>
                        </a:rPr>
                        <a:t>Independence</a:t>
                      </a:r>
                    </a:p>
                    <a:p>
                      <a:r>
                        <a:rPr kumimoji="0" lang="en-US" sz="900" b="0" i="1" kern="1200" dirty="0">
                          <a:solidFill>
                            <a:schemeClr val="lt1"/>
                          </a:solidFill>
                          <a:effectLst/>
                          <a:latin typeface="+mn-lt"/>
                          <a:ea typeface="+mn-ea"/>
                          <a:cs typeface="+mn-cs"/>
                        </a:rPr>
                        <a:t>Innovation</a:t>
                      </a:r>
                    </a:p>
                    <a:p>
                      <a:r>
                        <a:rPr kumimoji="0" lang="en-US" sz="900" b="0" i="1" kern="1200" dirty="0">
                          <a:solidFill>
                            <a:schemeClr val="lt1"/>
                          </a:solidFill>
                          <a:effectLst/>
                          <a:latin typeface="+mn-lt"/>
                          <a:ea typeface="+mn-ea"/>
                          <a:cs typeface="+mn-cs"/>
                        </a:rPr>
                        <a:t>Intensity</a:t>
                      </a:r>
                    </a:p>
                    <a:p>
                      <a:r>
                        <a:rPr kumimoji="0" lang="en-US" sz="900" b="0" i="1" kern="1200" dirty="0">
                          <a:solidFill>
                            <a:schemeClr val="lt1"/>
                          </a:solidFill>
                          <a:effectLst/>
                          <a:latin typeface="+mn-lt"/>
                          <a:ea typeface="+mn-ea"/>
                          <a:cs typeface="+mn-cs"/>
                        </a:rPr>
                        <a:t>Kindness</a:t>
                      </a:r>
                    </a:p>
                    <a:p>
                      <a:r>
                        <a:rPr kumimoji="0" lang="en-US" sz="900" b="0" i="1" kern="1200" dirty="0">
                          <a:solidFill>
                            <a:schemeClr val="lt1"/>
                          </a:solidFill>
                          <a:effectLst/>
                          <a:latin typeface="+mn-lt"/>
                          <a:ea typeface="+mn-ea"/>
                          <a:cs typeface="+mn-cs"/>
                        </a:rPr>
                        <a:t>Liberty</a:t>
                      </a:r>
                    </a:p>
                    <a:p>
                      <a:r>
                        <a:rPr kumimoji="0" lang="en-US" sz="900" b="0" i="1" kern="1200" dirty="0">
                          <a:solidFill>
                            <a:schemeClr val="lt1"/>
                          </a:solidFill>
                          <a:effectLst/>
                          <a:latin typeface="+mn-lt"/>
                          <a:ea typeface="+mn-ea"/>
                          <a:cs typeface="+mn-cs"/>
                        </a:rPr>
                        <a:t>Meaning</a:t>
                      </a:r>
                    </a:p>
                    <a:p>
                      <a:r>
                        <a:rPr kumimoji="0" lang="en-US" sz="900" b="0" i="1" kern="1200" dirty="0">
                          <a:solidFill>
                            <a:schemeClr val="lt1"/>
                          </a:solidFill>
                          <a:effectLst/>
                          <a:latin typeface="+mn-lt"/>
                          <a:ea typeface="+mn-ea"/>
                          <a:cs typeface="+mn-cs"/>
                        </a:rPr>
                        <a:t>Money</a:t>
                      </a:r>
                    </a:p>
                    <a:p>
                      <a:r>
                        <a:rPr kumimoji="0" lang="en-US" sz="900" b="0" i="1" kern="1200" dirty="0">
                          <a:solidFill>
                            <a:schemeClr val="lt1"/>
                          </a:solidFill>
                          <a:effectLst/>
                          <a:latin typeface="+mn-lt"/>
                          <a:ea typeface="+mn-ea"/>
                          <a:cs typeface="+mn-cs"/>
                        </a:rPr>
                        <a:t>Obedience</a:t>
                      </a:r>
                    </a:p>
                    <a:p>
                      <a:r>
                        <a:rPr kumimoji="0" lang="en-US" sz="900" b="0" i="1" kern="1200" dirty="0">
                          <a:solidFill>
                            <a:schemeClr val="lt1"/>
                          </a:solidFill>
                          <a:effectLst/>
                          <a:latin typeface="+mn-lt"/>
                          <a:ea typeface="+mn-ea"/>
                          <a:cs typeface="+mn-cs"/>
                        </a:rPr>
                        <a:t>Originality</a:t>
                      </a:r>
                    </a:p>
                    <a:p>
                      <a:r>
                        <a:rPr kumimoji="0" lang="en-US" sz="900" b="0" i="1" kern="1200" dirty="0">
                          <a:solidFill>
                            <a:schemeClr val="lt1"/>
                          </a:solidFill>
                          <a:effectLst/>
                          <a:latin typeface="+mn-lt"/>
                          <a:ea typeface="+mn-ea"/>
                          <a:cs typeface="+mn-cs"/>
                        </a:rPr>
                        <a:t>Peace</a:t>
                      </a:r>
                    </a:p>
                    <a:p>
                      <a:r>
                        <a:rPr kumimoji="0" lang="en-US" sz="900" b="0" i="1" kern="1200" dirty="0">
                          <a:solidFill>
                            <a:schemeClr val="lt1"/>
                          </a:solidFill>
                          <a:effectLst/>
                          <a:latin typeface="+mn-lt"/>
                          <a:ea typeface="+mn-ea"/>
                          <a:cs typeface="+mn-cs"/>
                        </a:rPr>
                        <a:t>Perseverance</a:t>
                      </a:r>
                    </a:p>
                    <a:p>
                      <a:r>
                        <a:rPr kumimoji="0" lang="en-US" sz="900" b="0" i="1" kern="1200" dirty="0">
                          <a:solidFill>
                            <a:schemeClr val="lt1"/>
                          </a:solidFill>
                          <a:effectLst/>
                          <a:latin typeface="+mn-lt"/>
                          <a:ea typeface="+mn-ea"/>
                          <a:cs typeface="+mn-cs"/>
                        </a:rPr>
                        <a:t>Popularity</a:t>
                      </a:r>
                    </a:p>
                    <a:p>
                      <a:r>
                        <a:rPr kumimoji="0" lang="en-US" sz="900" b="0" i="1" kern="1200" dirty="0">
                          <a:solidFill>
                            <a:schemeClr val="lt1"/>
                          </a:solidFill>
                          <a:effectLst/>
                          <a:latin typeface="+mn-lt"/>
                          <a:ea typeface="+mn-ea"/>
                          <a:cs typeface="+mn-cs"/>
                        </a:rPr>
                        <a:t>Pragmatism</a:t>
                      </a:r>
                    </a:p>
                    <a:p>
                      <a:r>
                        <a:rPr kumimoji="0" lang="en-US" sz="900" b="0" i="1" kern="1200" dirty="0">
                          <a:solidFill>
                            <a:schemeClr val="lt1"/>
                          </a:solidFill>
                          <a:effectLst/>
                          <a:latin typeface="+mn-lt"/>
                          <a:ea typeface="+mn-ea"/>
                          <a:cs typeface="+mn-cs"/>
                        </a:rPr>
                        <a:t>Progress</a:t>
                      </a:r>
                    </a:p>
                    <a:p>
                      <a:endParaRPr lang="en-US" sz="900" b="0" i="1" dirty="0"/>
                    </a:p>
                  </a:txBody>
                  <a:tcPr/>
                </a:tc>
                <a:tc>
                  <a:txBody>
                    <a:bodyPr/>
                    <a:lstStyle/>
                    <a:p>
                      <a:r>
                        <a:rPr kumimoji="0" lang="en-US" sz="900" b="0" i="1" kern="1200" dirty="0">
                          <a:solidFill>
                            <a:schemeClr val="lt1"/>
                          </a:solidFill>
                          <a:effectLst/>
                          <a:latin typeface="+mn-lt"/>
                          <a:ea typeface="+mn-ea"/>
                          <a:cs typeface="+mn-cs"/>
                        </a:rPr>
                        <a:t>Honesty</a:t>
                      </a:r>
                    </a:p>
                    <a:p>
                      <a:r>
                        <a:rPr kumimoji="0" lang="en-US" sz="900" b="0" i="1" kern="1200" dirty="0">
                          <a:solidFill>
                            <a:schemeClr val="lt1"/>
                          </a:solidFill>
                          <a:effectLst/>
                          <a:latin typeface="+mn-lt"/>
                          <a:ea typeface="+mn-ea"/>
                          <a:cs typeface="+mn-cs"/>
                        </a:rPr>
                        <a:t>Improvement</a:t>
                      </a:r>
                    </a:p>
                    <a:p>
                      <a:r>
                        <a:rPr kumimoji="0" lang="en-US" sz="900" b="0" i="1" kern="1200" dirty="0">
                          <a:solidFill>
                            <a:schemeClr val="lt1"/>
                          </a:solidFill>
                          <a:effectLst/>
                          <a:latin typeface="+mn-lt"/>
                          <a:ea typeface="+mn-ea"/>
                          <a:cs typeface="+mn-cs"/>
                        </a:rPr>
                        <a:t>Inner peace</a:t>
                      </a:r>
                    </a:p>
                    <a:p>
                      <a:r>
                        <a:rPr kumimoji="0" lang="en-US" sz="900" b="0" i="1" kern="1200" dirty="0">
                          <a:solidFill>
                            <a:schemeClr val="lt1"/>
                          </a:solidFill>
                          <a:effectLst/>
                          <a:latin typeface="+mn-lt"/>
                          <a:ea typeface="+mn-ea"/>
                          <a:cs typeface="+mn-cs"/>
                        </a:rPr>
                        <a:t>Intelligence</a:t>
                      </a:r>
                    </a:p>
                    <a:p>
                      <a:r>
                        <a:rPr kumimoji="0" lang="en-US" sz="900" b="0" i="1" kern="1200" dirty="0">
                          <a:solidFill>
                            <a:schemeClr val="lt1"/>
                          </a:solidFill>
                          <a:effectLst/>
                          <a:latin typeface="+mn-lt"/>
                          <a:ea typeface="+mn-ea"/>
                          <a:cs typeface="+mn-cs"/>
                        </a:rPr>
                        <a:t>Justice</a:t>
                      </a:r>
                    </a:p>
                    <a:p>
                      <a:r>
                        <a:rPr kumimoji="0" lang="en-US" sz="900" b="0" i="1" kern="1200" dirty="0">
                          <a:solidFill>
                            <a:schemeClr val="lt1"/>
                          </a:solidFill>
                          <a:effectLst/>
                          <a:latin typeface="+mn-lt"/>
                          <a:ea typeface="+mn-ea"/>
                          <a:cs typeface="+mn-cs"/>
                        </a:rPr>
                        <a:t>Leadership</a:t>
                      </a:r>
                    </a:p>
                    <a:p>
                      <a:r>
                        <a:rPr kumimoji="0" lang="en-US" sz="900" b="0" i="1" kern="1200" dirty="0">
                          <a:solidFill>
                            <a:schemeClr val="lt1"/>
                          </a:solidFill>
                          <a:effectLst/>
                          <a:latin typeface="+mn-lt"/>
                          <a:ea typeface="+mn-ea"/>
                          <a:cs typeface="+mn-cs"/>
                        </a:rPr>
                        <a:t>Loyalty</a:t>
                      </a:r>
                    </a:p>
                    <a:p>
                      <a:r>
                        <a:rPr kumimoji="0" lang="en-US" sz="900" b="0" i="1" kern="1200" dirty="0">
                          <a:solidFill>
                            <a:schemeClr val="lt1"/>
                          </a:solidFill>
                          <a:effectLst/>
                          <a:latin typeface="+mn-lt"/>
                          <a:ea typeface="+mn-ea"/>
                          <a:cs typeface="+mn-cs"/>
                        </a:rPr>
                        <a:t>Mindfulness</a:t>
                      </a:r>
                    </a:p>
                    <a:p>
                      <a:r>
                        <a:rPr kumimoji="0" lang="en-US" sz="900" b="0" i="1" kern="1200" dirty="0">
                          <a:solidFill>
                            <a:schemeClr val="lt1"/>
                          </a:solidFill>
                          <a:effectLst/>
                          <a:latin typeface="+mn-lt"/>
                          <a:ea typeface="+mn-ea"/>
                          <a:cs typeface="+mn-cs"/>
                        </a:rPr>
                        <a:t>Nonconformity</a:t>
                      </a:r>
                    </a:p>
                    <a:p>
                      <a:r>
                        <a:rPr kumimoji="0" lang="en-US" sz="900" b="0" i="1" kern="1200" dirty="0">
                          <a:solidFill>
                            <a:schemeClr val="lt1"/>
                          </a:solidFill>
                          <a:effectLst/>
                          <a:latin typeface="+mn-lt"/>
                          <a:ea typeface="+mn-ea"/>
                          <a:cs typeface="+mn-cs"/>
                        </a:rPr>
                        <a:t>Open-</a:t>
                      </a:r>
                      <a:r>
                        <a:rPr kumimoji="0" lang="en-US" sz="900" b="0" i="1" kern="1200" dirty="0" err="1">
                          <a:solidFill>
                            <a:schemeClr val="lt1"/>
                          </a:solidFill>
                          <a:effectLst/>
                          <a:latin typeface="+mn-lt"/>
                          <a:ea typeface="+mn-ea"/>
                          <a:cs typeface="+mn-cs"/>
                        </a:rPr>
                        <a:t>mindeness</a:t>
                      </a:r>
                      <a:endParaRPr kumimoji="0" lang="en-US" sz="900" b="0" i="1" kern="1200" dirty="0">
                        <a:solidFill>
                          <a:schemeClr val="lt1"/>
                        </a:solidFill>
                        <a:effectLst/>
                        <a:latin typeface="+mn-lt"/>
                        <a:ea typeface="+mn-ea"/>
                        <a:cs typeface="+mn-cs"/>
                      </a:endParaRPr>
                    </a:p>
                    <a:p>
                      <a:r>
                        <a:rPr kumimoji="0" lang="en-US" sz="900" b="0" i="1" kern="1200" dirty="0">
                          <a:solidFill>
                            <a:schemeClr val="lt1"/>
                          </a:solidFill>
                          <a:effectLst/>
                          <a:latin typeface="+mn-lt"/>
                          <a:ea typeface="+mn-ea"/>
                          <a:cs typeface="+mn-cs"/>
                        </a:rPr>
                        <a:t>Patriotism</a:t>
                      </a:r>
                    </a:p>
                    <a:p>
                      <a:r>
                        <a:rPr kumimoji="0" lang="en-US" sz="900" b="0" i="1" kern="1200" dirty="0">
                          <a:solidFill>
                            <a:schemeClr val="lt1"/>
                          </a:solidFill>
                          <a:effectLst/>
                          <a:latin typeface="+mn-lt"/>
                          <a:ea typeface="+mn-ea"/>
                          <a:cs typeface="+mn-cs"/>
                        </a:rPr>
                        <a:t>Personal Growth</a:t>
                      </a:r>
                    </a:p>
                    <a:p>
                      <a:r>
                        <a:rPr kumimoji="0" lang="en-US" sz="900" b="0" i="1" kern="1200" dirty="0">
                          <a:solidFill>
                            <a:schemeClr val="lt1"/>
                          </a:solidFill>
                          <a:effectLst/>
                          <a:latin typeface="+mn-lt"/>
                          <a:ea typeface="+mn-ea"/>
                          <a:cs typeface="+mn-cs"/>
                        </a:rPr>
                        <a:t>Pleasure</a:t>
                      </a:r>
                    </a:p>
                    <a:p>
                      <a:r>
                        <a:rPr kumimoji="0" lang="en-US" sz="900" b="0" i="1" kern="1200" dirty="0">
                          <a:solidFill>
                            <a:schemeClr val="lt1"/>
                          </a:solidFill>
                          <a:effectLst/>
                          <a:latin typeface="+mn-lt"/>
                          <a:ea typeface="+mn-ea"/>
                          <a:cs typeface="+mn-cs"/>
                        </a:rPr>
                        <a:t>Practicality</a:t>
                      </a:r>
                    </a:p>
                    <a:p>
                      <a:r>
                        <a:rPr kumimoji="0" lang="en-US" sz="900" b="0" i="1" kern="1200" dirty="0">
                          <a:solidFill>
                            <a:schemeClr val="lt1"/>
                          </a:solidFill>
                          <a:effectLst/>
                          <a:latin typeface="+mn-lt"/>
                          <a:ea typeface="+mn-ea"/>
                          <a:cs typeface="+mn-cs"/>
                        </a:rPr>
                        <a:t>Privacy</a:t>
                      </a:r>
                    </a:p>
                    <a:p>
                      <a:r>
                        <a:rPr kumimoji="0" lang="en-US" sz="900" b="0" i="1" kern="1200" dirty="0">
                          <a:solidFill>
                            <a:schemeClr val="lt1"/>
                          </a:solidFill>
                          <a:effectLst/>
                          <a:latin typeface="+mn-lt"/>
                          <a:ea typeface="+mn-ea"/>
                          <a:cs typeface="+mn-cs"/>
                        </a:rPr>
                        <a:t>Prudence</a:t>
                      </a:r>
                    </a:p>
                    <a:p>
                      <a:r>
                        <a:rPr kumimoji="0" lang="en-US" sz="900" b="0" i="1" kern="1200" dirty="0">
                          <a:solidFill>
                            <a:schemeClr val="lt1"/>
                          </a:solidFill>
                          <a:effectLst/>
                          <a:latin typeface="+mn-lt"/>
                          <a:ea typeface="+mn-ea"/>
                          <a:cs typeface="+mn-cs"/>
                        </a:rPr>
                        <a:t>Regularity</a:t>
                      </a:r>
                    </a:p>
                    <a:p>
                      <a:r>
                        <a:rPr kumimoji="0" lang="en-US" sz="900" b="0" i="1" kern="1200" dirty="0">
                          <a:solidFill>
                            <a:schemeClr val="lt1"/>
                          </a:solidFill>
                          <a:effectLst/>
                          <a:latin typeface="+mn-lt"/>
                          <a:ea typeface="+mn-ea"/>
                          <a:cs typeface="+mn-cs"/>
                        </a:rPr>
                        <a:t>Resourcefulness</a:t>
                      </a:r>
                    </a:p>
                    <a:p>
                      <a:r>
                        <a:rPr kumimoji="0" lang="en-US" sz="900" b="0" i="1" kern="1200" dirty="0">
                          <a:solidFill>
                            <a:schemeClr val="lt1"/>
                          </a:solidFill>
                          <a:effectLst/>
                          <a:latin typeface="+mn-lt"/>
                          <a:ea typeface="+mn-ea"/>
                          <a:cs typeface="+mn-cs"/>
                        </a:rPr>
                        <a:t>Results-oriented</a:t>
                      </a:r>
                    </a:p>
                    <a:p>
                      <a:r>
                        <a:rPr kumimoji="0" lang="en-US" sz="900" b="0" i="1" kern="1200" dirty="0">
                          <a:solidFill>
                            <a:schemeClr val="lt1"/>
                          </a:solidFill>
                          <a:effectLst/>
                          <a:latin typeface="+mn-lt"/>
                          <a:ea typeface="+mn-ea"/>
                          <a:cs typeface="+mn-cs"/>
                        </a:rPr>
                        <a:t>Safety</a:t>
                      </a:r>
                    </a:p>
                    <a:p>
                      <a:r>
                        <a:rPr kumimoji="0" lang="en-US" sz="900" b="0" i="1" kern="1200" dirty="0">
                          <a:solidFill>
                            <a:schemeClr val="lt1"/>
                          </a:solidFill>
                          <a:effectLst/>
                          <a:latin typeface="+mn-lt"/>
                          <a:ea typeface="+mn-ea"/>
                          <a:cs typeface="+mn-cs"/>
                        </a:rPr>
                        <a:t>Self-control</a:t>
                      </a:r>
                    </a:p>
                    <a:p>
                      <a:r>
                        <a:rPr kumimoji="0" lang="en-US" sz="900" b="0" i="1" kern="1200" dirty="0">
                          <a:solidFill>
                            <a:schemeClr val="lt1"/>
                          </a:solidFill>
                          <a:effectLst/>
                          <a:latin typeface="+mn-lt"/>
                          <a:ea typeface="+mn-ea"/>
                          <a:cs typeface="+mn-cs"/>
                        </a:rPr>
                        <a:t>Sensuality</a:t>
                      </a:r>
                    </a:p>
                    <a:p>
                      <a:r>
                        <a:rPr kumimoji="0" lang="en-US" sz="900" b="0" i="1" kern="1200" dirty="0">
                          <a:solidFill>
                            <a:schemeClr val="lt1"/>
                          </a:solidFill>
                          <a:effectLst/>
                          <a:latin typeface="+mn-lt"/>
                          <a:ea typeface="+mn-ea"/>
                          <a:cs typeface="+mn-cs"/>
                        </a:rPr>
                        <a:t>Skill</a:t>
                      </a:r>
                    </a:p>
                    <a:p>
                      <a:r>
                        <a:rPr kumimoji="0" lang="en-US" sz="900" b="0" i="1" kern="1200" dirty="0">
                          <a:solidFill>
                            <a:schemeClr val="lt1"/>
                          </a:solidFill>
                          <a:effectLst/>
                          <a:latin typeface="+mn-lt"/>
                          <a:ea typeface="+mn-ea"/>
                          <a:cs typeface="+mn-cs"/>
                        </a:rPr>
                        <a:t>Spirituality</a:t>
                      </a:r>
                    </a:p>
                    <a:p>
                      <a:r>
                        <a:rPr kumimoji="0" lang="en-US" sz="900" b="0" i="1" kern="1200" dirty="0">
                          <a:solidFill>
                            <a:schemeClr val="lt1"/>
                          </a:solidFill>
                          <a:effectLst/>
                          <a:latin typeface="+mn-lt"/>
                          <a:ea typeface="+mn-ea"/>
                          <a:cs typeface="+mn-cs"/>
                        </a:rPr>
                        <a:t>Status</a:t>
                      </a:r>
                    </a:p>
                    <a:p>
                      <a:r>
                        <a:rPr kumimoji="0" lang="en-US" sz="900" b="0" i="1" kern="1200" dirty="0">
                          <a:solidFill>
                            <a:schemeClr val="lt1"/>
                          </a:solidFill>
                          <a:effectLst/>
                          <a:latin typeface="+mn-lt"/>
                          <a:ea typeface="+mn-ea"/>
                          <a:cs typeface="+mn-cs"/>
                        </a:rPr>
                        <a:t>Punctuality</a:t>
                      </a:r>
                    </a:p>
                    <a:p>
                      <a:r>
                        <a:rPr kumimoji="0" lang="en-US" sz="900" b="0" i="1" kern="1200" dirty="0">
                          <a:solidFill>
                            <a:schemeClr val="lt1"/>
                          </a:solidFill>
                          <a:effectLst/>
                          <a:latin typeface="+mn-lt"/>
                          <a:ea typeface="+mn-ea"/>
                          <a:cs typeface="+mn-cs"/>
                        </a:rPr>
                        <a:t>Reliability</a:t>
                      </a:r>
                    </a:p>
                    <a:p>
                      <a:r>
                        <a:rPr kumimoji="0" lang="en-US" sz="900" b="0" i="1" kern="1200" dirty="0">
                          <a:solidFill>
                            <a:schemeClr val="lt1"/>
                          </a:solidFill>
                          <a:effectLst/>
                          <a:latin typeface="+mn-lt"/>
                          <a:ea typeface="+mn-ea"/>
                          <a:cs typeface="+mn-cs"/>
                        </a:rPr>
                        <a:t>Respect for others</a:t>
                      </a:r>
                    </a:p>
                    <a:p>
                      <a:endParaRPr lang="en-US" sz="900" b="0" i="1" dirty="0"/>
                    </a:p>
                  </a:txBody>
                  <a:tcPr/>
                </a:tc>
                <a:extLst>
                  <a:ext uri="{0D108BD9-81ED-4DB2-BD59-A6C34878D82A}">
                    <a16:rowId xmlns:a16="http://schemas.microsoft.com/office/drawing/2014/main" val="10000"/>
                  </a:ext>
                </a:extLst>
              </a:tr>
            </a:tbl>
          </a:graphicData>
        </a:graphic>
      </p:graphicFrame>
      <p:sp>
        <p:nvSpPr>
          <p:cNvPr id="3" name="Text Placeholder 2"/>
          <p:cNvSpPr>
            <a:spLocks noGrp="1"/>
          </p:cNvSpPr>
          <p:nvPr>
            <p:ph type="body" sz="half" idx="2"/>
          </p:nvPr>
        </p:nvSpPr>
        <p:spPr/>
        <p:txBody>
          <a:bodyPr>
            <a:normAutofit/>
          </a:bodyPr>
          <a:lstStyle/>
          <a:p>
            <a:r>
              <a:rPr lang="en-US" i="1" dirty="0"/>
              <a:t>“Surround yourself with only people who are going to lift you higher.”</a:t>
            </a:r>
          </a:p>
          <a:p>
            <a:endParaRPr lang="en-US" dirty="0"/>
          </a:p>
          <a:p>
            <a:pPr algn="r"/>
            <a:r>
              <a:rPr lang="en-US" dirty="0"/>
              <a:t>Oprah Winfrey</a:t>
            </a:r>
          </a:p>
          <a:p>
            <a:endParaRPr lang="en-US" dirty="0"/>
          </a:p>
        </p:txBody>
      </p:sp>
      <p:sp>
        <p:nvSpPr>
          <p:cNvPr id="4" name="Title 3"/>
          <p:cNvSpPr>
            <a:spLocks noGrp="1"/>
          </p:cNvSpPr>
          <p:nvPr>
            <p:ph type="title"/>
          </p:nvPr>
        </p:nvSpPr>
        <p:spPr/>
        <p:txBody>
          <a:bodyPr/>
          <a:lstStyle/>
          <a:p>
            <a:r>
              <a:rPr lang="en-US" dirty="0"/>
              <a:t>Personal Values</a:t>
            </a:r>
          </a:p>
        </p:txBody>
      </p:sp>
    </p:spTree>
    <p:extLst>
      <p:ext uri="{BB962C8B-B14F-4D97-AF65-F5344CB8AC3E}">
        <p14:creationId xmlns:p14="http://schemas.microsoft.com/office/powerpoint/2010/main" val="324401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45BF01-625E-4022-91E5-488DB3FCB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7993" cy="6858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schemeClr>
              </a:solidFill>
            </a:endParaRPr>
          </a:p>
        </p:txBody>
      </p:sp>
      <p:sp>
        <p:nvSpPr>
          <p:cNvPr id="4" name="Title 3">
            <a:extLst>
              <a:ext uri="{FF2B5EF4-FFF2-40B4-BE49-F238E27FC236}">
                <a16:creationId xmlns:a16="http://schemas.microsoft.com/office/drawing/2014/main" id="{42525B72-06BB-9C4B-AF98-EF65098AA319}"/>
              </a:ext>
            </a:extLst>
          </p:cNvPr>
          <p:cNvSpPr>
            <a:spLocks noGrp="1"/>
          </p:cNvSpPr>
          <p:nvPr>
            <p:ph type="title"/>
          </p:nvPr>
        </p:nvSpPr>
        <p:spPr>
          <a:xfrm>
            <a:off x="356616" y="2745736"/>
            <a:ext cx="2777490" cy="1366528"/>
          </a:xfrm>
          <a:solidFill>
            <a:schemeClr val="tx1">
              <a:alpha val="50000"/>
            </a:schemeClr>
          </a:solidFill>
          <a:ln w="25400" cap="sq" cmpd="sng">
            <a:solidFill>
              <a:schemeClr val="bg1"/>
            </a:solidFill>
            <a:miter lim="800000"/>
          </a:ln>
        </p:spPr>
        <p:txBody>
          <a:bodyPr>
            <a:normAutofit/>
          </a:bodyPr>
          <a:lstStyle/>
          <a:p>
            <a:pPr algn="ctr"/>
            <a:r>
              <a:rPr lang="en-US" sz="2800">
                <a:solidFill>
                  <a:schemeClr val="bg1"/>
                </a:solidFill>
              </a:rPr>
              <a:t>Make some space</a:t>
            </a:r>
          </a:p>
        </p:txBody>
      </p:sp>
      <p:sp useBgFill="1">
        <p:nvSpPr>
          <p:cNvPr id="13" name="Rectangle 12">
            <a:extLst>
              <a:ext uri="{FF2B5EF4-FFF2-40B4-BE49-F238E27FC236}">
                <a16:creationId xmlns:a16="http://schemas.microsoft.com/office/drawing/2014/main" id="{0E442549-290E-4B7E-892E-F2DB911DD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2"/>
            <a:ext cx="5653278"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D29F5A3B-2D96-1748-98F1-6C6941A1F932}"/>
              </a:ext>
            </a:extLst>
          </p:cNvPr>
          <p:cNvSpPr>
            <a:spLocks noGrp="1"/>
          </p:cNvSpPr>
          <p:nvPr>
            <p:ph sz="half" idx="1"/>
          </p:nvPr>
        </p:nvSpPr>
        <p:spPr>
          <a:xfrm>
            <a:off x="3970782" y="640080"/>
            <a:ext cx="4537465" cy="2523854"/>
          </a:xfrm>
        </p:spPr>
        <p:txBody>
          <a:bodyPr anchor="b">
            <a:normAutofit/>
          </a:bodyPr>
          <a:lstStyle/>
          <a:p>
            <a:r>
              <a:rPr lang="en-US" sz="2400" dirty="0"/>
              <a:t>Meditate</a:t>
            </a:r>
          </a:p>
          <a:p>
            <a:r>
              <a:rPr lang="en-US" sz="2400" dirty="0"/>
              <a:t>Mini-retirements</a:t>
            </a:r>
          </a:p>
          <a:p>
            <a:r>
              <a:rPr lang="en-US" sz="2400" dirty="0"/>
              <a:t>Reflection</a:t>
            </a:r>
          </a:p>
          <a:p>
            <a:r>
              <a:rPr lang="en-US" sz="2400" dirty="0"/>
              <a:t>Time for self</a:t>
            </a:r>
          </a:p>
          <a:p>
            <a:r>
              <a:rPr lang="en-US" sz="2400" dirty="0"/>
              <a:t>Time for others</a:t>
            </a:r>
          </a:p>
        </p:txBody>
      </p:sp>
      <p:pic>
        <p:nvPicPr>
          <p:cNvPr id="10" name="Content Placeholder 9" descr="A picture containing outdoor, sunset, road, scene&#10;&#10;Description automatically generated">
            <a:extLst>
              <a:ext uri="{FF2B5EF4-FFF2-40B4-BE49-F238E27FC236}">
                <a16:creationId xmlns:a16="http://schemas.microsoft.com/office/drawing/2014/main" id="{1ED3FC57-0FA3-F948-8F98-8637B0BECB3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364038" y="3671888"/>
            <a:ext cx="3757612" cy="2505075"/>
          </a:xfrm>
        </p:spPr>
      </p:pic>
    </p:spTree>
    <p:extLst>
      <p:ext uri="{BB962C8B-B14F-4D97-AF65-F5344CB8AC3E}">
        <p14:creationId xmlns:p14="http://schemas.microsoft.com/office/powerpoint/2010/main" val="3379627866"/>
      </p:ext>
    </p:extLst>
  </p:cSld>
  <p:clrMapOvr>
    <a:overrideClrMapping bg1="dk1" tx1="lt1" bg2="dk2" tx2="lt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95936" y="404663"/>
            <a:ext cx="4774469" cy="3168000"/>
          </a:xfrm>
          <a:prstGeom prst="roundRect">
            <a:avLst>
              <a:gd name="adj" fmla="val 5848"/>
            </a:avLst>
          </a:prstGeom>
          <a:solidFill>
            <a:srgbClr val="FFFFFF">
              <a:shade val="85000"/>
            </a:srgbClr>
          </a:solidFill>
          <a:ln>
            <a:noFill/>
          </a:ln>
          <a:effectLst/>
        </p:spPr>
      </p:pic>
      <p:sp>
        <p:nvSpPr>
          <p:cNvPr id="2" name="Title 1"/>
          <p:cNvSpPr>
            <a:spLocks noGrp="1"/>
          </p:cNvSpPr>
          <p:nvPr>
            <p:ph type="ctrTitle"/>
          </p:nvPr>
        </p:nvSpPr>
        <p:spPr>
          <a:xfrm>
            <a:off x="3995936" y="2852936"/>
            <a:ext cx="4774468" cy="796070"/>
          </a:xfrm>
        </p:spPr>
        <p:txBody>
          <a:bodyPr>
            <a:noAutofit/>
          </a:bodyPr>
          <a:lstStyle/>
          <a:p>
            <a:pPr algn="ctr"/>
            <a:r>
              <a:rPr lang="en-AU" sz="3600" dirty="0">
                <a:solidFill>
                  <a:srgbClr val="009ED7"/>
                </a:solidFill>
              </a:rPr>
              <a:t>Career </a:t>
            </a:r>
            <a:r>
              <a:rPr lang="en-AU" sz="3600" b="0" dirty="0"/>
              <a:t>Management</a:t>
            </a:r>
            <a:endParaRPr lang="en-AU" sz="3600" b="0" spc="500" dirty="0"/>
          </a:p>
        </p:txBody>
      </p:sp>
      <p:sp>
        <p:nvSpPr>
          <p:cNvPr id="5" name="Subtitle 4"/>
          <p:cNvSpPr>
            <a:spLocks noGrp="1"/>
          </p:cNvSpPr>
          <p:nvPr>
            <p:ph type="subTitle" idx="1"/>
          </p:nvPr>
        </p:nvSpPr>
        <p:spPr>
          <a:xfrm>
            <a:off x="3995936" y="3541016"/>
            <a:ext cx="4774468" cy="2696296"/>
          </a:xfrm>
        </p:spPr>
        <p:txBody>
          <a:bodyPr>
            <a:normAutofit fontScale="92500" lnSpcReduction="10000"/>
          </a:bodyPr>
          <a:lstStyle/>
          <a:p>
            <a:pPr algn="ctr"/>
            <a:r>
              <a:rPr lang="en-AU" sz="2400" b="0" cap="small" dirty="0">
                <a:solidFill>
                  <a:srgbClr val="5F5F5F"/>
                </a:solidFill>
                <a:ea typeface="+mj-ea"/>
              </a:rPr>
              <a:t>Professional Development Series</a:t>
            </a:r>
          </a:p>
          <a:p>
            <a:endParaRPr lang="en-AU" sz="1400" b="0" i="1" cap="none" spc="110" dirty="0">
              <a:solidFill>
                <a:srgbClr val="005481"/>
              </a:solidFill>
            </a:endParaRPr>
          </a:p>
          <a:p>
            <a:endParaRPr lang="en-AU" sz="1400" b="0" i="1" cap="none" spc="110" dirty="0">
              <a:solidFill>
                <a:srgbClr val="005481"/>
              </a:solidFill>
            </a:endParaRPr>
          </a:p>
          <a:p>
            <a:pPr algn="ctr"/>
            <a:r>
              <a:rPr lang="en-US" altLang="en-US" sz="4000" b="0" cap="small" dirty="0">
                <a:ea typeface="+mj-ea"/>
              </a:rPr>
              <a:t>The Secrets of the Effect of Uncertainty on</a:t>
            </a:r>
            <a:br>
              <a:rPr lang="en-US" altLang="en-US" sz="4000" b="0" cap="small" dirty="0">
                <a:ea typeface="+mj-ea"/>
              </a:rPr>
            </a:br>
            <a:r>
              <a:rPr lang="en-US" altLang="en-US" sz="3000" b="0" cap="small" dirty="0">
                <a:ea typeface="+mj-ea"/>
              </a:rPr>
              <a:t> </a:t>
            </a:r>
            <a:r>
              <a:rPr lang="en-US" altLang="en-US" sz="5800" b="0" cap="small" dirty="0">
                <a:ea typeface="+mj-ea"/>
              </a:rPr>
              <a:t>Objectives</a:t>
            </a:r>
            <a:endParaRPr lang="en-AU" cap="none" dirty="0"/>
          </a:p>
          <a:p>
            <a:endParaRPr lang="en-AU" cap="none" dirty="0"/>
          </a:p>
          <a:p>
            <a:endParaRPr lang="en-AU" cap="none" dirty="0"/>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4030264" y="548680"/>
            <a:ext cx="2592000" cy="2384255"/>
          </a:xfrm>
          <a:prstGeom prst="rect">
            <a:avLst/>
          </a:prstGeom>
          <a:ln>
            <a:noFill/>
          </a:ln>
          <a:extLst>
            <a:ext uri="{53640926-AAD7-44D8-BBD7-CCE9431645EC}">
              <a14:shadowObscured xmlns:a14="http://schemas.microsoft.com/office/drawing/2010/main"/>
            </a:ext>
          </a:extLst>
        </p:spPr>
      </p:pic>
      <p:sp>
        <p:nvSpPr>
          <p:cNvPr id="11" name="Subtitle 4"/>
          <p:cNvSpPr txBox="1">
            <a:spLocks/>
          </p:cNvSpPr>
          <p:nvPr/>
        </p:nvSpPr>
        <p:spPr>
          <a:xfrm>
            <a:off x="323528" y="5341216"/>
            <a:ext cx="3406316" cy="1112120"/>
          </a:xfrm>
          <a:prstGeom prst="rect">
            <a:avLst/>
          </a:prstGeom>
        </p:spPr>
        <p:txBody>
          <a:bodyPr vert="horz" lIns="182880" tIns="0">
            <a:normAutofit/>
          </a:bodyPr>
          <a:lstStyle>
            <a:lvl1pPr marL="36576" indent="0" algn="r" rtl="0" eaLnBrk="1" latinLnBrk="0" hangingPunct="1">
              <a:spcBef>
                <a:spcPts val="0"/>
              </a:spcBef>
              <a:buClr>
                <a:srgbClr val="009ED7"/>
              </a:buClr>
              <a:buSzPct val="80000"/>
              <a:buFont typeface="Wingdings 2"/>
              <a:buNone/>
              <a:defRPr kumimoji="0" sz="2000" b="1" kern="1200" cap="all" baseline="0">
                <a:solidFill>
                  <a:srgbClr val="009ED7"/>
                </a:solidFill>
                <a:effectLst/>
                <a:latin typeface="Calibri" pitchFamily="34" charset="0"/>
                <a:ea typeface="+mn-ea"/>
                <a:cs typeface="Calibri" pitchFamily="34" charset="0"/>
              </a:defRPr>
            </a:lvl1pPr>
            <a:lvl2pPr marL="457200" indent="0" algn="ctr" rtl="0" eaLnBrk="1" latinLnBrk="0" hangingPunct="1">
              <a:spcBef>
                <a:spcPts val="250"/>
              </a:spcBef>
              <a:buClr>
                <a:srgbClr val="009ED7"/>
              </a:buClr>
              <a:buSzPct val="100000"/>
              <a:buFont typeface="Verdana"/>
              <a:buNone/>
              <a:defRPr kumimoji="0" sz="2400" kern="1200">
                <a:solidFill>
                  <a:srgbClr val="5F5F5F"/>
                </a:solidFill>
                <a:latin typeface="Calibri" pitchFamily="34" charset="0"/>
                <a:ea typeface="+mn-ea"/>
                <a:cs typeface="Calibri" pitchFamily="34" charset="0"/>
              </a:defRPr>
            </a:lvl2pPr>
            <a:lvl3pPr marL="914400" indent="0" algn="ctr" rtl="0" eaLnBrk="1" latinLnBrk="0" hangingPunct="1">
              <a:spcBef>
                <a:spcPts val="250"/>
              </a:spcBef>
              <a:buClr>
                <a:srgbClr val="009ED7"/>
              </a:buClr>
              <a:buSzPct val="100000"/>
              <a:buFont typeface="Wingdings 2"/>
              <a:buNone/>
              <a:defRPr kumimoji="0" sz="2200" kern="1200">
                <a:solidFill>
                  <a:srgbClr val="5F5F5F"/>
                </a:solidFill>
                <a:latin typeface="Calibri" pitchFamily="34" charset="0"/>
                <a:ea typeface="+mn-ea"/>
                <a:cs typeface="Calibri" pitchFamily="34" charset="0"/>
              </a:defRPr>
            </a:lvl3pPr>
            <a:lvl4pPr marL="1371600" indent="0" algn="ctr" rtl="0" eaLnBrk="1" latinLnBrk="0" hangingPunct="1">
              <a:spcBef>
                <a:spcPts val="230"/>
              </a:spcBef>
              <a:buClr>
                <a:schemeClr val="accent2">
                  <a:tint val="85000"/>
                  <a:satMod val="285000"/>
                </a:schemeClr>
              </a:buClr>
              <a:buSzPct val="112000"/>
              <a:buFont typeface="Verdana"/>
              <a:buNone/>
              <a:defRPr kumimoji="0" sz="1900" kern="1200">
                <a:solidFill>
                  <a:schemeClr val="tx1"/>
                </a:solidFill>
                <a:latin typeface="+mn-lt"/>
                <a:ea typeface="+mn-ea"/>
                <a:cs typeface="+mn-cs"/>
              </a:defRPr>
            </a:lvl4pPr>
            <a:lvl5pPr marL="1828800" indent="0" algn="ctr" rtl="0" eaLnBrk="1" latinLnBrk="0" hangingPunct="1">
              <a:spcBef>
                <a:spcPts val="250"/>
              </a:spcBef>
              <a:buClr>
                <a:schemeClr val="accent3">
                  <a:tint val="85000"/>
                  <a:satMod val="275000"/>
                </a:schemeClr>
              </a:buClr>
              <a:buSzPct val="100000"/>
              <a:buFont typeface="Wingdings 2"/>
              <a:buNone/>
              <a:defRPr kumimoji="0" sz="1800" kern="1200">
                <a:solidFill>
                  <a:schemeClr val="tx1"/>
                </a:solidFill>
                <a:latin typeface="+mn-lt"/>
                <a:ea typeface="+mn-ea"/>
                <a:cs typeface="+mn-cs"/>
              </a:defRPr>
            </a:lvl5pPr>
            <a:lvl6pPr marL="2286000" indent="0" algn="ctr" rtl="0" eaLnBrk="1" latinLnBrk="0" hangingPunct="1">
              <a:spcBef>
                <a:spcPts val="250"/>
              </a:spcBef>
              <a:buClr>
                <a:schemeClr val="accent3">
                  <a:tint val="85000"/>
                  <a:satMod val="275000"/>
                </a:schemeClr>
              </a:buClr>
              <a:buSzPct val="100000"/>
              <a:buFont typeface="Verdana"/>
              <a:buNone/>
              <a:defRPr kumimoji="0" sz="1700" kern="1200" baseline="0">
                <a:solidFill>
                  <a:schemeClr val="tx1"/>
                </a:solidFill>
                <a:latin typeface="+mn-lt"/>
                <a:ea typeface="+mn-ea"/>
                <a:cs typeface="+mn-cs"/>
              </a:defRPr>
            </a:lvl6pPr>
            <a:lvl7pPr marL="2743200" indent="0" algn="ctr" rtl="0" eaLnBrk="1" latinLnBrk="0" hangingPunct="1">
              <a:spcBef>
                <a:spcPts val="255"/>
              </a:spcBef>
              <a:buClr>
                <a:schemeClr val="accent3">
                  <a:tint val="85000"/>
                  <a:satMod val="275000"/>
                </a:schemeClr>
              </a:buClr>
              <a:buSzPct val="100000"/>
              <a:buFont typeface="Wingdings 2"/>
              <a:buNone/>
              <a:defRPr kumimoji="0" sz="1500" kern="1200">
                <a:solidFill>
                  <a:schemeClr val="tx1"/>
                </a:solidFill>
                <a:latin typeface="+mn-lt"/>
                <a:ea typeface="+mn-ea"/>
                <a:cs typeface="+mn-cs"/>
              </a:defRPr>
            </a:lvl7pPr>
            <a:lvl8pPr marL="3200400" indent="0" algn="ctr" rtl="0" eaLnBrk="1" latinLnBrk="0" hangingPunct="1">
              <a:spcBef>
                <a:spcPts val="257"/>
              </a:spcBef>
              <a:buClr>
                <a:schemeClr val="accent3">
                  <a:tint val="85000"/>
                  <a:satMod val="275000"/>
                </a:schemeClr>
              </a:buClr>
              <a:buSzPct val="100000"/>
              <a:buFont typeface="Verdana"/>
              <a:buNone/>
              <a:defRPr kumimoji="0" sz="1500" kern="1200" baseline="0">
                <a:solidFill>
                  <a:schemeClr val="tx1"/>
                </a:solidFill>
                <a:latin typeface="+mn-lt"/>
                <a:ea typeface="+mn-ea"/>
                <a:cs typeface="+mn-cs"/>
              </a:defRPr>
            </a:lvl8pPr>
            <a:lvl9pPr marL="3657600" indent="0" algn="ctr" rtl="0" eaLnBrk="1" latinLnBrk="0" hangingPunct="1">
              <a:spcBef>
                <a:spcPts val="255"/>
              </a:spcBef>
              <a:buClr>
                <a:schemeClr val="accent3">
                  <a:tint val="85000"/>
                  <a:satMod val="275000"/>
                </a:schemeClr>
              </a:buClr>
              <a:buSzPct val="100000"/>
              <a:buFont typeface="Wingdings 2"/>
              <a:buNone/>
              <a:defRPr kumimoji="0" sz="1500" kern="1200">
                <a:solidFill>
                  <a:schemeClr val="tx1"/>
                </a:solidFill>
                <a:latin typeface="+mn-lt"/>
                <a:ea typeface="+mn-ea"/>
                <a:cs typeface="+mn-cs"/>
              </a:defRPr>
            </a:lvl9pPr>
            <a:extLst/>
          </a:lstStyle>
          <a:p>
            <a:pPr algn="l"/>
            <a:r>
              <a:rPr lang="en-AU" b="0" cap="none" dirty="0">
                <a:solidFill>
                  <a:srgbClr val="5F5F5F"/>
                </a:solidFill>
              </a:rPr>
              <a:t>Julian Talbot</a:t>
            </a:r>
            <a:br>
              <a:rPr lang="en-AU" b="0" cap="none" dirty="0">
                <a:solidFill>
                  <a:srgbClr val="5F5F5F"/>
                </a:solidFill>
              </a:rPr>
            </a:br>
            <a:endParaRPr lang="en-AU" b="0" cap="none" dirty="0">
              <a:solidFill>
                <a:srgbClr val="5F5F5F"/>
              </a:solidFill>
            </a:endParaRPr>
          </a:p>
        </p:txBody>
      </p:sp>
    </p:spTree>
    <p:extLst>
      <p:ext uri="{BB962C8B-B14F-4D97-AF65-F5344CB8AC3E}">
        <p14:creationId xmlns:p14="http://schemas.microsoft.com/office/powerpoint/2010/main" val="152621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a:t>
            </a:r>
            <a:r>
              <a:rPr lang="en-US" i="1" dirty="0"/>
              <a:t>I want to be rich</a:t>
            </a:r>
            <a:r>
              <a:rPr lang="en-US" dirty="0"/>
              <a:t>”  …is a daydream</a:t>
            </a:r>
          </a:p>
          <a:p>
            <a:r>
              <a:rPr lang="en-US" i="1" dirty="0"/>
              <a:t>“$2 million net worth by Dec 2023” …</a:t>
            </a:r>
            <a:r>
              <a:rPr lang="en-US" dirty="0"/>
              <a:t>is an objective!</a:t>
            </a:r>
          </a:p>
        </p:txBody>
      </p:sp>
      <p:sp>
        <p:nvSpPr>
          <p:cNvPr id="3" name="Text Placeholder 2"/>
          <p:cNvSpPr>
            <a:spLocks noGrp="1"/>
          </p:cNvSpPr>
          <p:nvPr>
            <p:ph type="body" sz="half" idx="2"/>
          </p:nvPr>
        </p:nvSpPr>
        <p:spPr/>
        <p:txBody>
          <a:bodyPr/>
          <a:lstStyle/>
          <a:p>
            <a:r>
              <a:rPr lang="en-US" i="1" dirty="0"/>
              <a:t>“A goal is a dream with a deadline.”</a:t>
            </a:r>
          </a:p>
          <a:p>
            <a:endParaRPr lang="en-US" dirty="0"/>
          </a:p>
          <a:p>
            <a:r>
              <a:rPr lang="en-US" dirty="0"/>
              <a:t>Napoleon Hill</a:t>
            </a:r>
          </a:p>
        </p:txBody>
      </p:sp>
      <p:sp>
        <p:nvSpPr>
          <p:cNvPr id="4" name="Title 3"/>
          <p:cNvSpPr>
            <a:spLocks noGrp="1"/>
          </p:cNvSpPr>
          <p:nvPr>
            <p:ph type="title"/>
          </p:nvPr>
        </p:nvSpPr>
        <p:spPr/>
        <p:txBody>
          <a:bodyPr>
            <a:normAutofit/>
          </a:bodyPr>
          <a:lstStyle/>
          <a:p>
            <a:pPr rtl="0" eaLnBrk="1" latinLnBrk="0" hangingPunct="1"/>
            <a:r>
              <a:rPr kumimoji="0" lang="en-US" sz="3600" b="1" kern="1200" cap="small" baseline="0" dirty="0">
                <a:solidFill>
                  <a:srgbClr val="5F5F5F"/>
                </a:solidFill>
                <a:effectLst/>
                <a:latin typeface="Calibri" pitchFamily="34" charset="0"/>
                <a:ea typeface="+mj-ea"/>
                <a:cs typeface="Calibri" pitchFamily="34" charset="0"/>
              </a:rPr>
              <a:t>Determine your objectives</a:t>
            </a:r>
            <a:endParaRPr lang="en-US" dirty="0"/>
          </a:p>
        </p:txBody>
      </p:sp>
      <p:pic>
        <p:nvPicPr>
          <p:cNvPr id="5" name="Picture 4" descr="stick_figure_summons_genie_400_clr_1336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59832" y="3587418"/>
            <a:ext cx="1443484" cy="2309574"/>
          </a:xfrm>
          <a:prstGeom prst="rect">
            <a:avLst/>
          </a:prstGeom>
        </p:spPr>
      </p:pic>
    </p:spTree>
    <p:extLst>
      <p:ext uri="{BB962C8B-B14F-4D97-AF65-F5344CB8AC3E}">
        <p14:creationId xmlns:p14="http://schemas.microsoft.com/office/powerpoint/2010/main" val="206326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linds(horizontal)">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SMART</a:t>
            </a:r>
          </a:p>
          <a:p>
            <a:pPr lvl="1"/>
            <a:r>
              <a:rPr lang="en-US" dirty="0"/>
              <a:t>Specific </a:t>
            </a:r>
          </a:p>
          <a:p>
            <a:pPr lvl="1"/>
            <a:r>
              <a:rPr lang="en-US" dirty="0"/>
              <a:t>Measurable </a:t>
            </a:r>
          </a:p>
          <a:p>
            <a:pPr lvl="1"/>
            <a:r>
              <a:rPr lang="en-US" dirty="0"/>
              <a:t>Achievable </a:t>
            </a:r>
          </a:p>
          <a:p>
            <a:pPr lvl="1"/>
            <a:r>
              <a:rPr lang="en-US" dirty="0"/>
              <a:t>Realistic </a:t>
            </a:r>
          </a:p>
          <a:p>
            <a:pPr lvl="1"/>
            <a:r>
              <a:rPr lang="en-US" dirty="0"/>
              <a:t>Timeframe</a:t>
            </a:r>
          </a:p>
          <a:p>
            <a:r>
              <a:rPr lang="en-US" dirty="0"/>
              <a:t>3 P’s of Goals</a:t>
            </a:r>
          </a:p>
          <a:p>
            <a:pPr lvl="1"/>
            <a:r>
              <a:rPr lang="en-US" dirty="0"/>
              <a:t>Personal</a:t>
            </a:r>
          </a:p>
          <a:p>
            <a:pPr lvl="1"/>
            <a:r>
              <a:rPr lang="en-US" dirty="0"/>
              <a:t>Present tense</a:t>
            </a:r>
          </a:p>
          <a:p>
            <a:pPr lvl="1"/>
            <a:r>
              <a:rPr lang="en-US" dirty="0"/>
              <a:t>Positive</a:t>
            </a:r>
          </a:p>
        </p:txBody>
      </p:sp>
      <p:sp>
        <p:nvSpPr>
          <p:cNvPr id="3" name="Text Placeholder 2"/>
          <p:cNvSpPr>
            <a:spLocks noGrp="1"/>
          </p:cNvSpPr>
          <p:nvPr>
            <p:ph type="body" sz="half" idx="2"/>
          </p:nvPr>
        </p:nvSpPr>
        <p:spPr/>
        <p:txBody>
          <a:bodyPr/>
          <a:lstStyle/>
          <a:p>
            <a:r>
              <a:rPr lang="en-US" i="1" dirty="0"/>
              <a:t>“You can’t build a reputation on what you are going to do.”</a:t>
            </a:r>
            <a:r>
              <a:rPr lang="en-US" dirty="0"/>
              <a:t> </a:t>
            </a:r>
          </a:p>
          <a:p>
            <a:endParaRPr lang="en-US" dirty="0"/>
          </a:p>
          <a:p>
            <a:r>
              <a:rPr lang="en-US" dirty="0"/>
              <a:t>Henry Ford</a:t>
            </a:r>
          </a:p>
        </p:txBody>
      </p:sp>
      <p:sp>
        <p:nvSpPr>
          <p:cNvPr id="4" name="Title 3"/>
          <p:cNvSpPr>
            <a:spLocks noGrp="1"/>
          </p:cNvSpPr>
          <p:nvPr>
            <p:ph type="title"/>
          </p:nvPr>
        </p:nvSpPr>
        <p:spPr/>
        <p:txBody>
          <a:bodyPr>
            <a:normAutofit/>
          </a:bodyPr>
          <a:lstStyle/>
          <a:p>
            <a:pPr rtl="0" eaLnBrk="1" latinLnBrk="0" hangingPunct="1"/>
            <a:r>
              <a:rPr kumimoji="0" lang="en-US" sz="3600" b="1" kern="1200" cap="small" baseline="0" dirty="0">
                <a:solidFill>
                  <a:srgbClr val="5F5F5F"/>
                </a:solidFill>
                <a:effectLst/>
                <a:latin typeface="Calibri" pitchFamily="34" charset="0"/>
                <a:ea typeface="+mj-ea"/>
                <a:cs typeface="Calibri" pitchFamily="34" charset="0"/>
              </a:rPr>
              <a:t>Determine your </a:t>
            </a:r>
            <a:r>
              <a:rPr lang="en-US" cap="small" dirty="0"/>
              <a:t>objectives</a:t>
            </a:r>
            <a:endParaRPr lang="en-US" dirty="0"/>
          </a:p>
        </p:txBody>
      </p:sp>
      <p:pic>
        <p:nvPicPr>
          <p:cNvPr id="5" name="Picture 4" descr="business_man_stack_graph_1600_clr_13630.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3480" y="2348880"/>
            <a:ext cx="3212976" cy="3212976"/>
          </a:xfrm>
          <a:prstGeom prst="rect">
            <a:avLst/>
          </a:prstGeom>
        </p:spPr>
      </p:pic>
    </p:spTree>
    <p:extLst>
      <p:ext uri="{BB962C8B-B14F-4D97-AF65-F5344CB8AC3E}">
        <p14:creationId xmlns:p14="http://schemas.microsoft.com/office/powerpoint/2010/main" val="267824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en-US" i="1" dirty="0"/>
              <a:t>“A man does not show his greatness by being at one extremity, but rather by touching both at once.”</a:t>
            </a:r>
          </a:p>
          <a:p>
            <a:pPr algn="r"/>
            <a:endParaRPr lang="en-US" dirty="0"/>
          </a:p>
          <a:p>
            <a:r>
              <a:rPr lang="en-US" dirty="0"/>
              <a:t>Blaise Pascal</a:t>
            </a:r>
          </a:p>
        </p:txBody>
      </p:sp>
      <p:sp>
        <p:nvSpPr>
          <p:cNvPr id="4" name="Title 3"/>
          <p:cNvSpPr>
            <a:spLocks noGrp="1"/>
          </p:cNvSpPr>
          <p:nvPr>
            <p:ph type="title"/>
          </p:nvPr>
        </p:nvSpPr>
        <p:spPr/>
        <p:txBody>
          <a:bodyPr>
            <a:normAutofit/>
          </a:bodyPr>
          <a:lstStyle/>
          <a:p>
            <a:pPr rtl="0" eaLnBrk="1" latinLnBrk="0" hangingPunct="1"/>
            <a:r>
              <a:rPr kumimoji="0" lang="en-US" sz="3600" b="1" kern="1200" cap="small" baseline="0" dirty="0">
                <a:solidFill>
                  <a:srgbClr val="5F5F5F"/>
                </a:solidFill>
                <a:effectLst/>
                <a:latin typeface="Calibri" pitchFamily="34" charset="0"/>
                <a:ea typeface="+mj-ea"/>
                <a:cs typeface="Calibri" pitchFamily="34" charset="0"/>
              </a:rPr>
              <a:t>Determine your goals</a:t>
            </a:r>
            <a:endParaRPr lang="en-US" dirty="0"/>
          </a:p>
        </p:txBody>
      </p:sp>
      <p:pic>
        <p:nvPicPr>
          <p:cNvPr id="6" name="Content Placeholder 5" descr="multiple_signs_custom_13406.png"/>
          <p:cNvPicPr>
            <a:picLocks noGrp="1" noChangeAspect="1"/>
          </p:cNvPicPr>
          <p:nvPr>
            <p:ph sz="quarter" idx="13"/>
          </p:nvPr>
        </p:nvPicPr>
        <p:blipFill rotWithShape="1">
          <a:blip r:embed="rId2" cstate="screen">
            <a:extLst>
              <a:ext uri="{28A0092B-C50C-407E-A947-70E740481C1C}">
                <a14:useLocalDpi xmlns:a14="http://schemas.microsoft.com/office/drawing/2010/main"/>
              </a:ext>
            </a:extLst>
          </a:blip>
          <a:srcRect l="2930" r="4476"/>
          <a:stretch/>
        </p:blipFill>
        <p:spPr>
          <a:xfrm>
            <a:off x="3098800" y="1484784"/>
            <a:ext cx="5664200" cy="4401168"/>
          </a:xfrm>
        </p:spPr>
      </p:pic>
    </p:spTree>
    <p:extLst>
      <p:ext uri="{BB962C8B-B14F-4D97-AF65-F5344CB8AC3E}">
        <p14:creationId xmlns:p14="http://schemas.microsoft.com/office/powerpoint/2010/main" val="429430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lnSpcReduction="10000"/>
          </a:bodyPr>
          <a:lstStyle/>
          <a:p>
            <a:r>
              <a:rPr lang="en-US" dirty="0"/>
              <a:t>What is your higher purpose?</a:t>
            </a:r>
          </a:p>
          <a:p>
            <a:r>
              <a:rPr lang="en-US" dirty="0"/>
              <a:t>What will sustain your goals!?!</a:t>
            </a:r>
          </a:p>
          <a:p>
            <a:r>
              <a:rPr lang="en-US" dirty="0"/>
              <a:t>Why are you here?</a:t>
            </a:r>
          </a:p>
          <a:p>
            <a:pPr lvl="1"/>
            <a:r>
              <a:rPr lang="en-US" i="1" dirty="0"/>
              <a:t>To make the world a better place?</a:t>
            </a:r>
          </a:p>
          <a:p>
            <a:pPr lvl="1"/>
            <a:r>
              <a:rPr lang="en-US" i="1" dirty="0"/>
              <a:t>Provide great IT solutions?</a:t>
            </a:r>
          </a:p>
          <a:p>
            <a:pPr lvl="1"/>
            <a:r>
              <a:rPr lang="en-US" i="1" dirty="0"/>
              <a:t>Raise a wonderful family?</a:t>
            </a:r>
          </a:p>
          <a:p>
            <a:pPr lvl="1"/>
            <a:r>
              <a:rPr lang="en-US" i="1" dirty="0"/>
              <a:t>To adventure?</a:t>
            </a:r>
          </a:p>
          <a:p>
            <a:r>
              <a:rPr lang="en-US" dirty="0"/>
              <a:t>Work out what your purpose is:</a:t>
            </a:r>
          </a:p>
          <a:p>
            <a:pPr lvl="1"/>
            <a:r>
              <a:rPr lang="en-US" dirty="0"/>
              <a:t>How you spend your time?</a:t>
            </a:r>
          </a:p>
          <a:p>
            <a:pPr lvl="1"/>
            <a:r>
              <a:rPr lang="en-US" dirty="0"/>
              <a:t>Who is it for or who does it serve?</a:t>
            </a:r>
          </a:p>
          <a:p>
            <a:pPr lvl="1"/>
            <a:r>
              <a:rPr lang="en-US" dirty="0"/>
              <a:t>What brings you joy?</a:t>
            </a:r>
          </a:p>
          <a:p>
            <a:pPr lvl="1"/>
            <a:r>
              <a:rPr lang="en-US" dirty="0"/>
              <a:t>Why did you choose your current life?</a:t>
            </a:r>
          </a:p>
        </p:txBody>
      </p:sp>
      <p:sp>
        <p:nvSpPr>
          <p:cNvPr id="3" name="Text Placeholder 2"/>
          <p:cNvSpPr>
            <a:spLocks noGrp="1"/>
          </p:cNvSpPr>
          <p:nvPr>
            <p:ph type="body" sz="half" idx="2"/>
          </p:nvPr>
        </p:nvSpPr>
        <p:spPr/>
        <p:txBody>
          <a:bodyPr/>
          <a:lstStyle/>
          <a:p>
            <a:endParaRPr lang="en-US" dirty="0"/>
          </a:p>
          <a:p>
            <a:r>
              <a:rPr lang="en-US" dirty="0"/>
              <a:t>“</a:t>
            </a:r>
            <a:r>
              <a:rPr lang="en-US" i="1" dirty="0"/>
              <a:t>You are the master of your destiny. You can influence, direct and control your own environment. You can make your life what you want it to be</a:t>
            </a:r>
            <a:r>
              <a:rPr lang="en-US" dirty="0"/>
              <a:t>.” </a:t>
            </a:r>
          </a:p>
          <a:p>
            <a:endParaRPr lang="en-US" dirty="0"/>
          </a:p>
          <a:p>
            <a:r>
              <a:rPr lang="en-US" dirty="0"/>
              <a:t>Napoleon Hill</a:t>
            </a:r>
          </a:p>
        </p:txBody>
      </p:sp>
      <p:sp>
        <p:nvSpPr>
          <p:cNvPr id="4" name="Title 3"/>
          <p:cNvSpPr>
            <a:spLocks noGrp="1"/>
          </p:cNvSpPr>
          <p:nvPr>
            <p:ph type="title"/>
          </p:nvPr>
        </p:nvSpPr>
        <p:spPr/>
        <p:txBody>
          <a:bodyPr>
            <a:normAutofit/>
          </a:bodyPr>
          <a:lstStyle/>
          <a:p>
            <a:pPr rtl="0" eaLnBrk="1" latinLnBrk="0" hangingPunct="1"/>
            <a:r>
              <a:rPr kumimoji="0" lang="en-US" sz="3600" b="1" kern="1200" cap="small" baseline="0" dirty="0">
                <a:solidFill>
                  <a:srgbClr val="5F5F5F"/>
                </a:solidFill>
                <a:effectLst/>
                <a:latin typeface="Calibri" pitchFamily="34" charset="0"/>
                <a:ea typeface="+mj-ea"/>
                <a:cs typeface="Calibri" pitchFamily="34" charset="0"/>
              </a:rPr>
              <a:t>Decide your purpose</a:t>
            </a:r>
            <a:endParaRPr lang="en-US" dirty="0"/>
          </a:p>
        </p:txBody>
      </p:sp>
    </p:spTree>
    <p:extLst>
      <p:ext uri="{BB962C8B-B14F-4D97-AF65-F5344CB8AC3E}">
        <p14:creationId xmlns:p14="http://schemas.microsoft.com/office/powerpoint/2010/main" val="407827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Take an inventory of where you are now:</a:t>
            </a:r>
          </a:p>
          <a:p>
            <a:pPr lvl="1"/>
            <a:r>
              <a:rPr lang="en-US" dirty="0"/>
              <a:t>Assets, liabilities, income, expenses</a:t>
            </a:r>
          </a:p>
          <a:p>
            <a:pPr lvl="1"/>
            <a:r>
              <a:rPr lang="en-US" dirty="0"/>
              <a:t>Family, relationships, adventure, career</a:t>
            </a:r>
          </a:p>
          <a:p>
            <a:r>
              <a:rPr lang="en-US" dirty="0"/>
              <a:t>Be realistic and honest</a:t>
            </a:r>
          </a:p>
        </p:txBody>
      </p:sp>
      <p:sp>
        <p:nvSpPr>
          <p:cNvPr id="3" name="Text Placeholder 2"/>
          <p:cNvSpPr>
            <a:spLocks noGrp="1"/>
          </p:cNvSpPr>
          <p:nvPr>
            <p:ph type="body" sz="half" idx="2"/>
          </p:nvPr>
        </p:nvSpPr>
        <p:spPr/>
        <p:txBody>
          <a:bodyPr/>
          <a:lstStyle/>
          <a:p>
            <a:endParaRPr lang="en-US" i="1" dirty="0"/>
          </a:p>
          <a:p>
            <a:r>
              <a:rPr lang="en-US" i="1" dirty="0"/>
              <a:t>“When your desires are strong enough, you will appear to possess superhuman powers to achieve.” </a:t>
            </a:r>
          </a:p>
          <a:p>
            <a:endParaRPr lang="en-US" dirty="0"/>
          </a:p>
          <a:p>
            <a:r>
              <a:rPr lang="en-US" dirty="0"/>
              <a:t>Napoleon Hill</a:t>
            </a:r>
          </a:p>
          <a:p>
            <a:endParaRPr lang="en-US" dirty="0"/>
          </a:p>
        </p:txBody>
      </p:sp>
      <p:sp>
        <p:nvSpPr>
          <p:cNvPr id="4" name="Title 3"/>
          <p:cNvSpPr>
            <a:spLocks noGrp="1"/>
          </p:cNvSpPr>
          <p:nvPr>
            <p:ph type="title"/>
          </p:nvPr>
        </p:nvSpPr>
        <p:spPr/>
        <p:txBody>
          <a:bodyPr>
            <a:normAutofit/>
          </a:bodyPr>
          <a:lstStyle/>
          <a:p>
            <a:pPr rtl="0" eaLnBrk="1" latinLnBrk="0" hangingPunct="1"/>
            <a:r>
              <a:rPr kumimoji="0" lang="en-US" sz="3600" b="1" kern="1200" cap="small" baseline="0" dirty="0">
                <a:solidFill>
                  <a:srgbClr val="5F5F5F"/>
                </a:solidFill>
                <a:effectLst/>
                <a:latin typeface="Calibri" pitchFamily="34" charset="0"/>
                <a:ea typeface="+mj-ea"/>
                <a:cs typeface="Calibri" pitchFamily="34" charset="0"/>
              </a:rPr>
              <a:t>Start at the beginning</a:t>
            </a:r>
            <a:endParaRPr lang="en-US" dirty="0"/>
          </a:p>
        </p:txBody>
      </p:sp>
      <p:pic>
        <p:nvPicPr>
          <p:cNvPr id="6" name="Picture 5" descr="reading_long_list_400_clr_7156.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76056" y="3501008"/>
            <a:ext cx="3476104" cy="3041591"/>
          </a:xfrm>
          <a:prstGeom prst="rect">
            <a:avLst/>
          </a:prstGeom>
        </p:spPr>
      </p:pic>
    </p:spTree>
    <p:extLst>
      <p:ext uri="{BB962C8B-B14F-4D97-AF65-F5344CB8AC3E}">
        <p14:creationId xmlns:p14="http://schemas.microsoft.com/office/powerpoint/2010/main" val="181766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Start with the end in mind.</a:t>
            </a:r>
          </a:p>
          <a:p>
            <a:r>
              <a:rPr lang="en-US" dirty="0"/>
              <a:t>Eat the elephant one bite at a time!</a:t>
            </a:r>
          </a:p>
          <a:p>
            <a:endParaRPr lang="en-US" dirty="0"/>
          </a:p>
        </p:txBody>
      </p:sp>
      <p:sp>
        <p:nvSpPr>
          <p:cNvPr id="3" name="Text Placeholder 2"/>
          <p:cNvSpPr>
            <a:spLocks noGrp="1"/>
          </p:cNvSpPr>
          <p:nvPr>
            <p:ph type="body" sz="half" idx="2"/>
          </p:nvPr>
        </p:nvSpPr>
        <p:spPr/>
        <p:txBody>
          <a:bodyPr/>
          <a:lstStyle/>
          <a:p>
            <a:r>
              <a:rPr lang="en-US" i="1" dirty="0"/>
              <a:t>“…plans are useless, but planning is everything.” </a:t>
            </a:r>
          </a:p>
          <a:p>
            <a:endParaRPr lang="en-US" dirty="0"/>
          </a:p>
          <a:p>
            <a:r>
              <a:rPr lang="en-US" dirty="0"/>
              <a:t>Dwight D. Eisenhower</a:t>
            </a:r>
          </a:p>
        </p:txBody>
      </p:sp>
      <p:sp>
        <p:nvSpPr>
          <p:cNvPr id="4" name="Title 3"/>
          <p:cNvSpPr>
            <a:spLocks noGrp="1"/>
          </p:cNvSpPr>
          <p:nvPr>
            <p:ph type="title"/>
          </p:nvPr>
        </p:nvSpPr>
        <p:spPr/>
        <p:txBody>
          <a:bodyPr>
            <a:normAutofit/>
          </a:bodyPr>
          <a:lstStyle/>
          <a:p>
            <a:pPr rtl="0" eaLnBrk="1" latinLnBrk="0" hangingPunct="1"/>
            <a:r>
              <a:rPr kumimoji="0" lang="en-US" sz="3600" b="1" kern="1200" cap="small" baseline="0" dirty="0">
                <a:solidFill>
                  <a:srgbClr val="5F5F5F"/>
                </a:solidFill>
                <a:effectLst/>
                <a:latin typeface="Calibri" pitchFamily="34" charset="0"/>
                <a:ea typeface="+mj-ea"/>
                <a:cs typeface="Calibri" pitchFamily="34" charset="0"/>
              </a:rPr>
              <a:t>Make a plan</a:t>
            </a:r>
            <a:endParaRPr lang="en-US" dirty="0"/>
          </a:p>
        </p:txBody>
      </p:sp>
      <p:pic>
        <p:nvPicPr>
          <p:cNvPr id="6" name="Picture 5" descr="from_custom_text_to_custom_text_12022.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75856" y="2593706"/>
            <a:ext cx="4824536" cy="3859629"/>
          </a:xfrm>
          <a:prstGeom prst="rect">
            <a:avLst/>
          </a:prstGeom>
        </p:spPr>
      </p:pic>
    </p:spTree>
    <p:extLst>
      <p:ext uri="{BB962C8B-B14F-4D97-AF65-F5344CB8AC3E}">
        <p14:creationId xmlns:p14="http://schemas.microsoft.com/office/powerpoint/2010/main" val="346527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1780305" y="4093690"/>
            <a:ext cx="6719025" cy="2259876"/>
          </a:xfrm>
          <a:prstGeom prst="rect">
            <a:avLst/>
          </a:prstGeom>
        </p:spPr>
        <p:txBody>
          <a:bodyPr vert="horz" lIns="95227" tIns="47613" rIns="95227" bIns="47613" rtlCol="0" anchor="b">
            <a:normAutofit/>
          </a:bodyPr>
          <a:lstStyle>
            <a:lvl1pPr marL="0" indent="0" algn="l" defTabSz="1031626" rtl="0" eaLnBrk="1" latinLnBrk="0" hangingPunct="1">
              <a:spcBef>
                <a:spcPct val="20000"/>
              </a:spcBef>
              <a:buFont typeface="Arial" pitchFamily="34" charset="0"/>
              <a:buNone/>
              <a:defRPr sz="2300" b="1" kern="1200">
                <a:solidFill>
                  <a:srgbClr val="63BDCB"/>
                </a:solidFill>
                <a:latin typeface="+mn-lt"/>
                <a:ea typeface="+mn-ea"/>
                <a:cs typeface="+mn-cs"/>
              </a:defRPr>
            </a:lvl1pPr>
            <a:lvl2pPr marL="515813" indent="0" algn="l" defTabSz="1031626"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2pPr>
            <a:lvl3pPr marL="1031626" indent="0" algn="l" defTabSz="1031626"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3pPr>
            <a:lvl4pPr marL="1547439" indent="0" algn="l" defTabSz="1031626"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4pPr>
            <a:lvl5pPr marL="2063252" indent="0" algn="l" defTabSz="1031626"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5pPr>
            <a:lvl6pPr marL="2579065" indent="0" algn="l" defTabSz="1031626"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3094878" indent="0" algn="l" defTabSz="1031626"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610691" indent="0" algn="l" defTabSz="1031626"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4126504" indent="0" algn="l" defTabSz="1031626"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r">
              <a:lnSpc>
                <a:spcPct val="80000"/>
              </a:lnSpc>
            </a:pPr>
            <a:r>
              <a:rPr lang="en-US" sz="2954" dirty="0">
                <a:solidFill>
                  <a:schemeClr val="accent1">
                    <a:lumMod val="75000"/>
                  </a:schemeClr>
                </a:solidFill>
              </a:rPr>
              <a:t>Julian Talbot</a:t>
            </a:r>
          </a:p>
        </p:txBody>
      </p:sp>
      <p:sp>
        <p:nvSpPr>
          <p:cNvPr id="2" name="Title 1"/>
          <p:cNvSpPr>
            <a:spLocks noGrp="1"/>
          </p:cNvSpPr>
          <p:nvPr>
            <p:ph type="title"/>
          </p:nvPr>
        </p:nvSpPr>
        <p:spPr>
          <a:xfrm>
            <a:off x="681038" y="4061758"/>
            <a:ext cx="7772400" cy="559638"/>
          </a:xfrm>
        </p:spPr>
        <p:txBody>
          <a:bodyPr>
            <a:normAutofit/>
          </a:bodyPr>
          <a:lstStyle/>
          <a:p>
            <a:pPr rtl="0" eaLnBrk="1" latinLnBrk="0" hangingPunct="1"/>
            <a:r>
              <a:rPr lang="en-AU" sz="3323" dirty="0">
                <a:solidFill>
                  <a:srgbClr val="000000"/>
                </a:solidFill>
                <a:latin typeface="Calibri"/>
                <a:ea typeface="+mn-ea"/>
                <a:cs typeface="+mn-cs"/>
              </a:rPr>
              <a:t>A ‘How to’ Guide…</a:t>
            </a:r>
            <a:endParaRPr lang="en-AU" dirty="0">
              <a:effectLst/>
            </a:endParaRPr>
          </a:p>
        </p:txBody>
      </p:sp>
      <p:sp>
        <p:nvSpPr>
          <p:cNvPr id="3" name="Text Placeholder 2"/>
          <p:cNvSpPr>
            <a:spLocks noGrp="1"/>
          </p:cNvSpPr>
          <p:nvPr>
            <p:ph type="body" idx="1"/>
          </p:nvPr>
        </p:nvSpPr>
        <p:spPr/>
        <p:txBody>
          <a:bodyPr/>
          <a:lstStyle/>
          <a:p>
            <a:r>
              <a:rPr lang="en-US" sz="2215" i="1" dirty="0"/>
              <a:t>… 33% more income every 3 years</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70814" y="1501401"/>
            <a:ext cx="3376246" cy="3165231"/>
          </a:xfrm>
          <a:prstGeom prst="rect">
            <a:avLst/>
          </a:prstGeom>
        </p:spPr>
      </p:pic>
    </p:spTree>
    <p:extLst>
      <p:ext uri="{BB962C8B-B14F-4D97-AF65-F5344CB8AC3E}">
        <p14:creationId xmlns:p14="http://schemas.microsoft.com/office/powerpoint/2010/main" val="34235303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Associate with positive people</a:t>
            </a:r>
          </a:p>
          <a:p>
            <a:r>
              <a:rPr lang="en-US" dirty="0"/>
              <a:t>ONLY share your goals with people who will truly support them/you!</a:t>
            </a:r>
          </a:p>
          <a:p>
            <a:r>
              <a:rPr lang="en-US" dirty="0"/>
              <a:t>Build a team</a:t>
            </a:r>
          </a:p>
          <a:p>
            <a:pPr lvl="1"/>
            <a:r>
              <a:rPr lang="en-US" dirty="0"/>
              <a:t>Accountant</a:t>
            </a:r>
          </a:p>
          <a:p>
            <a:pPr lvl="1"/>
            <a:r>
              <a:rPr lang="en-US" dirty="0"/>
              <a:t>Solicitor</a:t>
            </a:r>
          </a:p>
          <a:p>
            <a:pPr lvl="1"/>
            <a:r>
              <a:rPr lang="en-US" dirty="0"/>
              <a:t>Advisors</a:t>
            </a:r>
          </a:p>
          <a:p>
            <a:pPr lvl="1"/>
            <a:r>
              <a:rPr lang="en-US" dirty="0"/>
              <a:t>Mentors</a:t>
            </a:r>
          </a:p>
          <a:p>
            <a:pPr lvl="1"/>
            <a:r>
              <a:rPr lang="en-US" dirty="0"/>
              <a:t>Supporters</a:t>
            </a:r>
          </a:p>
          <a:p>
            <a:endParaRPr lang="en-US" dirty="0"/>
          </a:p>
        </p:txBody>
      </p:sp>
      <p:sp>
        <p:nvSpPr>
          <p:cNvPr id="3" name="Text Placeholder 2"/>
          <p:cNvSpPr>
            <a:spLocks noGrp="1"/>
          </p:cNvSpPr>
          <p:nvPr>
            <p:ph type="body" sz="half" idx="2"/>
          </p:nvPr>
        </p:nvSpPr>
        <p:spPr/>
        <p:txBody>
          <a:bodyPr/>
          <a:lstStyle/>
          <a:p>
            <a:endParaRPr lang="en-US" i="1" dirty="0"/>
          </a:p>
          <a:p>
            <a:r>
              <a:rPr lang="en-US" i="1" dirty="0"/>
              <a:t>“My best friend is the one who brings out the best in me.”</a:t>
            </a:r>
          </a:p>
          <a:p>
            <a:endParaRPr lang="en-US" dirty="0"/>
          </a:p>
          <a:p>
            <a:r>
              <a:rPr lang="en-US" dirty="0"/>
              <a:t>Henry Ford</a:t>
            </a:r>
          </a:p>
        </p:txBody>
      </p:sp>
      <p:sp>
        <p:nvSpPr>
          <p:cNvPr id="4" name="Title 3"/>
          <p:cNvSpPr>
            <a:spLocks noGrp="1"/>
          </p:cNvSpPr>
          <p:nvPr>
            <p:ph type="title"/>
          </p:nvPr>
        </p:nvSpPr>
        <p:spPr/>
        <p:txBody>
          <a:bodyPr>
            <a:normAutofit fontScale="90000"/>
          </a:bodyPr>
          <a:lstStyle/>
          <a:p>
            <a:pPr rtl="0" eaLnBrk="1" latinLnBrk="0" hangingPunct="1"/>
            <a:r>
              <a:rPr kumimoji="0" lang="en-US" sz="3600" b="1" kern="1200" cap="small" baseline="0" dirty="0">
                <a:solidFill>
                  <a:srgbClr val="5F5F5F"/>
                </a:solidFill>
                <a:effectLst/>
                <a:latin typeface="Calibri" pitchFamily="34" charset="0"/>
                <a:ea typeface="+mj-ea"/>
                <a:cs typeface="Calibri" pitchFamily="34" charset="0"/>
              </a:rPr>
              <a:t>Associate with the right people</a:t>
            </a:r>
            <a:endParaRPr lang="en-US" dirty="0"/>
          </a:p>
        </p:txBody>
      </p:sp>
      <p:pic>
        <p:nvPicPr>
          <p:cNvPr id="5" name="Picture 4" descr="people_pyramid_small_1600_clr_11838.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08104" y="2708920"/>
            <a:ext cx="2240988" cy="3259618"/>
          </a:xfrm>
          <a:prstGeom prst="rect">
            <a:avLst/>
          </a:prstGeom>
        </p:spPr>
      </p:pic>
    </p:spTree>
    <p:extLst>
      <p:ext uri="{BB962C8B-B14F-4D97-AF65-F5344CB8AC3E}">
        <p14:creationId xmlns:p14="http://schemas.microsoft.com/office/powerpoint/2010/main" val="298281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How will you feel when you achieve your objective(s)?</a:t>
            </a:r>
          </a:p>
          <a:p>
            <a:r>
              <a:rPr lang="en-US" dirty="0"/>
              <a:t>Where will you live?</a:t>
            </a:r>
          </a:p>
          <a:p>
            <a:r>
              <a:rPr lang="en-US" dirty="0"/>
              <a:t>What will you do?</a:t>
            </a:r>
          </a:p>
          <a:p>
            <a:r>
              <a:rPr lang="en-US" dirty="0"/>
              <a:t>What </a:t>
            </a:r>
            <a:r>
              <a:rPr lang="en-US" dirty="0" err="1"/>
              <a:t>colour</a:t>
            </a:r>
            <a:r>
              <a:rPr lang="en-US" dirty="0"/>
              <a:t> is your objective?</a:t>
            </a:r>
          </a:p>
          <a:p>
            <a:endParaRPr lang="en-US" dirty="0"/>
          </a:p>
        </p:txBody>
      </p:sp>
      <p:sp>
        <p:nvSpPr>
          <p:cNvPr id="3" name="Text Placeholder 2"/>
          <p:cNvSpPr>
            <a:spLocks noGrp="1"/>
          </p:cNvSpPr>
          <p:nvPr>
            <p:ph type="body" sz="half" idx="2"/>
          </p:nvPr>
        </p:nvSpPr>
        <p:spPr/>
        <p:txBody>
          <a:bodyPr/>
          <a:lstStyle/>
          <a:p>
            <a:r>
              <a:rPr lang="en-US" i="1" dirty="0"/>
              <a:t>“Whatever the mind can conceive and believe, it can achieve.”</a:t>
            </a:r>
          </a:p>
          <a:p>
            <a:pPr algn="r"/>
            <a:endParaRPr lang="en-US" dirty="0"/>
          </a:p>
          <a:p>
            <a:r>
              <a:rPr lang="en-US" dirty="0"/>
              <a:t>Napoleon Hill</a:t>
            </a:r>
          </a:p>
          <a:p>
            <a:endParaRPr lang="en-US" dirty="0"/>
          </a:p>
        </p:txBody>
      </p:sp>
      <p:sp>
        <p:nvSpPr>
          <p:cNvPr id="4" name="Title 3"/>
          <p:cNvSpPr>
            <a:spLocks noGrp="1"/>
          </p:cNvSpPr>
          <p:nvPr>
            <p:ph type="title"/>
          </p:nvPr>
        </p:nvSpPr>
        <p:spPr/>
        <p:txBody>
          <a:bodyPr>
            <a:normAutofit/>
          </a:bodyPr>
          <a:lstStyle/>
          <a:p>
            <a:pPr rtl="0" eaLnBrk="1" latinLnBrk="0" hangingPunct="1"/>
            <a:r>
              <a:rPr kumimoji="0" lang="en-US" sz="3600" b="1" kern="1200" cap="small" baseline="0" dirty="0" err="1">
                <a:solidFill>
                  <a:srgbClr val="5F5F5F"/>
                </a:solidFill>
                <a:effectLst/>
                <a:latin typeface="Calibri" pitchFamily="34" charset="0"/>
                <a:ea typeface="+mj-ea"/>
                <a:cs typeface="Calibri" pitchFamily="34" charset="0"/>
              </a:rPr>
              <a:t>Visualise</a:t>
            </a:r>
            <a:endParaRPr lang="en-US" dirty="0"/>
          </a:p>
        </p:txBody>
      </p:sp>
      <p:pic>
        <p:nvPicPr>
          <p:cNvPr id="6" name="Picture 5" descr="pondering_two_thoughts_anim_500_clr_12228.g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36096" y="3573016"/>
            <a:ext cx="2736304" cy="2736304"/>
          </a:xfrm>
          <a:prstGeom prst="rect">
            <a:avLst/>
          </a:prstGeom>
        </p:spPr>
      </p:pic>
    </p:spTree>
    <p:extLst>
      <p:ext uri="{BB962C8B-B14F-4D97-AF65-F5344CB8AC3E}">
        <p14:creationId xmlns:p14="http://schemas.microsoft.com/office/powerpoint/2010/main" val="36801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lnSpcReduction="10000"/>
          </a:bodyPr>
          <a:lstStyle/>
          <a:p>
            <a:r>
              <a:rPr lang="en-US" dirty="0"/>
              <a:t>Daily</a:t>
            </a:r>
          </a:p>
          <a:p>
            <a:r>
              <a:rPr lang="en-US" dirty="0"/>
              <a:t>Weekly</a:t>
            </a:r>
          </a:p>
          <a:p>
            <a:r>
              <a:rPr lang="en-US" dirty="0"/>
              <a:t>Annually</a:t>
            </a:r>
          </a:p>
          <a:p>
            <a:endParaRPr lang="en-US" dirty="0"/>
          </a:p>
          <a:p>
            <a:endParaRPr lang="en-US" dirty="0"/>
          </a:p>
          <a:p>
            <a:r>
              <a:rPr lang="en-US" dirty="0"/>
              <a:t>Take personal responsibility:</a:t>
            </a:r>
          </a:p>
          <a:p>
            <a:pPr lvl="1"/>
            <a:r>
              <a:rPr lang="en-US" dirty="0"/>
              <a:t>If they’re not achieved… Why? Understand your contribution and move on – revise timeline and/or plan. </a:t>
            </a:r>
          </a:p>
          <a:p>
            <a:pPr lvl="1"/>
            <a:r>
              <a:rPr lang="en-US" dirty="0"/>
              <a:t>If they are… celebrate, take the credit and set new objectives &amp; plans!</a:t>
            </a:r>
          </a:p>
        </p:txBody>
      </p:sp>
      <p:sp>
        <p:nvSpPr>
          <p:cNvPr id="3" name="Text Placeholder 2"/>
          <p:cNvSpPr>
            <a:spLocks noGrp="1"/>
          </p:cNvSpPr>
          <p:nvPr>
            <p:ph type="body" sz="half" idx="2"/>
          </p:nvPr>
        </p:nvSpPr>
        <p:spPr/>
        <p:txBody>
          <a:bodyPr/>
          <a:lstStyle/>
          <a:p>
            <a:r>
              <a:rPr lang="en-US" i="1" dirty="0"/>
              <a:t>“Set your mind on a definite goal and observe how quickly the world stands aside to let you pass.” </a:t>
            </a:r>
          </a:p>
          <a:p>
            <a:endParaRPr lang="en-US" dirty="0"/>
          </a:p>
          <a:p>
            <a:r>
              <a:rPr lang="en-US" dirty="0"/>
              <a:t>Napoleon Hill</a:t>
            </a:r>
          </a:p>
          <a:p>
            <a:endParaRPr lang="en-US" dirty="0"/>
          </a:p>
        </p:txBody>
      </p:sp>
      <p:sp>
        <p:nvSpPr>
          <p:cNvPr id="4" name="Title 3"/>
          <p:cNvSpPr>
            <a:spLocks noGrp="1"/>
          </p:cNvSpPr>
          <p:nvPr>
            <p:ph type="title"/>
          </p:nvPr>
        </p:nvSpPr>
        <p:spPr/>
        <p:txBody>
          <a:bodyPr>
            <a:normAutofit/>
          </a:bodyPr>
          <a:lstStyle/>
          <a:p>
            <a:pPr rtl="0" eaLnBrk="1" latinLnBrk="0" hangingPunct="1"/>
            <a:r>
              <a:rPr kumimoji="0" lang="en-US" sz="3600" b="1" kern="1200" cap="small" baseline="0" dirty="0">
                <a:solidFill>
                  <a:srgbClr val="5F5F5F"/>
                </a:solidFill>
                <a:effectLst/>
                <a:latin typeface="Calibri" pitchFamily="34" charset="0"/>
                <a:ea typeface="+mj-ea"/>
                <a:cs typeface="Calibri" pitchFamily="34" charset="0"/>
              </a:rPr>
              <a:t>Review your objectives</a:t>
            </a:r>
            <a:endParaRPr lang="en-US" dirty="0"/>
          </a:p>
        </p:txBody>
      </p:sp>
      <p:pic>
        <p:nvPicPr>
          <p:cNvPr id="5" name="Picture 4" descr="rocket_graph_1600_clr_12795.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8104" y="764704"/>
            <a:ext cx="2636912" cy="2636912"/>
          </a:xfrm>
          <a:prstGeom prst="rect">
            <a:avLst/>
          </a:prstGeom>
        </p:spPr>
      </p:pic>
    </p:spTree>
    <p:extLst>
      <p:ext uri="{BB962C8B-B14F-4D97-AF65-F5344CB8AC3E}">
        <p14:creationId xmlns:p14="http://schemas.microsoft.com/office/powerpoint/2010/main" val="379318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dissolv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dissolve">
                                      <p:cBhvr>
                                        <p:cTn id="18" dur="500"/>
                                        <p:tgtEl>
                                          <p:spTgt spid="2">
                                            <p:txEl>
                                              <p:pRg st="5" end="5"/>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Effect transition="in" filter="dissolve">
                                      <p:cBhvr>
                                        <p:cTn id="21" dur="500"/>
                                        <p:tgtEl>
                                          <p:spTgt spid="2">
                                            <p:txEl>
                                              <p:pRg st="6" end="6"/>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
                                            <p:txEl>
                                              <p:pRg st="7" end="7"/>
                                            </p:txEl>
                                          </p:spTgt>
                                        </p:tgtEl>
                                        <p:attrNameLst>
                                          <p:attrName>style.visibility</p:attrName>
                                        </p:attrNameLst>
                                      </p:cBhvr>
                                      <p:to>
                                        <p:strVal val="visible"/>
                                      </p:to>
                                    </p:set>
                                    <p:animEffect transition="in" filter="dissolve">
                                      <p:cBhvr>
                                        <p:cTn id="24"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Review your objectives frequently</a:t>
            </a:r>
          </a:p>
          <a:p>
            <a:r>
              <a:rPr lang="en-US" dirty="0"/>
              <a:t>Measure the progress</a:t>
            </a:r>
          </a:p>
          <a:p>
            <a:r>
              <a:rPr lang="en-US" dirty="0"/>
              <a:t>Check and adjust your action plan</a:t>
            </a:r>
          </a:p>
          <a:p>
            <a:pPr marL="0" indent="0">
              <a:buNone/>
            </a:pPr>
            <a:endParaRPr lang="en-US" dirty="0"/>
          </a:p>
        </p:txBody>
      </p:sp>
      <p:sp>
        <p:nvSpPr>
          <p:cNvPr id="3" name="Text Placeholder 2"/>
          <p:cNvSpPr>
            <a:spLocks noGrp="1"/>
          </p:cNvSpPr>
          <p:nvPr>
            <p:ph type="body" sz="half" idx="2"/>
          </p:nvPr>
        </p:nvSpPr>
        <p:spPr/>
        <p:txBody>
          <a:bodyPr/>
          <a:lstStyle/>
          <a:p>
            <a:endParaRPr lang="en-US" dirty="0"/>
          </a:p>
          <a:p>
            <a:r>
              <a:rPr lang="en-US" dirty="0"/>
              <a:t>“</a:t>
            </a:r>
            <a:r>
              <a:rPr lang="en-US" i="1" dirty="0"/>
              <a:t>When defeat comes, accept it as a signal that your plans are not sound, rebuild those plans, and set sail once more toward your coveted goal</a:t>
            </a:r>
            <a:r>
              <a:rPr lang="en-US" dirty="0"/>
              <a:t>.” </a:t>
            </a:r>
          </a:p>
          <a:p>
            <a:endParaRPr lang="en-US" dirty="0"/>
          </a:p>
          <a:p>
            <a:r>
              <a:rPr lang="en-US" dirty="0"/>
              <a:t>Napoleon Hill</a:t>
            </a:r>
          </a:p>
        </p:txBody>
      </p:sp>
      <p:sp>
        <p:nvSpPr>
          <p:cNvPr id="4" name="Title 3"/>
          <p:cNvSpPr>
            <a:spLocks noGrp="1"/>
          </p:cNvSpPr>
          <p:nvPr>
            <p:ph type="title"/>
          </p:nvPr>
        </p:nvSpPr>
        <p:spPr/>
        <p:txBody>
          <a:bodyPr>
            <a:normAutofit/>
          </a:bodyPr>
          <a:lstStyle/>
          <a:p>
            <a:pPr rtl="0" eaLnBrk="1" latinLnBrk="0" hangingPunct="1"/>
            <a:r>
              <a:rPr kumimoji="0" lang="en-US" sz="3600" b="1" kern="1200" cap="small" baseline="0" dirty="0">
                <a:solidFill>
                  <a:srgbClr val="5F5F5F"/>
                </a:solidFill>
                <a:effectLst/>
                <a:latin typeface="Calibri" pitchFamily="34" charset="0"/>
                <a:ea typeface="+mj-ea"/>
                <a:cs typeface="Calibri" pitchFamily="34" charset="0"/>
              </a:rPr>
              <a:t>Measure your progress</a:t>
            </a:r>
            <a:endParaRPr lang="en-US" dirty="0"/>
          </a:p>
        </p:txBody>
      </p:sp>
      <p:pic>
        <p:nvPicPr>
          <p:cNvPr id="5" name="Picture 4" descr="woman_checks_it_off_her_list_500_clr_12483.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41930" y="2636912"/>
            <a:ext cx="4975200" cy="3980160"/>
          </a:xfrm>
          <a:prstGeom prst="rect">
            <a:avLst/>
          </a:prstGeom>
        </p:spPr>
      </p:pic>
    </p:spTree>
    <p:extLst>
      <p:ext uri="{BB962C8B-B14F-4D97-AF65-F5344CB8AC3E}">
        <p14:creationId xmlns:p14="http://schemas.microsoft.com/office/powerpoint/2010/main" val="149158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Work out what you want</a:t>
            </a:r>
          </a:p>
          <a:p>
            <a:r>
              <a:rPr lang="en-US" dirty="0"/>
              <a:t>Work out how to achieve it</a:t>
            </a:r>
          </a:p>
          <a:p>
            <a:r>
              <a:rPr lang="en-US" dirty="0"/>
              <a:t>Do something today!</a:t>
            </a:r>
          </a:p>
          <a:p>
            <a:r>
              <a:rPr lang="en-US" dirty="0"/>
              <a:t>Do SOMETHING toward your goals EVERY day!</a:t>
            </a:r>
          </a:p>
        </p:txBody>
      </p:sp>
      <p:sp>
        <p:nvSpPr>
          <p:cNvPr id="3" name="Text Placeholder 2"/>
          <p:cNvSpPr>
            <a:spLocks noGrp="1"/>
          </p:cNvSpPr>
          <p:nvPr>
            <p:ph type="body" sz="half" idx="2"/>
          </p:nvPr>
        </p:nvSpPr>
        <p:spPr/>
        <p:txBody>
          <a:bodyPr/>
          <a:lstStyle/>
          <a:p>
            <a:endParaRPr lang="en-US" i="1" dirty="0"/>
          </a:p>
          <a:p>
            <a:r>
              <a:rPr lang="en-US" i="1" dirty="0"/>
              <a:t>“Do not wait: the time will never be 'just right'. Start where you stand and work whatever tools you may have at your command and better tools will be found as you go along.” </a:t>
            </a:r>
          </a:p>
          <a:p>
            <a:endParaRPr lang="en-US" dirty="0"/>
          </a:p>
          <a:p>
            <a:r>
              <a:rPr lang="en-US" dirty="0"/>
              <a:t>Napoleon Hill</a:t>
            </a:r>
          </a:p>
          <a:p>
            <a:endParaRPr lang="en-US" dirty="0"/>
          </a:p>
        </p:txBody>
      </p:sp>
      <p:sp>
        <p:nvSpPr>
          <p:cNvPr id="4" name="Title 3"/>
          <p:cNvSpPr>
            <a:spLocks noGrp="1"/>
          </p:cNvSpPr>
          <p:nvPr>
            <p:ph type="title"/>
          </p:nvPr>
        </p:nvSpPr>
        <p:spPr/>
        <p:txBody>
          <a:bodyPr/>
          <a:lstStyle/>
          <a:p>
            <a:r>
              <a:rPr lang="en-US" baseline="0" dirty="0"/>
              <a:t>Take Action Today!</a:t>
            </a:r>
            <a:endParaRPr lang="en-US" dirty="0"/>
          </a:p>
        </p:txBody>
      </p:sp>
      <p:pic>
        <p:nvPicPr>
          <p:cNvPr id="5" name="Picture 4" descr="hero_crouching_pose_1600_clr_11457.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76056" y="3068959"/>
            <a:ext cx="2808312" cy="3209499"/>
          </a:xfrm>
          <a:prstGeom prst="rect">
            <a:avLst/>
          </a:prstGeom>
        </p:spPr>
      </p:pic>
    </p:spTree>
    <p:extLst>
      <p:ext uri="{BB962C8B-B14F-4D97-AF65-F5344CB8AC3E}">
        <p14:creationId xmlns:p14="http://schemas.microsoft.com/office/powerpoint/2010/main" val="345929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92500" lnSpcReduction="20000"/>
          </a:bodyPr>
          <a:lstStyle/>
          <a:p>
            <a:pPr marL="0" indent="0">
              <a:buNone/>
            </a:pPr>
            <a:r>
              <a:rPr lang="en-US" dirty="0"/>
              <a:t>“</a:t>
            </a:r>
            <a:r>
              <a:rPr lang="en-US" i="1" dirty="0"/>
              <a:t>Before success comes in any man’s life, he is sure to meet with much temporary defeat, and, perhaps, some failure. When defeat overtakes a man, the easiest and most logical thing to do is to quit. That is exactly what the majority of men do. More than five hundred of the most successful men this country has ever known told the author their greatest success came just one step beyond the point at which defeat had overtaken them</a:t>
            </a:r>
            <a:r>
              <a:rPr lang="en-US" dirty="0"/>
              <a:t>.” </a:t>
            </a:r>
          </a:p>
          <a:p>
            <a:pPr marL="0" indent="0">
              <a:buNone/>
            </a:pPr>
            <a:endParaRPr lang="en-US" dirty="0"/>
          </a:p>
          <a:p>
            <a:pPr marL="0" indent="0" algn="r">
              <a:buNone/>
            </a:pPr>
            <a:r>
              <a:rPr lang="en-US" dirty="0"/>
              <a:t>Napoleon Hill</a:t>
            </a:r>
          </a:p>
        </p:txBody>
      </p:sp>
      <p:sp>
        <p:nvSpPr>
          <p:cNvPr id="3" name="Text Placeholder 2"/>
          <p:cNvSpPr>
            <a:spLocks noGrp="1"/>
          </p:cNvSpPr>
          <p:nvPr>
            <p:ph type="body" sz="half" idx="2"/>
          </p:nvPr>
        </p:nvSpPr>
        <p:spPr/>
        <p:txBody>
          <a:bodyPr/>
          <a:lstStyle/>
          <a:p>
            <a:endParaRPr lang="en-US" dirty="0"/>
          </a:p>
          <a:p>
            <a:r>
              <a:rPr lang="en-US" dirty="0"/>
              <a:t>Just do it!</a:t>
            </a:r>
          </a:p>
          <a:p>
            <a:endParaRPr lang="en-US" dirty="0"/>
          </a:p>
          <a:p>
            <a:r>
              <a:rPr lang="en-US" dirty="0"/>
              <a:t>And keep doing it!</a:t>
            </a:r>
          </a:p>
          <a:p>
            <a:endParaRPr lang="en-US" dirty="0"/>
          </a:p>
          <a:p>
            <a:endParaRPr lang="en-US" dirty="0"/>
          </a:p>
        </p:txBody>
      </p:sp>
      <p:sp>
        <p:nvSpPr>
          <p:cNvPr id="4" name="Title 3"/>
          <p:cNvSpPr>
            <a:spLocks noGrp="1"/>
          </p:cNvSpPr>
          <p:nvPr>
            <p:ph type="title"/>
          </p:nvPr>
        </p:nvSpPr>
        <p:spPr/>
        <p:txBody>
          <a:bodyPr>
            <a:normAutofit fontScale="90000"/>
          </a:bodyPr>
          <a:lstStyle/>
          <a:p>
            <a:r>
              <a:rPr lang="en-US" baseline="0" dirty="0"/>
              <a:t>Don’t stop at the 99-yard line!</a:t>
            </a:r>
            <a:endParaRPr lang="en-US" dirty="0"/>
          </a:p>
        </p:txBody>
      </p:sp>
      <p:pic>
        <p:nvPicPr>
          <p:cNvPr id="5" name="Picture 4" descr="stick_figure_catching_football_pass_1600_clr_3654.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9592" y="3933056"/>
            <a:ext cx="1696896" cy="1484784"/>
          </a:xfrm>
          <a:prstGeom prst="rect">
            <a:avLst/>
          </a:prstGeom>
        </p:spPr>
      </p:pic>
    </p:spTree>
    <p:extLst>
      <p:ext uri="{BB962C8B-B14F-4D97-AF65-F5344CB8AC3E}">
        <p14:creationId xmlns:p14="http://schemas.microsoft.com/office/powerpoint/2010/main" val="156409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916456" y="1124744"/>
            <a:ext cx="5692968" cy="5328592"/>
          </a:xfrm>
        </p:spPr>
        <p:txBody>
          <a:bodyPr>
            <a:normAutofit fontScale="92500" lnSpcReduction="10000"/>
          </a:bodyPr>
          <a:lstStyle/>
          <a:p>
            <a:pPr marL="0" indent="0">
              <a:buNone/>
            </a:pPr>
            <a:r>
              <a:rPr lang="en-US" i="1" dirty="0"/>
              <a:t>“Nothing in the world can take the place of persistence. Talent will not; nothing is more common than unsuccessful men with talent. Genius will not; unrewarded genius is almost a proverb. Education will not; the world is full of educated derelicts. Persistence and determination alone are omnipotent. The slogan ‘Press On!’ has solved and always will solve the problems of the human race.”</a:t>
            </a:r>
          </a:p>
          <a:p>
            <a:pPr marL="0" indent="0">
              <a:buNone/>
            </a:pPr>
            <a:endParaRPr lang="en-US" dirty="0"/>
          </a:p>
          <a:p>
            <a:pPr marL="0" indent="0">
              <a:buNone/>
            </a:pPr>
            <a:endParaRPr lang="en-US" dirty="0"/>
          </a:p>
          <a:p>
            <a:pPr marL="0" indent="0" algn="r">
              <a:buNone/>
            </a:pPr>
            <a:r>
              <a:rPr lang="en-US" dirty="0"/>
              <a:t>Calvin Coolidge</a:t>
            </a:r>
            <a:br>
              <a:rPr lang="en-US" dirty="0"/>
            </a:br>
            <a:r>
              <a:rPr lang="en-US" dirty="0"/>
              <a:t>30th President of the United States </a:t>
            </a:r>
            <a:br>
              <a:rPr lang="en-US" dirty="0"/>
            </a:br>
            <a:r>
              <a:rPr lang="en-US" dirty="0"/>
              <a:t>(1923–1929)</a:t>
            </a:r>
          </a:p>
        </p:txBody>
      </p:sp>
      <p:sp>
        <p:nvSpPr>
          <p:cNvPr id="3" name="Text Placeholder 2"/>
          <p:cNvSpPr>
            <a:spLocks noGrp="1"/>
          </p:cNvSpPr>
          <p:nvPr>
            <p:ph type="body" sz="half" idx="2"/>
          </p:nvPr>
        </p:nvSpPr>
        <p:spPr>
          <a:xfrm>
            <a:off x="539553" y="548680"/>
            <a:ext cx="2321102" cy="5751320"/>
          </a:xfrm>
        </p:spPr>
        <p:txBody>
          <a:bodyPr/>
          <a:lstStyle/>
          <a:p>
            <a:endParaRPr lang="en-US" dirty="0"/>
          </a:p>
        </p:txBody>
      </p:sp>
      <p:sp>
        <p:nvSpPr>
          <p:cNvPr id="4" name="Title 3"/>
          <p:cNvSpPr>
            <a:spLocks noGrp="1"/>
          </p:cNvSpPr>
          <p:nvPr>
            <p:ph type="title"/>
          </p:nvPr>
        </p:nvSpPr>
        <p:spPr/>
        <p:txBody>
          <a:bodyPr/>
          <a:lstStyle/>
          <a:p>
            <a:r>
              <a:rPr lang="en-US" dirty="0"/>
              <a:t>Persist</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552" y="548680"/>
            <a:ext cx="2313715" cy="3291470"/>
          </a:xfrm>
          <a:prstGeom prst="rect">
            <a:avLst/>
          </a:prstGeom>
        </p:spPr>
      </p:pic>
    </p:spTree>
    <p:extLst>
      <p:ext uri="{BB962C8B-B14F-4D97-AF65-F5344CB8AC3E}">
        <p14:creationId xmlns:p14="http://schemas.microsoft.com/office/powerpoint/2010/main" val="8221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Napoleon Hill</a:t>
            </a:r>
          </a:p>
          <a:p>
            <a:r>
              <a:rPr lang="en-US" dirty="0"/>
              <a:t>Brian Tracy</a:t>
            </a:r>
          </a:p>
          <a:p>
            <a:r>
              <a:rPr lang="en-US" dirty="0"/>
              <a:t>Jon </a:t>
            </a:r>
            <a:r>
              <a:rPr lang="en-US" dirty="0" err="1"/>
              <a:t>DeMartini</a:t>
            </a:r>
            <a:endParaRPr lang="en-US" dirty="0"/>
          </a:p>
          <a:p>
            <a:endParaRPr lang="en-US" dirty="0"/>
          </a:p>
          <a:p>
            <a:pPr marL="0" indent="0">
              <a:buNone/>
            </a:pPr>
            <a:r>
              <a:rPr lang="en-US" dirty="0"/>
              <a:t>If you read one hour per day…</a:t>
            </a:r>
          </a:p>
          <a:p>
            <a:pPr marL="0" indent="0">
              <a:buNone/>
            </a:pPr>
            <a:r>
              <a:rPr lang="en-US" dirty="0"/>
              <a:t>You will read 50 books per year!</a:t>
            </a:r>
          </a:p>
          <a:p>
            <a:pPr marL="0" indent="0">
              <a:buNone/>
            </a:pPr>
            <a:endParaRPr lang="en-US" dirty="0"/>
          </a:p>
          <a:p>
            <a:pPr marL="0" indent="0">
              <a:buNone/>
            </a:pPr>
            <a:r>
              <a:rPr lang="en-US" dirty="0"/>
              <a:t>In 4 years you can know more on ANY subject than 99.99% of the planet!</a:t>
            </a:r>
          </a:p>
        </p:txBody>
      </p:sp>
      <p:sp>
        <p:nvSpPr>
          <p:cNvPr id="3" name="Text Placeholder 2"/>
          <p:cNvSpPr>
            <a:spLocks noGrp="1"/>
          </p:cNvSpPr>
          <p:nvPr>
            <p:ph type="body" sz="half" idx="2"/>
          </p:nvPr>
        </p:nvSpPr>
        <p:spPr/>
        <p:txBody>
          <a:bodyPr/>
          <a:lstStyle/>
          <a:p>
            <a:r>
              <a:rPr lang="en-US" i="1" dirty="0"/>
              <a:t>"Damn the torpedoes, Full speed ahead!”</a:t>
            </a:r>
          </a:p>
          <a:p>
            <a:endParaRPr lang="en-US" dirty="0"/>
          </a:p>
          <a:p>
            <a:pPr algn="r"/>
            <a:r>
              <a:rPr lang="en-US" dirty="0"/>
              <a:t>Admiral David Glasgow Farragut</a:t>
            </a:r>
          </a:p>
        </p:txBody>
      </p:sp>
      <p:sp>
        <p:nvSpPr>
          <p:cNvPr id="4" name="Title 3"/>
          <p:cNvSpPr>
            <a:spLocks noGrp="1"/>
          </p:cNvSpPr>
          <p:nvPr>
            <p:ph type="title"/>
          </p:nvPr>
        </p:nvSpPr>
        <p:spPr/>
        <p:txBody>
          <a:bodyPr/>
          <a:lstStyle/>
          <a:p>
            <a:r>
              <a:rPr lang="en-US" baseline="0" dirty="0"/>
              <a:t>Some further material</a:t>
            </a:r>
            <a:endParaRPr lang="en-US" dirty="0"/>
          </a:p>
        </p:txBody>
      </p:sp>
      <p:pic>
        <p:nvPicPr>
          <p:cNvPr id="5" name="Picture 4"/>
          <p:cNvPicPr>
            <a:picLocks noChangeAspect="1"/>
          </p:cNvPicPr>
          <p:nvPr/>
        </p:nvPicPr>
        <p:blipFill>
          <a:blip r:embed="rId2"/>
          <a:stretch>
            <a:fillRect/>
          </a:stretch>
        </p:blipFill>
        <p:spPr>
          <a:xfrm>
            <a:off x="827584" y="3501008"/>
            <a:ext cx="1735043" cy="2567075"/>
          </a:xfrm>
          <a:prstGeom prst="rect">
            <a:avLst/>
          </a:prstGeom>
        </p:spPr>
      </p:pic>
    </p:spTree>
    <p:extLst>
      <p:ext uri="{BB962C8B-B14F-4D97-AF65-F5344CB8AC3E}">
        <p14:creationId xmlns:p14="http://schemas.microsoft.com/office/powerpoint/2010/main" val="1932216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916456" y="1124744"/>
            <a:ext cx="5692968" cy="5175256"/>
          </a:xfrm>
        </p:spPr>
        <p:txBody>
          <a:bodyPr>
            <a:noAutofit/>
          </a:bodyPr>
          <a:lstStyle/>
          <a:p>
            <a:r>
              <a:rPr lang="en-AU" sz="3200" dirty="0"/>
              <a:t>Objectives </a:t>
            </a:r>
          </a:p>
          <a:p>
            <a:r>
              <a:rPr lang="en-AU" sz="3200" dirty="0"/>
              <a:t>Intersection of top 3 = top 1%</a:t>
            </a:r>
          </a:p>
          <a:p>
            <a:r>
              <a:rPr lang="en-AU" sz="3200" dirty="0"/>
              <a:t>Systems for success</a:t>
            </a:r>
          </a:p>
          <a:p>
            <a:r>
              <a:rPr lang="en-AU" sz="3200" dirty="0"/>
              <a:t>Get known, let jobs find you</a:t>
            </a:r>
          </a:p>
          <a:p>
            <a:r>
              <a:rPr lang="en-AU" sz="3200" dirty="0"/>
              <a:t>Non-verbal communication</a:t>
            </a:r>
          </a:p>
          <a:p>
            <a:r>
              <a:rPr lang="en-AU" sz="3200" dirty="0"/>
              <a:t>Volunteer and contribute</a:t>
            </a:r>
          </a:p>
          <a:p>
            <a:r>
              <a:rPr lang="en-AU" sz="3200" dirty="0"/>
              <a:t>Sphere of Influence</a:t>
            </a:r>
          </a:p>
          <a:p>
            <a:r>
              <a:rPr lang="en-AU" sz="3200" dirty="0"/>
              <a:t>Persistence</a:t>
            </a:r>
          </a:p>
          <a:p>
            <a:r>
              <a:rPr lang="en-AU" sz="3200" dirty="0"/>
              <a:t>Make some space</a:t>
            </a:r>
          </a:p>
        </p:txBody>
      </p:sp>
      <p:sp>
        <p:nvSpPr>
          <p:cNvPr id="3" name="Text Placeholder 2"/>
          <p:cNvSpPr>
            <a:spLocks noGrp="1"/>
          </p:cNvSpPr>
          <p:nvPr>
            <p:ph type="body" sz="half" idx="2"/>
          </p:nvPr>
        </p:nvSpPr>
        <p:spPr/>
        <p:txBody>
          <a:bodyPr/>
          <a:lstStyle/>
          <a:p>
            <a:endParaRPr lang="en-AU" i="1" dirty="0"/>
          </a:p>
          <a:p>
            <a:r>
              <a:rPr lang="en-AU" i="1" dirty="0"/>
              <a:t>Set an smart objective. </a:t>
            </a:r>
          </a:p>
          <a:p>
            <a:endParaRPr lang="en-AU" i="1" dirty="0"/>
          </a:p>
          <a:p>
            <a:r>
              <a:rPr lang="en-AU" i="1" dirty="0"/>
              <a:t>“I will increase my income 33% every 3 years for the rest of my life.”</a:t>
            </a:r>
          </a:p>
          <a:p>
            <a:endParaRPr lang="en-AU" dirty="0"/>
          </a:p>
        </p:txBody>
      </p:sp>
      <p:sp>
        <p:nvSpPr>
          <p:cNvPr id="4" name="Title 3"/>
          <p:cNvSpPr>
            <a:spLocks noGrp="1"/>
          </p:cNvSpPr>
          <p:nvPr>
            <p:ph type="title"/>
          </p:nvPr>
        </p:nvSpPr>
        <p:spPr/>
        <p:txBody>
          <a:bodyPr/>
          <a:lstStyle/>
          <a:p>
            <a:r>
              <a:rPr lang="en-AU" dirty="0"/>
              <a:t>Triple 3</a:t>
            </a:r>
          </a:p>
        </p:txBody>
      </p:sp>
    </p:spTree>
    <p:extLst>
      <p:ext uri="{BB962C8B-B14F-4D97-AF65-F5344CB8AC3E}">
        <p14:creationId xmlns:p14="http://schemas.microsoft.com/office/powerpoint/2010/main" val="12268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Additional ideas?</a:t>
            </a:r>
          </a:p>
        </p:txBody>
      </p:sp>
      <p:sp>
        <p:nvSpPr>
          <p:cNvPr id="7" name="Content Placeholder 6"/>
          <p:cNvSpPr>
            <a:spLocks noGrp="1"/>
          </p:cNvSpPr>
          <p:nvPr>
            <p:ph sz="quarter" idx="13"/>
          </p:nvPr>
        </p:nvSpPr>
        <p:spPr/>
        <p:txBody>
          <a:bodyPr>
            <a:normAutofit/>
          </a:bodyPr>
          <a:lstStyle/>
          <a:p>
            <a:pPr algn="l"/>
            <a:r>
              <a:rPr lang="en-AU" sz="7200" b="1" i="0" cap="small" dirty="0">
                <a:solidFill>
                  <a:srgbClr val="009ED7"/>
                </a:solidFill>
                <a:ea typeface="+mj-ea"/>
              </a:rPr>
              <a:t>Questions?</a:t>
            </a: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552" y="2636912"/>
            <a:ext cx="1872208" cy="2987235"/>
          </a:xfrm>
          <a:prstGeom prst="rect">
            <a:avLst/>
          </a:prstGeom>
        </p:spPr>
      </p:pic>
    </p:spTree>
    <p:extLst>
      <p:ext uri="{BB962C8B-B14F-4D97-AF65-F5344CB8AC3E}">
        <p14:creationId xmlns:p14="http://schemas.microsoft.com/office/powerpoint/2010/main" val="1372298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avigate_Timeline">
  <a:themeElements>
    <a:clrScheme name="simple_push_design">
      <a:dk1>
        <a:srgbClr val="000000"/>
      </a:dk1>
      <a:lt1>
        <a:srgbClr val="FFFFFF"/>
      </a:lt1>
      <a:dk2>
        <a:srgbClr val="E2380A"/>
      </a:dk2>
      <a:lt2>
        <a:srgbClr val="F0F3FB"/>
      </a:lt2>
      <a:accent1>
        <a:srgbClr val="FFA602"/>
      </a:accent1>
      <a:accent2>
        <a:srgbClr val="3B007E"/>
      </a:accent2>
      <a:accent3>
        <a:srgbClr val="01A4CD"/>
      </a:accent3>
      <a:accent4>
        <a:srgbClr val="01CFE6"/>
      </a:accent4>
      <a:accent5>
        <a:srgbClr val="B7D9E1"/>
      </a:accent5>
      <a:accent6>
        <a:srgbClr val="000000"/>
      </a:accent6>
      <a:hlink>
        <a:srgbClr val="657C95"/>
      </a:hlink>
      <a:folHlink>
        <a:srgbClr val="D8DBE4"/>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1537</TotalTime>
  <Words>5145</Words>
  <Application>Microsoft Macintosh PowerPoint</Application>
  <PresentationFormat>On-screen Show (4:3)</PresentationFormat>
  <Paragraphs>998</Paragraphs>
  <Slides>101</Slides>
  <Notes>18</Notes>
  <HiddenSlides>0</HiddenSlides>
  <MMClips>0</MMClips>
  <ScaleCrop>false</ScaleCrop>
  <HeadingPairs>
    <vt:vector size="8" baseType="variant">
      <vt:variant>
        <vt:lpstr>Fonts Used</vt:lpstr>
      </vt:variant>
      <vt:variant>
        <vt:i4>9</vt:i4>
      </vt:variant>
      <vt:variant>
        <vt:lpstr>Theme</vt:lpstr>
      </vt:variant>
      <vt:variant>
        <vt:i4>1</vt:i4>
      </vt:variant>
      <vt:variant>
        <vt:lpstr>Slide Titles</vt:lpstr>
      </vt:variant>
      <vt:variant>
        <vt:i4>101</vt:i4>
      </vt:variant>
      <vt:variant>
        <vt:lpstr>Custom Shows</vt:lpstr>
      </vt:variant>
      <vt:variant>
        <vt:i4>2</vt:i4>
      </vt:variant>
    </vt:vector>
  </HeadingPairs>
  <TitlesOfParts>
    <vt:vector size="113" baseType="lpstr">
      <vt:lpstr>Calibri</vt:lpstr>
      <vt:lpstr>Wingdings 2</vt:lpstr>
      <vt:lpstr>Franklin Gothic Heavy</vt:lpstr>
      <vt:lpstr>Arial</vt:lpstr>
      <vt:lpstr>Franklin Gothic Demi</vt:lpstr>
      <vt:lpstr>Lobster</vt:lpstr>
      <vt:lpstr>Chewy</vt:lpstr>
      <vt:lpstr>Franklin Gothic Book</vt:lpstr>
      <vt:lpstr>Calibri Light</vt:lpstr>
      <vt:lpstr>Navigate_Timeline</vt:lpstr>
      <vt:lpstr>SRM Masterclass  Singapore 28JAN20  Career Management</vt:lpstr>
      <vt:lpstr>PowerPoint Presentation</vt:lpstr>
      <vt:lpstr>Topics</vt:lpstr>
      <vt:lpstr>PowerPoint Presentation</vt:lpstr>
      <vt:lpstr>Options and choices will help you:</vt:lpstr>
      <vt:lpstr>PowerPoint Presentation</vt:lpstr>
      <vt:lpstr>PowerPoint Presentation</vt:lpstr>
      <vt:lpstr>This first part is about…</vt:lpstr>
      <vt:lpstr>A ‘How to’ Guide…</vt:lpstr>
      <vt:lpstr>PowerPoint Presentation</vt:lpstr>
      <vt:lpstr>PowerPoint Presentation</vt:lpstr>
      <vt:lpstr>PowerPoint Presentation</vt:lpstr>
      <vt:lpstr>Why listen to me?</vt:lpstr>
      <vt:lpstr>Why listen to me?</vt:lpstr>
      <vt:lpstr>No, I’m not a property developer</vt:lpstr>
      <vt:lpstr>Four Steps to 33/3</vt:lpstr>
      <vt:lpstr>Income continuum</vt:lpstr>
      <vt:lpstr>Career path</vt:lpstr>
      <vt:lpstr>PowerPoint Presentation</vt:lpstr>
      <vt:lpstr>Follow your passions!</vt:lpstr>
      <vt:lpstr>Goals are useful. Systems are essential.</vt:lpstr>
      <vt:lpstr>Don’t  ”follow your passion”</vt:lpstr>
      <vt:lpstr>Examples of systems</vt:lpstr>
      <vt:lpstr>Making yourself more valuable is a system</vt:lpstr>
      <vt:lpstr>Systems:</vt:lpstr>
      <vt:lpstr>Habits = Systems</vt:lpstr>
      <vt:lpstr>OBJECTIVES</vt:lpstr>
      <vt:lpstr>Play to your strengths</vt:lpstr>
      <vt:lpstr>Career Management</vt:lpstr>
      <vt:lpstr>New Jobs and Promotions</vt:lpstr>
      <vt:lpstr>The Promotion Cycle</vt:lpstr>
      <vt:lpstr>Preparation</vt:lpstr>
      <vt:lpstr>Networks</vt:lpstr>
      <vt:lpstr>Education</vt:lpstr>
      <vt:lpstr>Experience</vt:lpstr>
      <vt:lpstr>Apply</vt:lpstr>
      <vt:lpstr>Research</vt:lpstr>
      <vt:lpstr>Career Management</vt:lpstr>
      <vt:lpstr>Application</vt:lpstr>
      <vt:lpstr>Application Letter</vt:lpstr>
      <vt:lpstr>Response to Selection Criteria</vt:lpstr>
      <vt:lpstr>Resume</vt:lpstr>
      <vt:lpstr>What should be in a Resume</vt:lpstr>
      <vt:lpstr>What should be in a Resume</vt:lpstr>
      <vt:lpstr>What’s OUT?</vt:lpstr>
      <vt:lpstr>PowerPoint Presentation</vt:lpstr>
      <vt:lpstr>Tell us about your employers</vt:lpstr>
      <vt:lpstr>Employer first. Then you</vt:lpstr>
      <vt:lpstr>Numbers speak louder than words</vt:lpstr>
      <vt:lpstr>Numbers speak louder than words</vt:lpstr>
      <vt:lpstr>Numbers speak louder than words</vt:lpstr>
      <vt:lpstr>Career Management</vt:lpstr>
      <vt:lpstr>Demonstrate</vt:lpstr>
      <vt:lpstr>FIGJAM</vt:lpstr>
      <vt:lpstr>FIGJAM (SOAR) Process</vt:lpstr>
      <vt:lpstr>Communicate</vt:lpstr>
      <vt:lpstr>Communicate</vt:lpstr>
      <vt:lpstr>Connect </vt:lpstr>
      <vt:lpstr>Non-verbal communication</vt:lpstr>
      <vt:lpstr>Career Management</vt:lpstr>
      <vt:lpstr>Salary increases</vt:lpstr>
      <vt:lpstr>Promotions</vt:lpstr>
      <vt:lpstr>Investments</vt:lpstr>
      <vt:lpstr>A salary is more likely to make you comfortable or mildly wealthy</vt:lpstr>
      <vt:lpstr>Four Steps</vt:lpstr>
      <vt:lpstr>Career Management</vt:lpstr>
      <vt:lpstr>Stress management 101</vt:lpstr>
      <vt:lpstr>Achieving Success</vt:lpstr>
      <vt:lpstr>Success is the…</vt:lpstr>
      <vt:lpstr>The Secrets…</vt:lpstr>
      <vt:lpstr>Take charge of your life</vt:lpstr>
      <vt:lpstr>Career Management</vt:lpstr>
      <vt:lpstr>The Basics</vt:lpstr>
      <vt:lpstr>Reports and Documents</vt:lpstr>
      <vt:lpstr>Communication</vt:lpstr>
      <vt:lpstr>8 Step Problem Solving Methodology</vt:lpstr>
      <vt:lpstr>Career Management</vt:lpstr>
      <vt:lpstr>Clarify your values and beliefs</vt:lpstr>
      <vt:lpstr>Personal Values</vt:lpstr>
      <vt:lpstr>“Your beliefs become your thoughts,  your thoughts become your words,  your words become your actions,  your actions become your habits,  your habits become your values,  your values become your destiny.” </vt:lpstr>
      <vt:lpstr>Personal Values</vt:lpstr>
      <vt:lpstr>Make some space</vt:lpstr>
      <vt:lpstr>Career Management</vt:lpstr>
      <vt:lpstr>Determine your objectives</vt:lpstr>
      <vt:lpstr>Determine your objectives</vt:lpstr>
      <vt:lpstr>Determine your goals</vt:lpstr>
      <vt:lpstr>Decide your purpose</vt:lpstr>
      <vt:lpstr>Start at the beginning</vt:lpstr>
      <vt:lpstr>Make a plan</vt:lpstr>
      <vt:lpstr>Associate with the right people</vt:lpstr>
      <vt:lpstr>Visualise</vt:lpstr>
      <vt:lpstr>Review your objectives</vt:lpstr>
      <vt:lpstr>Measure your progress</vt:lpstr>
      <vt:lpstr>Take Action Today!</vt:lpstr>
      <vt:lpstr>Don’t stop at the 99-yard line!</vt:lpstr>
      <vt:lpstr>Persist</vt:lpstr>
      <vt:lpstr>Some further material</vt:lpstr>
      <vt:lpstr>Triple 3</vt:lpstr>
      <vt:lpstr>Additional ideas?</vt:lpstr>
      <vt:lpstr>PowerPoint Presentation</vt:lpstr>
      <vt:lpstr>Homework</vt:lpstr>
      <vt:lpstr>Custom Show 1</vt:lpstr>
      <vt:lpstr>Custom Show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SRM Masterclass  Singapore 28JAN20  Career Management</dc:title>
  <dc:creator>Julian Talbot</dc:creator>
  <cp:lastModifiedBy>Julian Talbot</cp:lastModifiedBy>
  <cp:revision>4</cp:revision>
  <dcterms:created xsi:type="dcterms:W3CDTF">2020-01-27T14:35:13Z</dcterms:created>
  <dcterms:modified xsi:type="dcterms:W3CDTF">2020-01-29T07:27:26Z</dcterms:modified>
</cp:coreProperties>
</file>