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1"/>
    <p:sldMasterId id="2147483693" r:id="rId2"/>
  </p:sldMasterIdLst>
  <p:notesMasterIdLst>
    <p:notesMasterId r:id="rId32"/>
  </p:notesMasterIdLst>
  <p:handoutMasterIdLst>
    <p:handoutMasterId r:id="rId33"/>
  </p:handoutMasterIdLst>
  <p:sldIdLst>
    <p:sldId id="265" r:id="rId3"/>
    <p:sldId id="298" r:id="rId4"/>
    <p:sldId id="348" r:id="rId5"/>
    <p:sldId id="350" r:id="rId6"/>
    <p:sldId id="325" r:id="rId7"/>
    <p:sldId id="323" r:id="rId8"/>
    <p:sldId id="322" r:id="rId9"/>
    <p:sldId id="338" r:id="rId10"/>
    <p:sldId id="333" r:id="rId11"/>
    <p:sldId id="317" r:id="rId12"/>
    <p:sldId id="318" r:id="rId13"/>
    <p:sldId id="321" r:id="rId14"/>
    <p:sldId id="332" r:id="rId15"/>
    <p:sldId id="334" r:id="rId16"/>
    <p:sldId id="339" r:id="rId17"/>
    <p:sldId id="324" r:id="rId18"/>
    <p:sldId id="344" r:id="rId19"/>
    <p:sldId id="337" r:id="rId20"/>
    <p:sldId id="340" r:id="rId21"/>
    <p:sldId id="341" r:id="rId22"/>
    <p:sldId id="343" r:id="rId23"/>
    <p:sldId id="345" r:id="rId24"/>
    <p:sldId id="336" r:id="rId25"/>
    <p:sldId id="328" r:id="rId26"/>
    <p:sldId id="330" r:id="rId27"/>
    <p:sldId id="327" r:id="rId28"/>
    <p:sldId id="315" r:id="rId29"/>
    <p:sldId id="349" r:id="rId30"/>
    <p:sldId id="347" r:id="rId31"/>
  </p:sldIdLst>
  <p:sldSz cx="20320000" cy="11430000"/>
  <p:notesSz cx="6797675" cy="9926638"/>
  <p:defaultTextStyle>
    <a:defPPr>
      <a:defRPr lang="en-US"/>
    </a:defPPr>
    <a:lvl1pPr marL="0" algn="l" defTabSz="1426464" rtl="0" eaLnBrk="1" latinLnBrk="0" hangingPunct="1">
      <a:defRPr sz="2808" kern="1200">
        <a:solidFill>
          <a:schemeClr val="tx1"/>
        </a:solidFill>
        <a:latin typeface="+mn-lt"/>
        <a:ea typeface="+mn-ea"/>
        <a:cs typeface="+mn-cs"/>
      </a:defRPr>
    </a:lvl1pPr>
    <a:lvl2pPr marL="713232" algn="l" defTabSz="1426464" rtl="0" eaLnBrk="1" latinLnBrk="0" hangingPunct="1">
      <a:defRPr sz="2808" kern="1200">
        <a:solidFill>
          <a:schemeClr val="tx1"/>
        </a:solidFill>
        <a:latin typeface="+mn-lt"/>
        <a:ea typeface="+mn-ea"/>
        <a:cs typeface="+mn-cs"/>
      </a:defRPr>
    </a:lvl2pPr>
    <a:lvl3pPr marL="1426464" algn="l" defTabSz="1426464" rtl="0" eaLnBrk="1" latinLnBrk="0" hangingPunct="1">
      <a:defRPr sz="2808" kern="1200">
        <a:solidFill>
          <a:schemeClr val="tx1"/>
        </a:solidFill>
        <a:latin typeface="+mn-lt"/>
        <a:ea typeface="+mn-ea"/>
        <a:cs typeface="+mn-cs"/>
      </a:defRPr>
    </a:lvl3pPr>
    <a:lvl4pPr marL="2139696" algn="l" defTabSz="1426464" rtl="0" eaLnBrk="1" latinLnBrk="0" hangingPunct="1">
      <a:defRPr sz="2808" kern="1200">
        <a:solidFill>
          <a:schemeClr val="tx1"/>
        </a:solidFill>
        <a:latin typeface="+mn-lt"/>
        <a:ea typeface="+mn-ea"/>
        <a:cs typeface="+mn-cs"/>
      </a:defRPr>
    </a:lvl4pPr>
    <a:lvl5pPr marL="2852928" algn="l" defTabSz="1426464" rtl="0" eaLnBrk="1" latinLnBrk="0" hangingPunct="1">
      <a:defRPr sz="2808" kern="1200">
        <a:solidFill>
          <a:schemeClr val="tx1"/>
        </a:solidFill>
        <a:latin typeface="+mn-lt"/>
        <a:ea typeface="+mn-ea"/>
        <a:cs typeface="+mn-cs"/>
      </a:defRPr>
    </a:lvl5pPr>
    <a:lvl6pPr marL="3566160" algn="l" defTabSz="1426464" rtl="0" eaLnBrk="1" latinLnBrk="0" hangingPunct="1">
      <a:defRPr sz="2808" kern="1200">
        <a:solidFill>
          <a:schemeClr val="tx1"/>
        </a:solidFill>
        <a:latin typeface="+mn-lt"/>
        <a:ea typeface="+mn-ea"/>
        <a:cs typeface="+mn-cs"/>
      </a:defRPr>
    </a:lvl6pPr>
    <a:lvl7pPr marL="4279392" algn="l" defTabSz="1426464" rtl="0" eaLnBrk="1" latinLnBrk="0" hangingPunct="1">
      <a:defRPr sz="2808" kern="1200">
        <a:solidFill>
          <a:schemeClr val="tx1"/>
        </a:solidFill>
        <a:latin typeface="+mn-lt"/>
        <a:ea typeface="+mn-ea"/>
        <a:cs typeface="+mn-cs"/>
      </a:defRPr>
    </a:lvl7pPr>
    <a:lvl8pPr marL="4992624" algn="l" defTabSz="1426464" rtl="0" eaLnBrk="1" latinLnBrk="0" hangingPunct="1">
      <a:defRPr sz="2808" kern="1200">
        <a:solidFill>
          <a:schemeClr val="tx1"/>
        </a:solidFill>
        <a:latin typeface="+mn-lt"/>
        <a:ea typeface="+mn-ea"/>
        <a:cs typeface="+mn-cs"/>
      </a:defRPr>
    </a:lvl8pPr>
    <a:lvl9pPr marL="5705856" algn="l" defTabSz="1426464" rtl="0" eaLnBrk="1" latinLnBrk="0" hangingPunct="1">
      <a:defRPr sz="280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889" userDrawn="1">
          <p15:clr>
            <a:srgbClr val="A4A3A4"/>
          </p15:clr>
        </p15:guide>
        <p15:guide id="2" pos="32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240"/>
    <a:srgbClr val="1E3799"/>
    <a:srgbClr val="E6E6E6"/>
    <a:srgbClr val="003162"/>
    <a:srgbClr val="5CB1EB"/>
    <a:srgbClr val="2C0069"/>
    <a:srgbClr val="EC587F"/>
    <a:srgbClr val="C272ED"/>
    <a:srgbClr val="EE3124"/>
    <a:srgbClr val="B877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20" autoAdjust="0"/>
    <p:restoredTop sz="60690" autoAdjust="0"/>
  </p:normalViewPr>
  <p:slideViewPr>
    <p:cSldViewPr snapToGrid="0" snapToObjects="1" showGuides="1">
      <p:cViewPr varScale="1">
        <p:scale>
          <a:sx n="73" d="100"/>
          <a:sy n="73" d="100"/>
        </p:scale>
        <p:origin x="4616" y="184"/>
      </p:cViewPr>
      <p:guideLst>
        <p:guide orient="horz" pos="6889"/>
        <p:guide pos="322"/>
      </p:guideLst>
    </p:cSldViewPr>
  </p:slideViewPr>
  <p:outlineViewPr>
    <p:cViewPr>
      <p:scale>
        <a:sx n="33" d="100"/>
        <a:sy n="33" d="100"/>
      </p:scale>
      <p:origin x="0" y="0"/>
    </p:cViewPr>
  </p:outlineViewPr>
  <p:notesTextViewPr>
    <p:cViewPr>
      <p:scale>
        <a:sx n="1" d="1"/>
        <a:sy n="1" d="1"/>
      </p:scale>
      <p:origin x="0" y="0"/>
    </p:cViewPr>
  </p:notesTextViewPr>
  <p:sorterViewPr>
    <p:cViewPr>
      <p:scale>
        <a:sx n="178" d="100"/>
        <a:sy n="178" d="100"/>
      </p:scale>
      <p:origin x="0" y="0"/>
    </p:cViewPr>
  </p:sorterViewPr>
  <p:notesViewPr>
    <p:cSldViewPr snapToGrid="0" snapToObjects="1">
      <p:cViewPr varScale="1">
        <p:scale>
          <a:sx n="78" d="100"/>
          <a:sy n="78" d="100"/>
        </p:scale>
        <p:origin x="1200"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iagrams/_rels/data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06F38E-AA69-4603-852C-BD5499CD7FBA}"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3038339-3C0E-4C15-ADE2-B579C911A081}">
      <dgm:prSet/>
      <dgm:spPr/>
      <dgm:t>
        <a:bodyPr/>
        <a:lstStyle/>
        <a:p>
          <a:pPr>
            <a:lnSpc>
              <a:spcPct val="100000"/>
            </a:lnSpc>
          </a:pPr>
          <a:r>
            <a:rPr lang="en-US"/>
            <a:t>Listen</a:t>
          </a:r>
        </a:p>
      </dgm:t>
    </dgm:pt>
    <dgm:pt modelId="{0FBBFD04-6FC9-4160-B4FB-F52AFD6FB071}" type="parTrans" cxnId="{7F7AC9C0-6D16-41FA-9831-3CDF89864A53}">
      <dgm:prSet/>
      <dgm:spPr/>
      <dgm:t>
        <a:bodyPr/>
        <a:lstStyle/>
        <a:p>
          <a:endParaRPr lang="en-US"/>
        </a:p>
      </dgm:t>
    </dgm:pt>
    <dgm:pt modelId="{A9D171FD-63C8-46DC-AFC2-4EA4010D0F83}" type="sibTrans" cxnId="{7F7AC9C0-6D16-41FA-9831-3CDF89864A53}">
      <dgm:prSet/>
      <dgm:spPr/>
      <dgm:t>
        <a:bodyPr/>
        <a:lstStyle/>
        <a:p>
          <a:endParaRPr lang="en-US"/>
        </a:p>
      </dgm:t>
    </dgm:pt>
    <dgm:pt modelId="{45E56EF2-8B3B-422D-9095-DBEEA2471FCE}">
      <dgm:prSet/>
      <dgm:spPr/>
      <dgm:t>
        <a:bodyPr/>
        <a:lstStyle/>
        <a:p>
          <a:pPr>
            <a:lnSpc>
              <a:spcPct val="100000"/>
            </a:lnSpc>
          </a:pPr>
          <a:r>
            <a:rPr lang="en-US"/>
            <a:t>Recognise</a:t>
          </a:r>
        </a:p>
      </dgm:t>
    </dgm:pt>
    <dgm:pt modelId="{4E972EBA-B467-4A7D-B59D-BAC285E2100B}" type="parTrans" cxnId="{1BD8DC91-063D-49ED-98A3-1C72B69D4620}">
      <dgm:prSet/>
      <dgm:spPr/>
      <dgm:t>
        <a:bodyPr/>
        <a:lstStyle/>
        <a:p>
          <a:endParaRPr lang="en-US"/>
        </a:p>
      </dgm:t>
    </dgm:pt>
    <dgm:pt modelId="{A1618211-EC0D-4538-A44E-B3D07DBEC2C9}" type="sibTrans" cxnId="{1BD8DC91-063D-49ED-98A3-1C72B69D4620}">
      <dgm:prSet/>
      <dgm:spPr/>
      <dgm:t>
        <a:bodyPr/>
        <a:lstStyle/>
        <a:p>
          <a:endParaRPr lang="en-US"/>
        </a:p>
      </dgm:t>
    </dgm:pt>
    <dgm:pt modelId="{F707A33B-C00B-4AA8-B9D4-1C884ACCC1D5}">
      <dgm:prSet/>
      <dgm:spPr/>
      <dgm:t>
        <a:bodyPr/>
        <a:lstStyle/>
        <a:p>
          <a:pPr>
            <a:lnSpc>
              <a:spcPct val="100000"/>
            </a:lnSpc>
          </a:pPr>
          <a:r>
            <a:rPr lang="en-US"/>
            <a:t>Trust</a:t>
          </a:r>
        </a:p>
      </dgm:t>
    </dgm:pt>
    <dgm:pt modelId="{EC4785B4-431C-4E31-BFC8-ECE8DF226495}" type="parTrans" cxnId="{E84A9D2F-A369-4F37-8623-511F5F56DE6E}">
      <dgm:prSet/>
      <dgm:spPr/>
      <dgm:t>
        <a:bodyPr/>
        <a:lstStyle/>
        <a:p>
          <a:endParaRPr lang="en-US"/>
        </a:p>
      </dgm:t>
    </dgm:pt>
    <dgm:pt modelId="{58148D8E-4464-4A30-8F83-3AD9E9131FBB}" type="sibTrans" cxnId="{E84A9D2F-A369-4F37-8623-511F5F56DE6E}">
      <dgm:prSet/>
      <dgm:spPr/>
      <dgm:t>
        <a:bodyPr/>
        <a:lstStyle/>
        <a:p>
          <a:endParaRPr lang="en-US"/>
        </a:p>
      </dgm:t>
    </dgm:pt>
    <dgm:pt modelId="{CA225605-8D9A-438C-B6BA-01437673F01F}">
      <dgm:prSet/>
      <dgm:spPr/>
      <dgm:t>
        <a:bodyPr/>
        <a:lstStyle/>
        <a:p>
          <a:pPr>
            <a:lnSpc>
              <a:spcPct val="100000"/>
            </a:lnSpc>
          </a:pPr>
          <a:r>
            <a:rPr lang="en-US"/>
            <a:t>Act</a:t>
          </a:r>
        </a:p>
      </dgm:t>
    </dgm:pt>
    <dgm:pt modelId="{2E6F968B-68C0-473F-9C89-361F4ECF0BDE}" type="parTrans" cxnId="{43346D5E-30EE-451F-A4C0-3E7632CC7B6D}">
      <dgm:prSet/>
      <dgm:spPr/>
      <dgm:t>
        <a:bodyPr/>
        <a:lstStyle/>
        <a:p>
          <a:endParaRPr lang="en-US"/>
        </a:p>
      </dgm:t>
    </dgm:pt>
    <dgm:pt modelId="{FF54B28D-E5E1-4377-9E26-E1F026612D97}" type="sibTrans" cxnId="{43346D5E-30EE-451F-A4C0-3E7632CC7B6D}">
      <dgm:prSet/>
      <dgm:spPr/>
      <dgm:t>
        <a:bodyPr/>
        <a:lstStyle/>
        <a:p>
          <a:endParaRPr lang="en-US"/>
        </a:p>
      </dgm:t>
    </dgm:pt>
    <dgm:pt modelId="{8DF3FBA6-3D8E-4B50-BC7F-9D0E728CA6C1}" type="pres">
      <dgm:prSet presAssocID="{4506F38E-AA69-4603-852C-BD5499CD7FBA}" presName="root" presStyleCnt="0">
        <dgm:presLayoutVars>
          <dgm:dir/>
          <dgm:resizeHandles val="exact"/>
        </dgm:presLayoutVars>
      </dgm:prSet>
      <dgm:spPr/>
    </dgm:pt>
    <dgm:pt modelId="{D54769F6-CFE2-4FD3-816A-D7CB74823EB3}" type="pres">
      <dgm:prSet presAssocID="{83038339-3C0E-4C15-ADE2-B579C911A081}" presName="compNode" presStyleCnt="0"/>
      <dgm:spPr/>
    </dgm:pt>
    <dgm:pt modelId="{B3E9A08A-EBC6-4F5A-B980-96B702B94CFD}" type="pres">
      <dgm:prSet presAssocID="{83038339-3C0E-4C15-ADE2-B579C911A08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phones"/>
        </a:ext>
      </dgm:extLst>
    </dgm:pt>
    <dgm:pt modelId="{D490E04F-3051-4F4D-9736-DA3810459858}" type="pres">
      <dgm:prSet presAssocID="{83038339-3C0E-4C15-ADE2-B579C911A081}" presName="spaceRect" presStyleCnt="0"/>
      <dgm:spPr/>
    </dgm:pt>
    <dgm:pt modelId="{C1A3EFFC-010F-46E9-9CC9-5F50AAFD8522}" type="pres">
      <dgm:prSet presAssocID="{83038339-3C0E-4C15-ADE2-B579C911A081}" presName="textRect" presStyleLbl="revTx" presStyleIdx="0" presStyleCnt="4">
        <dgm:presLayoutVars>
          <dgm:chMax val="1"/>
          <dgm:chPref val="1"/>
        </dgm:presLayoutVars>
      </dgm:prSet>
      <dgm:spPr/>
    </dgm:pt>
    <dgm:pt modelId="{64C1ABCF-5234-48FB-8D22-B012E3A860D9}" type="pres">
      <dgm:prSet presAssocID="{A9D171FD-63C8-46DC-AFC2-4EA4010D0F83}" presName="sibTrans" presStyleCnt="0"/>
      <dgm:spPr/>
    </dgm:pt>
    <dgm:pt modelId="{0BDF0856-D683-4DC8-86A9-8ECBC2F3DC2D}" type="pres">
      <dgm:prSet presAssocID="{45E56EF2-8B3B-422D-9095-DBEEA2471FCE}" presName="compNode" presStyleCnt="0"/>
      <dgm:spPr/>
    </dgm:pt>
    <dgm:pt modelId="{B40A39F3-0696-44D8-AFDE-C48CD1688D00}" type="pres">
      <dgm:prSet presAssocID="{45E56EF2-8B3B-422D-9095-DBEEA2471FC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reath"/>
        </a:ext>
      </dgm:extLst>
    </dgm:pt>
    <dgm:pt modelId="{835F38A1-1911-448D-9BB7-71D0D347CF74}" type="pres">
      <dgm:prSet presAssocID="{45E56EF2-8B3B-422D-9095-DBEEA2471FCE}" presName="spaceRect" presStyleCnt="0"/>
      <dgm:spPr/>
    </dgm:pt>
    <dgm:pt modelId="{612BC8DE-1F2F-429D-9866-D1ED485A2FE8}" type="pres">
      <dgm:prSet presAssocID="{45E56EF2-8B3B-422D-9095-DBEEA2471FCE}" presName="textRect" presStyleLbl="revTx" presStyleIdx="1" presStyleCnt="4">
        <dgm:presLayoutVars>
          <dgm:chMax val="1"/>
          <dgm:chPref val="1"/>
        </dgm:presLayoutVars>
      </dgm:prSet>
      <dgm:spPr/>
    </dgm:pt>
    <dgm:pt modelId="{C5DBDDDE-EC84-4318-A358-541612E42F70}" type="pres">
      <dgm:prSet presAssocID="{A1618211-EC0D-4538-A44E-B3D07DBEC2C9}" presName="sibTrans" presStyleCnt="0"/>
      <dgm:spPr/>
    </dgm:pt>
    <dgm:pt modelId="{E1E0392D-76FF-407F-B36C-4A7B9FBD8607}" type="pres">
      <dgm:prSet presAssocID="{F707A33B-C00B-4AA8-B9D4-1C884ACCC1D5}" presName="compNode" presStyleCnt="0"/>
      <dgm:spPr/>
    </dgm:pt>
    <dgm:pt modelId="{AD3A7514-AB16-4D44-97E5-A8EC37345F09}" type="pres">
      <dgm:prSet presAssocID="{F707A33B-C00B-4AA8-B9D4-1C884ACCC1D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andshake"/>
        </a:ext>
      </dgm:extLst>
    </dgm:pt>
    <dgm:pt modelId="{9C3C504E-A390-40F7-8999-2E900E9C28C2}" type="pres">
      <dgm:prSet presAssocID="{F707A33B-C00B-4AA8-B9D4-1C884ACCC1D5}" presName="spaceRect" presStyleCnt="0"/>
      <dgm:spPr/>
    </dgm:pt>
    <dgm:pt modelId="{9FD14ACD-7513-4674-AB6D-6DEE6B3D5BF5}" type="pres">
      <dgm:prSet presAssocID="{F707A33B-C00B-4AA8-B9D4-1C884ACCC1D5}" presName="textRect" presStyleLbl="revTx" presStyleIdx="2" presStyleCnt="4">
        <dgm:presLayoutVars>
          <dgm:chMax val="1"/>
          <dgm:chPref val="1"/>
        </dgm:presLayoutVars>
      </dgm:prSet>
      <dgm:spPr/>
    </dgm:pt>
    <dgm:pt modelId="{0BD6DC78-B347-4965-826D-914A5807519C}" type="pres">
      <dgm:prSet presAssocID="{58148D8E-4464-4A30-8F83-3AD9E9131FBB}" presName="sibTrans" presStyleCnt="0"/>
      <dgm:spPr/>
    </dgm:pt>
    <dgm:pt modelId="{EEAE0FA5-7298-4CBD-8B30-7263BB319177}" type="pres">
      <dgm:prSet presAssocID="{CA225605-8D9A-438C-B6BA-01437673F01F}" presName="compNode" presStyleCnt="0"/>
      <dgm:spPr/>
    </dgm:pt>
    <dgm:pt modelId="{0E2BF296-8B11-4A61-91FC-5EEC356E9AE6}" type="pres">
      <dgm:prSet presAssocID="{CA225605-8D9A-438C-B6BA-01437673F01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heatre"/>
        </a:ext>
      </dgm:extLst>
    </dgm:pt>
    <dgm:pt modelId="{223CDB9A-5585-41BC-8DF4-6CDE7A6199C6}" type="pres">
      <dgm:prSet presAssocID="{CA225605-8D9A-438C-B6BA-01437673F01F}" presName="spaceRect" presStyleCnt="0"/>
      <dgm:spPr/>
    </dgm:pt>
    <dgm:pt modelId="{B6795B48-8650-46AE-BAF3-07128AF23E9D}" type="pres">
      <dgm:prSet presAssocID="{CA225605-8D9A-438C-B6BA-01437673F01F}" presName="textRect" presStyleLbl="revTx" presStyleIdx="3" presStyleCnt="4">
        <dgm:presLayoutVars>
          <dgm:chMax val="1"/>
          <dgm:chPref val="1"/>
        </dgm:presLayoutVars>
      </dgm:prSet>
      <dgm:spPr/>
    </dgm:pt>
  </dgm:ptLst>
  <dgm:cxnLst>
    <dgm:cxn modelId="{E84A9D2F-A369-4F37-8623-511F5F56DE6E}" srcId="{4506F38E-AA69-4603-852C-BD5499CD7FBA}" destId="{F707A33B-C00B-4AA8-B9D4-1C884ACCC1D5}" srcOrd="2" destOrd="0" parTransId="{EC4785B4-431C-4E31-BFC8-ECE8DF226495}" sibTransId="{58148D8E-4464-4A30-8F83-3AD9E9131FBB}"/>
    <dgm:cxn modelId="{33561253-05E6-46C0-BA80-EE5F3CDC3849}" type="presOf" srcId="{4506F38E-AA69-4603-852C-BD5499CD7FBA}" destId="{8DF3FBA6-3D8E-4B50-BC7F-9D0E728CA6C1}" srcOrd="0" destOrd="0" presId="urn:microsoft.com/office/officeart/2018/2/layout/IconLabelList"/>
    <dgm:cxn modelId="{43346D5E-30EE-451F-A4C0-3E7632CC7B6D}" srcId="{4506F38E-AA69-4603-852C-BD5499CD7FBA}" destId="{CA225605-8D9A-438C-B6BA-01437673F01F}" srcOrd="3" destOrd="0" parTransId="{2E6F968B-68C0-473F-9C89-361F4ECF0BDE}" sibTransId="{FF54B28D-E5E1-4377-9E26-E1F026612D97}"/>
    <dgm:cxn modelId="{5324B582-6159-4A67-9241-A73BC93221D0}" type="presOf" srcId="{F707A33B-C00B-4AA8-B9D4-1C884ACCC1D5}" destId="{9FD14ACD-7513-4674-AB6D-6DEE6B3D5BF5}" srcOrd="0" destOrd="0" presId="urn:microsoft.com/office/officeart/2018/2/layout/IconLabelList"/>
    <dgm:cxn modelId="{1BD8DC91-063D-49ED-98A3-1C72B69D4620}" srcId="{4506F38E-AA69-4603-852C-BD5499CD7FBA}" destId="{45E56EF2-8B3B-422D-9095-DBEEA2471FCE}" srcOrd="1" destOrd="0" parTransId="{4E972EBA-B467-4A7D-B59D-BAC285E2100B}" sibTransId="{A1618211-EC0D-4538-A44E-B3D07DBEC2C9}"/>
    <dgm:cxn modelId="{0183A798-49E1-47D6-AB51-52957CAC14A8}" type="presOf" srcId="{83038339-3C0E-4C15-ADE2-B579C911A081}" destId="{C1A3EFFC-010F-46E9-9CC9-5F50AAFD8522}" srcOrd="0" destOrd="0" presId="urn:microsoft.com/office/officeart/2018/2/layout/IconLabelList"/>
    <dgm:cxn modelId="{B3D3779E-9720-44F2-9B72-B43FCD59F438}" type="presOf" srcId="{CA225605-8D9A-438C-B6BA-01437673F01F}" destId="{B6795B48-8650-46AE-BAF3-07128AF23E9D}" srcOrd="0" destOrd="0" presId="urn:microsoft.com/office/officeart/2018/2/layout/IconLabelList"/>
    <dgm:cxn modelId="{7F7AC9C0-6D16-41FA-9831-3CDF89864A53}" srcId="{4506F38E-AA69-4603-852C-BD5499CD7FBA}" destId="{83038339-3C0E-4C15-ADE2-B579C911A081}" srcOrd="0" destOrd="0" parTransId="{0FBBFD04-6FC9-4160-B4FB-F52AFD6FB071}" sibTransId="{A9D171FD-63C8-46DC-AFC2-4EA4010D0F83}"/>
    <dgm:cxn modelId="{022B35E4-6802-412F-ABFA-5FD00CA75DA4}" type="presOf" srcId="{45E56EF2-8B3B-422D-9095-DBEEA2471FCE}" destId="{612BC8DE-1F2F-429D-9866-D1ED485A2FE8}" srcOrd="0" destOrd="0" presId="urn:microsoft.com/office/officeart/2018/2/layout/IconLabelList"/>
    <dgm:cxn modelId="{5A7498FF-EE04-4474-80FB-A73365CCA8C8}" type="presParOf" srcId="{8DF3FBA6-3D8E-4B50-BC7F-9D0E728CA6C1}" destId="{D54769F6-CFE2-4FD3-816A-D7CB74823EB3}" srcOrd="0" destOrd="0" presId="urn:microsoft.com/office/officeart/2018/2/layout/IconLabelList"/>
    <dgm:cxn modelId="{B1149FF6-F792-40EB-B7FD-E732D5A8B482}" type="presParOf" srcId="{D54769F6-CFE2-4FD3-816A-D7CB74823EB3}" destId="{B3E9A08A-EBC6-4F5A-B980-96B702B94CFD}" srcOrd="0" destOrd="0" presId="urn:microsoft.com/office/officeart/2018/2/layout/IconLabelList"/>
    <dgm:cxn modelId="{06A4330D-488E-42D1-A5E2-7FEA3E59F1BB}" type="presParOf" srcId="{D54769F6-CFE2-4FD3-816A-D7CB74823EB3}" destId="{D490E04F-3051-4F4D-9736-DA3810459858}" srcOrd="1" destOrd="0" presId="urn:microsoft.com/office/officeart/2018/2/layout/IconLabelList"/>
    <dgm:cxn modelId="{79F8353F-7D96-4CB2-B3C0-24D04B74ECFE}" type="presParOf" srcId="{D54769F6-CFE2-4FD3-816A-D7CB74823EB3}" destId="{C1A3EFFC-010F-46E9-9CC9-5F50AAFD8522}" srcOrd="2" destOrd="0" presId="urn:microsoft.com/office/officeart/2018/2/layout/IconLabelList"/>
    <dgm:cxn modelId="{F36FD402-ABD0-4C62-A898-4B2052293FE4}" type="presParOf" srcId="{8DF3FBA6-3D8E-4B50-BC7F-9D0E728CA6C1}" destId="{64C1ABCF-5234-48FB-8D22-B012E3A860D9}" srcOrd="1" destOrd="0" presId="urn:microsoft.com/office/officeart/2018/2/layout/IconLabelList"/>
    <dgm:cxn modelId="{C3FB61CA-D2FC-42A6-BBD2-1C77228C96D8}" type="presParOf" srcId="{8DF3FBA6-3D8E-4B50-BC7F-9D0E728CA6C1}" destId="{0BDF0856-D683-4DC8-86A9-8ECBC2F3DC2D}" srcOrd="2" destOrd="0" presId="urn:microsoft.com/office/officeart/2018/2/layout/IconLabelList"/>
    <dgm:cxn modelId="{1BBDED4A-CB4A-4AAC-80ED-350EB3B83AD6}" type="presParOf" srcId="{0BDF0856-D683-4DC8-86A9-8ECBC2F3DC2D}" destId="{B40A39F3-0696-44D8-AFDE-C48CD1688D00}" srcOrd="0" destOrd="0" presId="urn:microsoft.com/office/officeart/2018/2/layout/IconLabelList"/>
    <dgm:cxn modelId="{9EC83404-8738-4099-8007-261935971BB4}" type="presParOf" srcId="{0BDF0856-D683-4DC8-86A9-8ECBC2F3DC2D}" destId="{835F38A1-1911-448D-9BB7-71D0D347CF74}" srcOrd="1" destOrd="0" presId="urn:microsoft.com/office/officeart/2018/2/layout/IconLabelList"/>
    <dgm:cxn modelId="{B9B6D43E-1BA3-41DD-8F97-1B58DB306A1A}" type="presParOf" srcId="{0BDF0856-D683-4DC8-86A9-8ECBC2F3DC2D}" destId="{612BC8DE-1F2F-429D-9866-D1ED485A2FE8}" srcOrd="2" destOrd="0" presId="urn:microsoft.com/office/officeart/2018/2/layout/IconLabelList"/>
    <dgm:cxn modelId="{DDAACE4A-F924-4078-981A-75DEDBCD9BA9}" type="presParOf" srcId="{8DF3FBA6-3D8E-4B50-BC7F-9D0E728CA6C1}" destId="{C5DBDDDE-EC84-4318-A358-541612E42F70}" srcOrd="3" destOrd="0" presId="urn:microsoft.com/office/officeart/2018/2/layout/IconLabelList"/>
    <dgm:cxn modelId="{1170470A-2BF0-4B85-A2B7-3F8F93C6CDB3}" type="presParOf" srcId="{8DF3FBA6-3D8E-4B50-BC7F-9D0E728CA6C1}" destId="{E1E0392D-76FF-407F-B36C-4A7B9FBD8607}" srcOrd="4" destOrd="0" presId="urn:microsoft.com/office/officeart/2018/2/layout/IconLabelList"/>
    <dgm:cxn modelId="{B558EDC2-322E-436B-BE59-6B1924857CC6}" type="presParOf" srcId="{E1E0392D-76FF-407F-B36C-4A7B9FBD8607}" destId="{AD3A7514-AB16-4D44-97E5-A8EC37345F09}" srcOrd="0" destOrd="0" presId="urn:microsoft.com/office/officeart/2018/2/layout/IconLabelList"/>
    <dgm:cxn modelId="{8C06BC63-C9DB-47CC-9D20-15D6C7A10FC9}" type="presParOf" srcId="{E1E0392D-76FF-407F-B36C-4A7B9FBD8607}" destId="{9C3C504E-A390-40F7-8999-2E900E9C28C2}" srcOrd="1" destOrd="0" presId="urn:microsoft.com/office/officeart/2018/2/layout/IconLabelList"/>
    <dgm:cxn modelId="{0A6C91AA-5E0A-40D3-8E5D-FDF7223BB864}" type="presParOf" srcId="{E1E0392D-76FF-407F-B36C-4A7B9FBD8607}" destId="{9FD14ACD-7513-4674-AB6D-6DEE6B3D5BF5}" srcOrd="2" destOrd="0" presId="urn:microsoft.com/office/officeart/2018/2/layout/IconLabelList"/>
    <dgm:cxn modelId="{B6932404-3D0D-4FE2-A5FA-B7FDAA6037E8}" type="presParOf" srcId="{8DF3FBA6-3D8E-4B50-BC7F-9D0E728CA6C1}" destId="{0BD6DC78-B347-4965-826D-914A5807519C}" srcOrd="5" destOrd="0" presId="urn:microsoft.com/office/officeart/2018/2/layout/IconLabelList"/>
    <dgm:cxn modelId="{BCE7DD11-2A73-4488-8962-4474CE4133D6}" type="presParOf" srcId="{8DF3FBA6-3D8E-4B50-BC7F-9D0E728CA6C1}" destId="{EEAE0FA5-7298-4CBD-8B30-7263BB319177}" srcOrd="6" destOrd="0" presId="urn:microsoft.com/office/officeart/2018/2/layout/IconLabelList"/>
    <dgm:cxn modelId="{3A3B94E4-2A87-495A-877B-091B9AFC0BDD}" type="presParOf" srcId="{EEAE0FA5-7298-4CBD-8B30-7263BB319177}" destId="{0E2BF296-8B11-4A61-91FC-5EEC356E9AE6}" srcOrd="0" destOrd="0" presId="urn:microsoft.com/office/officeart/2018/2/layout/IconLabelList"/>
    <dgm:cxn modelId="{4D31D63F-145D-4A78-91FB-14A9EBF7249A}" type="presParOf" srcId="{EEAE0FA5-7298-4CBD-8B30-7263BB319177}" destId="{223CDB9A-5585-41BC-8DF4-6CDE7A6199C6}" srcOrd="1" destOrd="0" presId="urn:microsoft.com/office/officeart/2018/2/layout/IconLabelList"/>
    <dgm:cxn modelId="{D952EEB3-1E72-4F2E-956F-6AAC9CB624C6}" type="presParOf" srcId="{EEAE0FA5-7298-4CBD-8B30-7263BB319177}" destId="{B6795B48-8650-46AE-BAF3-07128AF23E9D}"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398D0C-8B0B-6A47-BF7F-15B7170C1319}" type="doc">
      <dgm:prSet loTypeId="urn:microsoft.com/office/officeart/2005/8/layout/cycle3" loCatId="cycle" qsTypeId="urn:microsoft.com/office/officeart/2005/8/quickstyle/simple1" qsCatId="simple" csTypeId="urn:microsoft.com/office/officeart/2005/8/colors/colorful2" csCatId="colorful" phldr="1"/>
      <dgm:spPr/>
    </dgm:pt>
    <dgm:pt modelId="{440B974F-97D8-7046-9443-C8591FE5F58D}">
      <dgm:prSet phldrT="[Text]"/>
      <dgm:spPr/>
      <dgm:t>
        <a:bodyPr/>
        <a:lstStyle/>
        <a:p>
          <a:r>
            <a:rPr lang="en-US" dirty="0"/>
            <a:t>Objectives</a:t>
          </a:r>
        </a:p>
      </dgm:t>
    </dgm:pt>
    <dgm:pt modelId="{FEBA92E9-BBDC-0945-A818-FD8501EC3A31}" type="parTrans" cxnId="{76CA8D43-4F73-0840-970B-DDD1D346C635}">
      <dgm:prSet/>
      <dgm:spPr/>
      <dgm:t>
        <a:bodyPr/>
        <a:lstStyle/>
        <a:p>
          <a:endParaRPr lang="en-US"/>
        </a:p>
      </dgm:t>
    </dgm:pt>
    <dgm:pt modelId="{DC7D6B16-AB0C-3F4E-B281-EA49DB95C566}" type="sibTrans" cxnId="{76CA8D43-4F73-0840-970B-DDD1D346C635}">
      <dgm:prSet/>
      <dgm:spPr/>
      <dgm:t>
        <a:bodyPr/>
        <a:lstStyle/>
        <a:p>
          <a:endParaRPr lang="en-US"/>
        </a:p>
      </dgm:t>
    </dgm:pt>
    <dgm:pt modelId="{7871993D-ED46-4544-8C7C-769EFB69B8F7}">
      <dgm:prSet phldrT="[Text]"/>
      <dgm:spPr/>
      <dgm:t>
        <a:bodyPr/>
        <a:lstStyle/>
        <a:p>
          <a:r>
            <a:rPr lang="en-US" dirty="0"/>
            <a:t>Training Needs Analysis</a:t>
          </a:r>
        </a:p>
      </dgm:t>
    </dgm:pt>
    <dgm:pt modelId="{F57A3906-4207-8F43-9C1E-1A48DCE380A5}" type="parTrans" cxnId="{F9C52504-6301-734F-AF22-1BD1913A9BAA}">
      <dgm:prSet/>
      <dgm:spPr/>
      <dgm:t>
        <a:bodyPr/>
        <a:lstStyle/>
        <a:p>
          <a:endParaRPr lang="en-US"/>
        </a:p>
      </dgm:t>
    </dgm:pt>
    <dgm:pt modelId="{259B4A4E-1DD0-8D4D-9BF5-CA03DDF66DDE}" type="sibTrans" cxnId="{F9C52504-6301-734F-AF22-1BD1913A9BAA}">
      <dgm:prSet/>
      <dgm:spPr/>
      <dgm:t>
        <a:bodyPr/>
        <a:lstStyle/>
        <a:p>
          <a:endParaRPr lang="en-US"/>
        </a:p>
      </dgm:t>
    </dgm:pt>
    <dgm:pt modelId="{5D0A7BA2-54A5-1646-8A07-0BF8FC1C9B20}">
      <dgm:prSet phldrT="[Text]"/>
      <dgm:spPr/>
      <dgm:t>
        <a:bodyPr/>
        <a:lstStyle/>
        <a:p>
          <a:r>
            <a:rPr lang="en-US" dirty="0"/>
            <a:t>Training</a:t>
          </a:r>
        </a:p>
      </dgm:t>
    </dgm:pt>
    <dgm:pt modelId="{B0368A13-EA15-FC4B-98D6-06A0335B57E4}" type="parTrans" cxnId="{66C5478A-421A-034F-AF69-AE8A09FCD7C9}">
      <dgm:prSet/>
      <dgm:spPr/>
      <dgm:t>
        <a:bodyPr/>
        <a:lstStyle/>
        <a:p>
          <a:endParaRPr lang="en-US"/>
        </a:p>
      </dgm:t>
    </dgm:pt>
    <dgm:pt modelId="{729B4A9C-5C94-A94D-A963-88134A053CAD}" type="sibTrans" cxnId="{66C5478A-421A-034F-AF69-AE8A09FCD7C9}">
      <dgm:prSet/>
      <dgm:spPr/>
      <dgm:t>
        <a:bodyPr/>
        <a:lstStyle/>
        <a:p>
          <a:endParaRPr lang="en-US"/>
        </a:p>
      </dgm:t>
    </dgm:pt>
    <dgm:pt modelId="{F94914C6-556F-B245-9A19-71131221152D}">
      <dgm:prSet phldrT="[Text]"/>
      <dgm:spPr/>
      <dgm:t>
        <a:bodyPr/>
        <a:lstStyle/>
        <a:p>
          <a:r>
            <a:rPr lang="en-US" dirty="0"/>
            <a:t>Behavior</a:t>
          </a:r>
        </a:p>
      </dgm:t>
    </dgm:pt>
    <dgm:pt modelId="{67AE76AF-FCE9-664F-9415-D3B4D9C53EE6}" type="parTrans" cxnId="{9751E525-526E-2C44-912A-87C6E7B64372}">
      <dgm:prSet/>
      <dgm:spPr/>
      <dgm:t>
        <a:bodyPr/>
        <a:lstStyle/>
        <a:p>
          <a:endParaRPr lang="en-US"/>
        </a:p>
      </dgm:t>
    </dgm:pt>
    <dgm:pt modelId="{8DD021D2-E474-CA46-B10E-3EE5B0EBC6DF}" type="sibTrans" cxnId="{9751E525-526E-2C44-912A-87C6E7B64372}">
      <dgm:prSet/>
      <dgm:spPr/>
      <dgm:t>
        <a:bodyPr/>
        <a:lstStyle/>
        <a:p>
          <a:endParaRPr lang="en-US"/>
        </a:p>
      </dgm:t>
    </dgm:pt>
    <dgm:pt modelId="{293AE211-78EF-BA49-B60E-3B20CF53BB85}">
      <dgm:prSet phldrT="[Text]"/>
      <dgm:spPr/>
      <dgm:t>
        <a:bodyPr/>
        <a:lstStyle/>
        <a:p>
          <a:r>
            <a:rPr lang="en-US" dirty="0"/>
            <a:t>Attitude</a:t>
          </a:r>
        </a:p>
      </dgm:t>
    </dgm:pt>
    <dgm:pt modelId="{91279A3B-C420-F94E-AA9E-F1B012B43F36}" type="parTrans" cxnId="{DF62C856-5000-3C49-A138-98A34FE0B459}">
      <dgm:prSet/>
      <dgm:spPr/>
      <dgm:t>
        <a:bodyPr/>
        <a:lstStyle/>
        <a:p>
          <a:endParaRPr lang="en-US"/>
        </a:p>
      </dgm:t>
    </dgm:pt>
    <dgm:pt modelId="{B480B34F-6525-CF4A-9D37-FE550AB2861A}" type="sibTrans" cxnId="{DF62C856-5000-3C49-A138-98A34FE0B459}">
      <dgm:prSet/>
      <dgm:spPr/>
      <dgm:t>
        <a:bodyPr/>
        <a:lstStyle/>
        <a:p>
          <a:endParaRPr lang="en-US"/>
        </a:p>
      </dgm:t>
    </dgm:pt>
    <dgm:pt modelId="{4ACB210A-1778-9745-B948-EB23F14EF750}">
      <dgm:prSet phldrT="[Text]"/>
      <dgm:spPr/>
      <dgm:t>
        <a:bodyPr/>
        <a:lstStyle/>
        <a:p>
          <a:r>
            <a:rPr lang="en-US" dirty="0"/>
            <a:t>Culture</a:t>
          </a:r>
        </a:p>
      </dgm:t>
    </dgm:pt>
    <dgm:pt modelId="{D83F2595-25BB-914F-B12E-0938904CA08D}" type="parTrans" cxnId="{E09CF321-1564-EC43-A92F-0834A880C5C0}">
      <dgm:prSet/>
      <dgm:spPr/>
      <dgm:t>
        <a:bodyPr/>
        <a:lstStyle/>
        <a:p>
          <a:endParaRPr lang="en-US"/>
        </a:p>
      </dgm:t>
    </dgm:pt>
    <dgm:pt modelId="{BAAE285A-CE77-DF45-9048-7AD4E07415AB}" type="sibTrans" cxnId="{E09CF321-1564-EC43-A92F-0834A880C5C0}">
      <dgm:prSet/>
      <dgm:spPr/>
      <dgm:t>
        <a:bodyPr/>
        <a:lstStyle/>
        <a:p>
          <a:endParaRPr lang="en-US"/>
        </a:p>
      </dgm:t>
    </dgm:pt>
    <dgm:pt modelId="{1485F21A-9EF5-EE43-8B28-3A42B390A875}">
      <dgm:prSet phldrT="[Text]"/>
      <dgm:spPr/>
      <dgm:t>
        <a:bodyPr/>
        <a:lstStyle/>
        <a:p>
          <a:r>
            <a:rPr lang="en-US" dirty="0"/>
            <a:t>Performance</a:t>
          </a:r>
        </a:p>
      </dgm:t>
    </dgm:pt>
    <dgm:pt modelId="{30BD7C1F-B0EE-AA47-BFC5-2C24BAEFC358}" type="parTrans" cxnId="{6E3428AE-C1B9-5542-BA94-D8A87DA907F5}">
      <dgm:prSet/>
      <dgm:spPr/>
      <dgm:t>
        <a:bodyPr/>
        <a:lstStyle/>
        <a:p>
          <a:endParaRPr lang="en-US"/>
        </a:p>
      </dgm:t>
    </dgm:pt>
    <dgm:pt modelId="{3DFBB837-6C24-6248-BEE9-BA5A64BFDAE8}" type="sibTrans" cxnId="{6E3428AE-C1B9-5542-BA94-D8A87DA907F5}">
      <dgm:prSet/>
      <dgm:spPr/>
      <dgm:t>
        <a:bodyPr/>
        <a:lstStyle/>
        <a:p>
          <a:endParaRPr lang="en-US"/>
        </a:p>
      </dgm:t>
    </dgm:pt>
    <dgm:pt modelId="{198D73A2-BA71-964C-9CE7-6F91A0CE6E89}">
      <dgm:prSet phldrT="[Text]"/>
      <dgm:spPr/>
      <dgm:t>
        <a:bodyPr/>
        <a:lstStyle/>
        <a:p>
          <a:r>
            <a:rPr lang="en-US" dirty="0"/>
            <a:t>Outcomes</a:t>
          </a:r>
        </a:p>
      </dgm:t>
    </dgm:pt>
    <dgm:pt modelId="{B96C5EA9-0778-8946-BA91-FF69757889F6}" type="parTrans" cxnId="{3877A73D-2A0B-1445-9821-5249FBC518CD}">
      <dgm:prSet/>
      <dgm:spPr/>
      <dgm:t>
        <a:bodyPr/>
        <a:lstStyle/>
        <a:p>
          <a:endParaRPr lang="en-US"/>
        </a:p>
      </dgm:t>
    </dgm:pt>
    <dgm:pt modelId="{75C74149-7BC1-9C4C-B853-687CD576EFB8}" type="sibTrans" cxnId="{3877A73D-2A0B-1445-9821-5249FBC518CD}">
      <dgm:prSet/>
      <dgm:spPr/>
      <dgm:t>
        <a:bodyPr/>
        <a:lstStyle/>
        <a:p>
          <a:endParaRPr lang="en-US"/>
        </a:p>
      </dgm:t>
    </dgm:pt>
    <dgm:pt modelId="{EF753F0E-7080-DE45-9958-B424DFE5E315}" type="pres">
      <dgm:prSet presAssocID="{47398D0C-8B0B-6A47-BF7F-15B7170C1319}" presName="Name0" presStyleCnt="0">
        <dgm:presLayoutVars>
          <dgm:dir/>
          <dgm:resizeHandles val="exact"/>
        </dgm:presLayoutVars>
      </dgm:prSet>
      <dgm:spPr/>
    </dgm:pt>
    <dgm:pt modelId="{91F3F7F3-1D1D-6B4B-8C23-C5ADB9524AFF}" type="pres">
      <dgm:prSet presAssocID="{47398D0C-8B0B-6A47-BF7F-15B7170C1319}" presName="cycle" presStyleCnt="0"/>
      <dgm:spPr/>
    </dgm:pt>
    <dgm:pt modelId="{480F1818-40F4-2F48-83A1-29D184C768A9}" type="pres">
      <dgm:prSet presAssocID="{440B974F-97D8-7046-9443-C8591FE5F58D}" presName="nodeFirstNode" presStyleLbl="node1" presStyleIdx="0" presStyleCnt="8">
        <dgm:presLayoutVars>
          <dgm:bulletEnabled val="1"/>
        </dgm:presLayoutVars>
      </dgm:prSet>
      <dgm:spPr/>
    </dgm:pt>
    <dgm:pt modelId="{F5FE7BAC-B34C-FE4E-9A67-F19779B04462}" type="pres">
      <dgm:prSet presAssocID="{DC7D6B16-AB0C-3F4E-B281-EA49DB95C566}" presName="sibTransFirstNode" presStyleLbl="bgShp" presStyleIdx="0" presStyleCnt="1"/>
      <dgm:spPr/>
    </dgm:pt>
    <dgm:pt modelId="{4C6FF764-D12E-D941-9A6E-DB0CB565279E}" type="pres">
      <dgm:prSet presAssocID="{7871993D-ED46-4544-8C7C-769EFB69B8F7}" presName="nodeFollowingNodes" presStyleLbl="node1" presStyleIdx="1" presStyleCnt="8">
        <dgm:presLayoutVars>
          <dgm:bulletEnabled val="1"/>
        </dgm:presLayoutVars>
      </dgm:prSet>
      <dgm:spPr/>
    </dgm:pt>
    <dgm:pt modelId="{12521E6D-6150-B248-88ED-4017FCD09A32}" type="pres">
      <dgm:prSet presAssocID="{5D0A7BA2-54A5-1646-8A07-0BF8FC1C9B20}" presName="nodeFollowingNodes" presStyleLbl="node1" presStyleIdx="2" presStyleCnt="8">
        <dgm:presLayoutVars>
          <dgm:bulletEnabled val="1"/>
        </dgm:presLayoutVars>
      </dgm:prSet>
      <dgm:spPr/>
    </dgm:pt>
    <dgm:pt modelId="{B210381E-4FF8-FA43-A289-F1D6AA262760}" type="pres">
      <dgm:prSet presAssocID="{F94914C6-556F-B245-9A19-71131221152D}" presName="nodeFollowingNodes" presStyleLbl="node1" presStyleIdx="3" presStyleCnt="8">
        <dgm:presLayoutVars>
          <dgm:bulletEnabled val="1"/>
        </dgm:presLayoutVars>
      </dgm:prSet>
      <dgm:spPr/>
    </dgm:pt>
    <dgm:pt modelId="{C118997E-2189-3C44-864C-E76D1C0334C4}" type="pres">
      <dgm:prSet presAssocID="{293AE211-78EF-BA49-B60E-3B20CF53BB85}" presName="nodeFollowingNodes" presStyleLbl="node1" presStyleIdx="4" presStyleCnt="8">
        <dgm:presLayoutVars>
          <dgm:bulletEnabled val="1"/>
        </dgm:presLayoutVars>
      </dgm:prSet>
      <dgm:spPr/>
    </dgm:pt>
    <dgm:pt modelId="{4071033D-E186-2946-84D8-3BBBB56CEB72}" type="pres">
      <dgm:prSet presAssocID="{4ACB210A-1778-9745-B948-EB23F14EF750}" presName="nodeFollowingNodes" presStyleLbl="node1" presStyleIdx="5" presStyleCnt="8">
        <dgm:presLayoutVars>
          <dgm:bulletEnabled val="1"/>
        </dgm:presLayoutVars>
      </dgm:prSet>
      <dgm:spPr/>
    </dgm:pt>
    <dgm:pt modelId="{40D37290-8547-1A4B-BAED-5903C9645B3E}" type="pres">
      <dgm:prSet presAssocID="{1485F21A-9EF5-EE43-8B28-3A42B390A875}" presName="nodeFollowingNodes" presStyleLbl="node1" presStyleIdx="6" presStyleCnt="8">
        <dgm:presLayoutVars>
          <dgm:bulletEnabled val="1"/>
        </dgm:presLayoutVars>
      </dgm:prSet>
      <dgm:spPr/>
    </dgm:pt>
    <dgm:pt modelId="{52ED90C9-C6E1-DF46-9610-F8A54142292E}" type="pres">
      <dgm:prSet presAssocID="{198D73A2-BA71-964C-9CE7-6F91A0CE6E89}" presName="nodeFollowingNodes" presStyleLbl="node1" presStyleIdx="7" presStyleCnt="8">
        <dgm:presLayoutVars>
          <dgm:bulletEnabled val="1"/>
        </dgm:presLayoutVars>
      </dgm:prSet>
      <dgm:spPr/>
    </dgm:pt>
  </dgm:ptLst>
  <dgm:cxnLst>
    <dgm:cxn modelId="{F9C52504-6301-734F-AF22-1BD1913A9BAA}" srcId="{47398D0C-8B0B-6A47-BF7F-15B7170C1319}" destId="{7871993D-ED46-4544-8C7C-769EFB69B8F7}" srcOrd="1" destOrd="0" parTransId="{F57A3906-4207-8F43-9C1E-1A48DCE380A5}" sibTransId="{259B4A4E-1DD0-8D4D-9BF5-CA03DDF66DDE}"/>
    <dgm:cxn modelId="{64F6E518-78B0-0246-8412-97797EB31CD0}" type="presOf" srcId="{293AE211-78EF-BA49-B60E-3B20CF53BB85}" destId="{C118997E-2189-3C44-864C-E76D1C0334C4}" srcOrd="0" destOrd="0" presId="urn:microsoft.com/office/officeart/2005/8/layout/cycle3"/>
    <dgm:cxn modelId="{E09CF321-1564-EC43-A92F-0834A880C5C0}" srcId="{47398D0C-8B0B-6A47-BF7F-15B7170C1319}" destId="{4ACB210A-1778-9745-B948-EB23F14EF750}" srcOrd="5" destOrd="0" parTransId="{D83F2595-25BB-914F-B12E-0938904CA08D}" sibTransId="{BAAE285A-CE77-DF45-9048-7AD4E07415AB}"/>
    <dgm:cxn modelId="{6C8E7B22-FFA9-9A4C-A057-71DACD457099}" type="presOf" srcId="{47398D0C-8B0B-6A47-BF7F-15B7170C1319}" destId="{EF753F0E-7080-DE45-9958-B424DFE5E315}" srcOrd="0" destOrd="0" presId="urn:microsoft.com/office/officeart/2005/8/layout/cycle3"/>
    <dgm:cxn modelId="{9751E525-526E-2C44-912A-87C6E7B64372}" srcId="{47398D0C-8B0B-6A47-BF7F-15B7170C1319}" destId="{F94914C6-556F-B245-9A19-71131221152D}" srcOrd="3" destOrd="0" parTransId="{67AE76AF-FCE9-664F-9415-D3B4D9C53EE6}" sibTransId="{8DD021D2-E474-CA46-B10E-3EE5B0EBC6DF}"/>
    <dgm:cxn modelId="{3877A73D-2A0B-1445-9821-5249FBC518CD}" srcId="{47398D0C-8B0B-6A47-BF7F-15B7170C1319}" destId="{198D73A2-BA71-964C-9CE7-6F91A0CE6E89}" srcOrd="7" destOrd="0" parTransId="{B96C5EA9-0778-8946-BA91-FF69757889F6}" sibTransId="{75C74149-7BC1-9C4C-B853-687CD576EFB8}"/>
    <dgm:cxn modelId="{76CA8D43-4F73-0840-970B-DDD1D346C635}" srcId="{47398D0C-8B0B-6A47-BF7F-15B7170C1319}" destId="{440B974F-97D8-7046-9443-C8591FE5F58D}" srcOrd="0" destOrd="0" parTransId="{FEBA92E9-BBDC-0945-A818-FD8501EC3A31}" sibTransId="{DC7D6B16-AB0C-3F4E-B281-EA49DB95C566}"/>
    <dgm:cxn modelId="{8E605546-9D49-9540-AE60-8480E8A81770}" type="presOf" srcId="{198D73A2-BA71-964C-9CE7-6F91A0CE6E89}" destId="{52ED90C9-C6E1-DF46-9610-F8A54142292E}" srcOrd="0" destOrd="0" presId="urn:microsoft.com/office/officeart/2005/8/layout/cycle3"/>
    <dgm:cxn modelId="{DF62C856-5000-3C49-A138-98A34FE0B459}" srcId="{47398D0C-8B0B-6A47-BF7F-15B7170C1319}" destId="{293AE211-78EF-BA49-B60E-3B20CF53BB85}" srcOrd="4" destOrd="0" parTransId="{91279A3B-C420-F94E-AA9E-F1B012B43F36}" sibTransId="{B480B34F-6525-CF4A-9D37-FE550AB2861A}"/>
    <dgm:cxn modelId="{47EA5B6F-D9F0-B043-882C-20DA4EE69846}" type="presOf" srcId="{F94914C6-556F-B245-9A19-71131221152D}" destId="{B210381E-4FF8-FA43-A289-F1D6AA262760}" srcOrd="0" destOrd="0" presId="urn:microsoft.com/office/officeart/2005/8/layout/cycle3"/>
    <dgm:cxn modelId="{66C5478A-421A-034F-AF69-AE8A09FCD7C9}" srcId="{47398D0C-8B0B-6A47-BF7F-15B7170C1319}" destId="{5D0A7BA2-54A5-1646-8A07-0BF8FC1C9B20}" srcOrd="2" destOrd="0" parTransId="{B0368A13-EA15-FC4B-98D6-06A0335B57E4}" sibTransId="{729B4A9C-5C94-A94D-A963-88134A053CAD}"/>
    <dgm:cxn modelId="{6E3428AE-C1B9-5542-BA94-D8A87DA907F5}" srcId="{47398D0C-8B0B-6A47-BF7F-15B7170C1319}" destId="{1485F21A-9EF5-EE43-8B28-3A42B390A875}" srcOrd="6" destOrd="0" parTransId="{30BD7C1F-B0EE-AA47-BFC5-2C24BAEFC358}" sibTransId="{3DFBB837-6C24-6248-BEE9-BA5A64BFDAE8}"/>
    <dgm:cxn modelId="{14794DB7-3A5D-7B45-9800-201B13FA6059}" type="presOf" srcId="{1485F21A-9EF5-EE43-8B28-3A42B390A875}" destId="{40D37290-8547-1A4B-BAED-5903C9645B3E}" srcOrd="0" destOrd="0" presId="urn:microsoft.com/office/officeart/2005/8/layout/cycle3"/>
    <dgm:cxn modelId="{7B89F2C6-B872-7F45-97F7-D0D061871AE6}" type="presOf" srcId="{4ACB210A-1778-9745-B948-EB23F14EF750}" destId="{4071033D-E186-2946-84D8-3BBBB56CEB72}" srcOrd="0" destOrd="0" presId="urn:microsoft.com/office/officeart/2005/8/layout/cycle3"/>
    <dgm:cxn modelId="{7D42ADC7-21FF-8C4C-B1B0-7A8A61CF0EC6}" type="presOf" srcId="{7871993D-ED46-4544-8C7C-769EFB69B8F7}" destId="{4C6FF764-D12E-D941-9A6E-DB0CB565279E}" srcOrd="0" destOrd="0" presId="urn:microsoft.com/office/officeart/2005/8/layout/cycle3"/>
    <dgm:cxn modelId="{D9B601EA-7609-6940-9164-5BDFAA9BC5B5}" type="presOf" srcId="{5D0A7BA2-54A5-1646-8A07-0BF8FC1C9B20}" destId="{12521E6D-6150-B248-88ED-4017FCD09A32}" srcOrd="0" destOrd="0" presId="urn:microsoft.com/office/officeart/2005/8/layout/cycle3"/>
    <dgm:cxn modelId="{1DD55FEE-DA38-2140-965C-6054D4B7AAB2}" type="presOf" srcId="{DC7D6B16-AB0C-3F4E-B281-EA49DB95C566}" destId="{F5FE7BAC-B34C-FE4E-9A67-F19779B04462}" srcOrd="0" destOrd="0" presId="urn:microsoft.com/office/officeart/2005/8/layout/cycle3"/>
    <dgm:cxn modelId="{5DE96BF4-7FEA-E142-8DAC-B06B00D91D1E}" type="presOf" srcId="{440B974F-97D8-7046-9443-C8591FE5F58D}" destId="{480F1818-40F4-2F48-83A1-29D184C768A9}" srcOrd="0" destOrd="0" presId="urn:microsoft.com/office/officeart/2005/8/layout/cycle3"/>
    <dgm:cxn modelId="{5C66D62E-DEBC-BC44-B3EE-08E1154FB6D8}" type="presParOf" srcId="{EF753F0E-7080-DE45-9958-B424DFE5E315}" destId="{91F3F7F3-1D1D-6B4B-8C23-C5ADB9524AFF}" srcOrd="0" destOrd="0" presId="urn:microsoft.com/office/officeart/2005/8/layout/cycle3"/>
    <dgm:cxn modelId="{63011022-FBA3-8B46-AEFE-5796BCBC2FAB}" type="presParOf" srcId="{91F3F7F3-1D1D-6B4B-8C23-C5ADB9524AFF}" destId="{480F1818-40F4-2F48-83A1-29D184C768A9}" srcOrd="0" destOrd="0" presId="urn:microsoft.com/office/officeart/2005/8/layout/cycle3"/>
    <dgm:cxn modelId="{651D90CC-8DC6-0442-98C6-B5FB009CD176}" type="presParOf" srcId="{91F3F7F3-1D1D-6B4B-8C23-C5ADB9524AFF}" destId="{F5FE7BAC-B34C-FE4E-9A67-F19779B04462}" srcOrd="1" destOrd="0" presId="urn:microsoft.com/office/officeart/2005/8/layout/cycle3"/>
    <dgm:cxn modelId="{76AE19C2-4020-AF45-BA3A-492A0CFBDA46}" type="presParOf" srcId="{91F3F7F3-1D1D-6B4B-8C23-C5ADB9524AFF}" destId="{4C6FF764-D12E-D941-9A6E-DB0CB565279E}" srcOrd="2" destOrd="0" presId="urn:microsoft.com/office/officeart/2005/8/layout/cycle3"/>
    <dgm:cxn modelId="{2A6C599A-F1DA-454A-BC87-BECA5F836D2E}" type="presParOf" srcId="{91F3F7F3-1D1D-6B4B-8C23-C5ADB9524AFF}" destId="{12521E6D-6150-B248-88ED-4017FCD09A32}" srcOrd="3" destOrd="0" presId="urn:microsoft.com/office/officeart/2005/8/layout/cycle3"/>
    <dgm:cxn modelId="{AB39E802-91BB-A14D-8512-9799DCBCEC1C}" type="presParOf" srcId="{91F3F7F3-1D1D-6B4B-8C23-C5ADB9524AFF}" destId="{B210381E-4FF8-FA43-A289-F1D6AA262760}" srcOrd="4" destOrd="0" presId="urn:microsoft.com/office/officeart/2005/8/layout/cycle3"/>
    <dgm:cxn modelId="{078EE9BE-26E2-3D4A-A3EE-C4D03DE3C529}" type="presParOf" srcId="{91F3F7F3-1D1D-6B4B-8C23-C5ADB9524AFF}" destId="{C118997E-2189-3C44-864C-E76D1C0334C4}" srcOrd="5" destOrd="0" presId="urn:microsoft.com/office/officeart/2005/8/layout/cycle3"/>
    <dgm:cxn modelId="{5CE7FCFD-8AD4-D04F-896C-5D6F052A8A66}" type="presParOf" srcId="{91F3F7F3-1D1D-6B4B-8C23-C5ADB9524AFF}" destId="{4071033D-E186-2946-84D8-3BBBB56CEB72}" srcOrd="6" destOrd="0" presId="urn:microsoft.com/office/officeart/2005/8/layout/cycle3"/>
    <dgm:cxn modelId="{7C44BA88-C04F-244A-878F-05F03122434F}" type="presParOf" srcId="{91F3F7F3-1D1D-6B4B-8C23-C5ADB9524AFF}" destId="{40D37290-8547-1A4B-BAED-5903C9645B3E}" srcOrd="7" destOrd="0" presId="urn:microsoft.com/office/officeart/2005/8/layout/cycle3"/>
    <dgm:cxn modelId="{B98A154E-E55B-0D44-B194-AF80851AF49C}" type="presParOf" srcId="{91F3F7F3-1D1D-6B4B-8C23-C5ADB9524AFF}" destId="{52ED90C9-C6E1-DF46-9610-F8A54142292E}" srcOrd="8"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9A08A-EBC6-4F5A-B980-96B702B94CFD}">
      <dsp:nvSpPr>
        <dsp:cNvPr id="0" name=""/>
        <dsp:cNvSpPr/>
      </dsp:nvSpPr>
      <dsp:spPr>
        <a:xfrm>
          <a:off x="1362342" y="2276016"/>
          <a:ext cx="1713318" cy="17133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A3EFFC-010F-46E9-9CC9-5F50AAFD8522}">
      <dsp:nvSpPr>
        <dsp:cNvPr id="0" name=""/>
        <dsp:cNvSpPr/>
      </dsp:nvSpPr>
      <dsp:spPr>
        <a:xfrm>
          <a:off x="315314" y="4435209"/>
          <a:ext cx="38073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US" sz="3600" kern="1200"/>
            <a:t>Listen</a:t>
          </a:r>
        </a:p>
      </dsp:txBody>
      <dsp:txXfrm>
        <a:off x="315314" y="4435209"/>
        <a:ext cx="3807375" cy="720000"/>
      </dsp:txXfrm>
    </dsp:sp>
    <dsp:sp modelId="{B40A39F3-0696-44D8-AFDE-C48CD1688D00}">
      <dsp:nvSpPr>
        <dsp:cNvPr id="0" name=""/>
        <dsp:cNvSpPr/>
      </dsp:nvSpPr>
      <dsp:spPr>
        <a:xfrm>
          <a:off x="5836007" y="2276016"/>
          <a:ext cx="1713318" cy="17133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2BC8DE-1F2F-429D-9866-D1ED485A2FE8}">
      <dsp:nvSpPr>
        <dsp:cNvPr id="0" name=""/>
        <dsp:cNvSpPr/>
      </dsp:nvSpPr>
      <dsp:spPr>
        <a:xfrm>
          <a:off x="4788979" y="4435209"/>
          <a:ext cx="38073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US" sz="3600" kern="1200"/>
            <a:t>Recognise</a:t>
          </a:r>
        </a:p>
      </dsp:txBody>
      <dsp:txXfrm>
        <a:off x="4788979" y="4435209"/>
        <a:ext cx="3807375" cy="720000"/>
      </dsp:txXfrm>
    </dsp:sp>
    <dsp:sp modelId="{AD3A7514-AB16-4D44-97E5-A8EC37345F09}">
      <dsp:nvSpPr>
        <dsp:cNvPr id="0" name=""/>
        <dsp:cNvSpPr/>
      </dsp:nvSpPr>
      <dsp:spPr>
        <a:xfrm>
          <a:off x="10309673" y="2276016"/>
          <a:ext cx="1713318" cy="17133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D14ACD-7513-4674-AB6D-6DEE6B3D5BF5}">
      <dsp:nvSpPr>
        <dsp:cNvPr id="0" name=""/>
        <dsp:cNvSpPr/>
      </dsp:nvSpPr>
      <dsp:spPr>
        <a:xfrm>
          <a:off x="9262645" y="4435209"/>
          <a:ext cx="38073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US" sz="3600" kern="1200"/>
            <a:t>Trust</a:t>
          </a:r>
        </a:p>
      </dsp:txBody>
      <dsp:txXfrm>
        <a:off x="9262645" y="4435209"/>
        <a:ext cx="3807375" cy="720000"/>
      </dsp:txXfrm>
    </dsp:sp>
    <dsp:sp modelId="{0E2BF296-8B11-4A61-91FC-5EEC356E9AE6}">
      <dsp:nvSpPr>
        <dsp:cNvPr id="0" name=""/>
        <dsp:cNvSpPr/>
      </dsp:nvSpPr>
      <dsp:spPr>
        <a:xfrm>
          <a:off x="14783339" y="2276016"/>
          <a:ext cx="1713318" cy="171331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795B48-8650-46AE-BAF3-07128AF23E9D}">
      <dsp:nvSpPr>
        <dsp:cNvPr id="0" name=""/>
        <dsp:cNvSpPr/>
      </dsp:nvSpPr>
      <dsp:spPr>
        <a:xfrm>
          <a:off x="13736310" y="4435209"/>
          <a:ext cx="38073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US" sz="3600" kern="1200"/>
            <a:t>Act</a:t>
          </a:r>
        </a:p>
      </dsp:txBody>
      <dsp:txXfrm>
        <a:off x="13736310" y="4435209"/>
        <a:ext cx="3807375"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E7BAC-B34C-FE4E-9A67-F19779B04462}">
      <dsp:nvSpPr>
        <dsp:cNvPr id="0" name=""/>
        <dsp:cNvSpPr/>
      </dsp:nvSpPr>
      <dsp:spPr>
        <a:xfrm>
          <a:off x="1146936" y="-68924"/>
          <a:ext cx="8527585" cy="8527585"/>
        </a:xfrm>
        <a:prstGeom prst="circularArrow">
          <a:avLst>
            <a:gd name="adj1" fmla="val 5544"/>
            <a:gd name="adj2" fmla="val 330680"/>
            <a:gd name="adj3" fmla="val 14620317"/>
            <a:gd name="adj4" fmla="val 16890654"/>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0F1818-40F4-2F48-83A1-29D184C768A9}">
      <dsp:nvSpPr>
        <dsp:cNvPr id="0" name=""/>
        <dsp:cNvSpPr/>
      </dsp:nvSpPr>
      <dsp:spPr>
        <a:xfrm>
          <a:off x="4182218" y="3748"/>
          <a:ext cx="2457020" cy="122851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Objectives</a:t>
          </a:r>
        </a:p>
      </dsp:txBody>
      <dsp:txXfrm>
        <a:off x="4242189" y="63719"/>
        <a:ext cx="2337078" cy="1108568"/>
      </dsp:txXfrm>
    </dsp:sp>
    <dsp:sp modelId="{4C6FF764-D12E-D941-9A6E-DB0CB565279E}">
      <dsp:nvSpPr>
        <dsp:cNvPr id="0" name=""/>
        <dsp:cNvSpPr/>
      </dsp:nvSpPr>
      <dsp:spPr>
        <a:xfrm>
          <a:off x="6753610" y="1068853"/>
          <a:ext cx="2457020" cy="1228510"/>
        </a:xfrm>
        <a:prstGeom prst="roundRect">
          <a:avLst/>
        </a:prstGeom>
        <a:solidFill>
          <a:schemeClr val="accent2">
            <a:hueOff val="-189053"/>
            <a:satOff val="213"/>
            <a:lumOff val="5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Training Needs Analysis</a:t>
          </a:r>
        </a:p>
      </dsp:txBody>
      <dsp:txXfrm>
        <a:off x="6813581" y="1128824"/>
        <a:ext cx="2337078" cy="1108568"/>
      </dsp:txXfrm>
    </dsp:sp>
    <dsp:sp modelId="{12521E6D-6150-B248-88ED-4017FCD09A32}">
      <dsp:nvSpPr>
        <dsp:cNvPr id="0" name=""/>
        <dsp:cNvSpPr/>
      </dsp:nvSpPr>
      <dsp:spPr>
        <a:xfrm>
          <a:off x="7818715" y="3640244"/>
          <a:ext cx="2457020" cy="1228510"/>
        </a:xfrm>
        <a:prstGeom prst="roundRect">
          <a:avLst/>
        </a:prstGeom>
        <a:solidFill>
          <a:schemeClr val="accent2">
            <a:hueOff val="-378107"/>
            <a:satOff val="426"/>
            <a:lumOff val="10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Training</a:t>
          </a:r>
        </a:p>
      </dsp:txBody>
      <dsp:txXfrm>
        <a:off x="7878686" y="3700215"/>
        <a:ext cx="2337078" cy="1108568"/>
      </dsp:txXfrm>
    </dsp:sp>
    <dsp:sp modelId="{B210381E-4FF8-FA43-A289-F1D6AA262760}">
      <dsp:nvSpPr>
        <dsp:cNvPr id="0" name=""/>
        <dsp:cNvSpPr/>
      </dsp:nvSpPr>
      <dsp:spPr>
        <a:xfrm>
          <a:off x="6753610" y="6211636"/>
          <a:ext cx="2457020" cy="1228510"/>
        </a:xfrm>
        <a:prstGeom prst="roundRect">
          <a:avLst/>
        </a:prstGeom>
        <a:solidFill>
          <a:schemeClr val="accent2">
            <a:hueOff val="-567160"/>
            <a:satOff val="639"/>
            <a:lumOff val="15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Behavior</a:t>
          </a:r>
        </a:p>
      </dsp:txBody>
      <dsp:txXfrm>
        <a:off x="6813581" y="6271607"/>
        <a:ext cx="2337078" cy="1108568"/>
      </dsp:txXfrm>
    </dsp:sp>
    <dsp:sp modelId="{C118997E-2189-3C44-864C-E76D1C0334C4}">
      <dsp:nvSpPr>
        <dsp:cNvPr id="0" name=""/>
        <dsp:cNvSpPr/>
      </dsp:nvSpPr>
      <dsp:spPr>
        <a:xfrm>
          <a:off x="4182218" y="7276741"/>
          <a:ext cx="2457020" cy="1228510"/>
        </a:xfrm>
        <a:prstGeom prst="roundRect">
          <a:avLst/>
        </a:prstGeom>
        <a:solidFill>
          <a:schemeClr val="accent2">
            <a:hueOff val="-756213"/>
            <a:satOff val="853"/>
            <a:lumOff val="20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Attitude</a:t>
          </a:r>
        </a:p>
      </dsp:txBody>
      <dsp:txXfrm>
        <a:off x="4242189" y="7336712"/>
        <a:ext cx="2337078" cy="1108568"/>
      </dsp:txXfrm>
    </dsp:sp>
    <dsp:sp modelId="{4071033D-E186-2946-84D8-3BBBB56CEB72}">
      <dsp:nvSpPr>
        <dsp:cNvPr id="0" name=""/>
        <dsp:cNvSpPr/>
      </dsp:nvSpPr>
      <dsp:spPr>
        <a:xfrm>
          <a:off x="1610827" y="6211636"/>
          <a:ext cx="2457020" cy="1228510"/>
        </a:xfrm>
        <a:prstGeom prst="roundRect">
          <a:avLst/>
        </a:prstGeom>
        <a:solidFill>
          <a:schemeClr val="accent2">
            <a:hueOff val="-945266"/>
            <a:satOff val="1066"/>
            <a:lumOff val="25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Culture</a:t>
          </a:r>
        </a:p>
      </dsp:txBody>
      <dsp:txXfrm>
        <a:off x="1670798" y="6271607"/>
        <a:ext cx="2337078" cy="1108568"/>
      </dsp:txXfrm>
    </dsp:sp>
    <dsp:sp modelId="{40D37290-8547-1A4B-BAED-5903C9645B3E}">
      <dsp:nvSpPr>
        <dsp:cNvPr id="0" name=""/>
        <dsp:cNvSpPr/>
      </dsp:nvSpPr>
      <dsp:spPr>
        <a:xfrm>
          <a:off x="545721" y="3640244"/>
          <a:ext cx="2457020" cy="1228510"/>
        </a:xfrm>
        <a:prstGeom prst="roundRect">
          <a:avLst/>
        </a:prstGeom>
        <a:solidFill>
          <a:schemeClr val="accent2">
            <a:hueOff val="-1134320"/>
            <a:satOff val="1279"/>
            <a:lumOff val="30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Performance</a:t>
          </a:r>
        </a:p>
      </dsp:txBody>
      <dsp:txXfrm>
        <a:off x="605692" y="3700215"/>
        <a:ext cx="2337078" cy="1108568"/>
      </dsp:txXfrm>
    </dsp:sp>
    <dsp:sp modelId="{52ED90C9-C6E1-DF46-9610-F8A54142292E}">
      <dsp:nvSpPr>
        <dsp:cNvPr id="0" name=""/>
        <dsp:cNvSpPr/>
      </dsp:nvSpPr>
      <dsp:spPr>
        <a:xfrm>
          <a:off x="1610827" y="1068853"/>
          <a:ext cx="2457020" cy="1228510"/>
        </a:xfrm>
        <a:prstGeom prst="roundRect">
          <a:avLst/>
        </a:prstGeom>
        <a:solidFill>
          <a:schemeClr val="accent2">
            <a:hueOff val="-1323373"/>
            <a:satOff val="1492"/>
            <a:lumOff val="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Outcomes</a:t>
          </a:r>
        </a:p>
      </dsp:txBody>
      <dsp:txXfrm>
        <a:off x="1670798" y="1128824"/>
        <a:ext cx="2337078" cy="1108568"/>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8F84848-937C-419F-80A0-5C427B11F08F}"/>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ru-RU"/>
          </a:p>
        </p:txBody>
      </p:sp>
      <p:sp>
        <p:nvSpPr>
          <p:cNvPr id="3" name="Date Placeholder 2">
            <a:extLst>
              <a:ext uri="{FF2B5EF4-FFF2-40B4-BE49-F238E27FC236}">
                <a16:creationId xmlns:a16="http://schemas.microsoft.com/office/drawing/2014/main" id="{534E2620-9AB5-4189-B353-804390F9CBFD}"/>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AA074B46-7DB7-4FEC-9092-BCBB34CDA693}" type="datetimeFigureOut">
              <a:rPr lang="ru-RU" smtClean="0"/>
              <a:t>25.09.2020</a:t>
            </a:fld>
            <a:endParaRPr lang="ru-RU"/>
          </a:p>
        </p:txBody>
      </p:sp>
      <p:sp>
        <p:nvSpPr>
          <p:cNvPr id="4" name="Footer Placeholder 3">
            <a:extLst>
              <a:ext uri="{FF2B5EF4-FFF2-40B4-BE49-F238E27FC236}">
                <a16:creationId xmlns:a16="http://schemas.microsoft.com/office/drawing/2014/main" id="{7BAF6E4F-8B5A-4DAB-ADCC-D06095981DD8}"/>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ru-RU"/>
          </a:p>
        </p:txBody>
      </p:sp>
      <p:sp>
        <p:nvSpPr>
          <p:cNvPr id="5" name="Slide Number Placeholder 4">
            <a:extLst>
              <a:ext uri="{FF2B5EF4-FFF2-40B4-BE49-F238E27FC236}">
                <a16:creationId xmlns:a16="http://schemas.microsoft.com/office/drawing/2014/main" id="{C2D21ADC-47DF-4134-BCAD-4D9D8552C61F}"/>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92783125-0401-43BB-91B0-42D3C69EF424}" type="slidenum">
              <a:rPr lang="ru-RU" smtClean="0"/>
              <a:t>‹#›</a:t>
            </a:fld>
            <a:endParaRPr lang="ru-RU"/>
          </a:p>
        </p:txBody>
      </p:sp>
    </p:spTree>
    <p:extLst>
      <p:ext uri="{BB962C8B-B14F-4D97-AF65-F5344CB8AC3E}">
        <p14:creationId xmlns:p14="http://schemas.microsoft.com/office/powerpoint/2010/main" val="28768040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1"/>
            <a:ext cx="2945659" cy="49805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4" y="1"/>
            <a:ext cx="2945659" cy="498055"/>
          </a:xfrm>
          <a:prstGeom prst="rect">
            <a:avLst/>
          </a:prstGeom>
        </p:spPr>
        <p:txBody>
          <a:bodyPr vert="horz" lIns="91440" tIns="45720" rIns="91440" bIns="45720" rtlCol="0"/>
          <a:lstStyle>
            <a:lvl1pPr algn="r">
              <a:defRPr sz="1200"/>
            </a:lvl1pPr>
          </a:lstStyle>
          <a:p>
            <a:fld id="{5080DE9F-1F05-4040-9D70-790A98C9E0CD}" type="datetimeFigureOut">
              <a:rPr lang="ru-RU" smtClean="0"/>
              <a:t>25.09.2020</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1" y="9428584"/>
            <a:ext cx="2945659" cy="49805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4" y="9428584"/>
            <a:ext cx="2945659" cy="498054"/>
          </a:xfrm>
          <a:prstGeom prst="rect">
            <a:avLst/>
          </a:prstGeom>
        </p:spPr>
        <p:txBody>
          <a:bodyPr vert="horz" lIns="91440" tIns="45720" rIns="91440" bIns="45720" rtlCol="0" anchor="b"/>
          <a:lstStyle>
            <a:lvl1pPr algn="r">
              <a:defRPr sz="1200"/>
            </a:lvl1pPr>
          </a:lstStyle>
          <a:p>
            <a:fld id="{1973315F-6546-4D35-947B-1C321621B852}" type="slidenum">
              <a:rPr lang="ru-RU" smtClean="0"/>
              <a:t>‹#›</a:t>
            </a:fld>
            <a:endParaRPr lang="ru-RU"/>
          </a:p>
        </p:txBody>
      </p:sp>
    </p:spTree>
    <p:extLst>
      <p:ext uri="{BB962C8B-B14F-4D97-AF65-F5344CB8AC3E}">
        <p14:creationId xmlns:p14="http://schemas.microsoft.com/office/powerpoint/2010/main" val="119241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juliantalbot.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AU" dirty="0">
                <a:effectLst/>
              </a:rPr>
              <a:t>I’ve worked as a risk manager, executive, CEO, and consultant for a lot of organizations, Each of them has taught me something along the way. For the past few years I’ve been working as aa investment manager, a mentor and company director for a range of companies. Some of them are start-ups, some of them are household names you would recognize, You might even be working for one of them now.</a:t>
            </a:r>
          </a:p>
          <a:p>
            <a:br>
              <a:rPr lang="en-AU" dirty="0"/>
            </a:br>
            <a:endParaRPr lang="en-AU" dirty="0"/>
          </a:p>
          <a:p>
            <a:r>
              <a:rPr lang="en-AU" dirty="0"/>
              <a:t>One of the most satisfying roles is being a coach and mentor for senior managers and entrepreneurs. If you’ve ever had a mentor, you’ll already know how powerful it can be to have someone who you can speak with confidentially and with confidence that they are on your side. That one hour a week or one hour a month? A mentor is someone who can answer your questions, speaking from experience, can give you a new sense of perspective, and perhaps most importantly, lead you to fresh insights.</a:t>
            </a:r>
          </a:p>
          <a:p>
            <a:br>
              <a:rPr lang="en-AU" dirty="0"/>
            </a:br>
            <a:endParaRPr lang="en-AU" dirty="0"/>
          </a:p>
          <a:p>
            <a:r>
              <a:rPr lang="en-AU" dirty="0"/>
              <a:t>I’d like you to think of this presentation as a free one hour of mentoring. Imagine you’ve paid  $500 for this hour. </a:t>
            </a:r>
          </a:p>
          <a:p>
            <a:endParaRPr lang="en-AU" dirty="0"/>
          </a:p>
          <a:p>
            <a:r>
              <a:rPr lang="en-AU" dirty="0"/>
              <a:t>I know it's tempting to multi-task. I've been guilty of doing email while listening to a webinar. You may be doing that right now. But ask yourself. How important is the seemingly urgent </a:t>
            </a:r>
            <a:r>
              <a:rPr lang="en-AU" dirty="0" err="1"/>
              <a:t>neverending</a:t>
            </a:r>
            <a:r>
              <a:rPr lang="en-AU" dirty="0"/>
              <a:t> list of tasks? Will you achieve more over the next 2 years , 3 months and 8 days if you give your attention to the insights in presentation? </a:t>
            </a:r>
            <a:endParaRPr lang="ru-RU" dirty="0">
              <a:latin typeface="Mont" panose="00000700000000000000" pitchFamily="50" charset="0"/>
            </a:endParaRPr>
          </a:p>
        </p:txBody>
      </p:sp>
      <p:sp>
        <p:nvSpPr>
          <p:cNvPr id="4" name="Номер слайда 3"/>
          <p:cNvSpPr>
            <a:spLocks noGrp="1"/>
          </p:cNvSpPr>
          <p:nvPr>
            <p:ph type="sldNum" sz="quarter" idx="10"/>
          </p:nvPr>
        </p:nvSpPr>
        <p:spPr/>
        <p:txBody>
          <a:bodyPr/>
          <a:lstStyle/>
          <a:p>
            <a:fld id="{1973315F-6546-4D35-947B-1C321621B852}" type="slidenum">
              <a:rPr lang="ru-RU" smtClean="0"/>
              <a:t>1</a:t>
            </a:fld>
            <a:endParaRPr lang="ru-RU"/>
          </a:p>
        </p:txBody>
      </p:sp>
    </p:spTree>
    <p:extLst>
      <p:ext uri="{BB962C8B-B14F-4D97-AF65-F5344CB8AC3E}">
        <p14:creationId xmlns:p14="http://schemas.microsoft.com/office/powerpoint/2010/main" val="365570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a:t>
            </a:r>
          </a:p>
        </p:txBody>
      </p:sp>
      <p:sp>
        <p:nvSpPr>
          <p:cNvPr id="4" name="Slide Number Placeholder 3"/>
          <p:cNvSpPr>
            <a:spLocks noGrp="1"/>
          </p:cNvSpPr>
          <p:nvPr>
            <p:ph type="sldNum" sz="quarter" idx="5"/>
          </p:nvPr>
        </p:nvSpPr>
        <p:spPr/>
        <p:txBody>
          <a:bodyPr/>
          <a:lstStyle/>
          <a:p>
            <a:fld id="{1973315F-6546-4D35-947B-1C321621B852}" type="slidenum">
              <a:rPr lang="ru-RU" smtClean="0"/>
              <a:t>10</a:t>
            </a:fld>
            <a:endParaRPr lang="ru-RU"/>
          </a:p>
        </p:txBody>
      </p:sp>
    </p:spTree>
    <p:extLst>
      <p:ext uri="{BB962C8B-B14F-4D97-AF65-F5344CB8AC3E}">
        <p14:creationId xmlns:p14="http://schemas.microsoft.com/office/powerpoint/2010/main" val="504253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a:t>
            </a:r>
          </a:p>
        </p:txBody>
      </p:sp>
      <p:sp>
        <p:nvSpPr>
          <p:cNvPr id="4" name="Slide Number Placeholder 3"/>
          <p:cNvSpPr>
            <a:spLocks noGrp="1"/>
          </p:cNvSpPr>
          <p:nvPr>
            <p:ph type="sldNum" sz="quarter" idx="5"/>
          </p:nvPr>
        </p:nvSpPr>
        <p:spPr/>
        <p:txBody>
          <a:bodyPr/>
          <a:lstStyle/>
          <a:p>
            <a:fld id="{1973315F-6546-4D35-947B-1C321621B852}" type="slidenum">
              <a:rPr lang="ru-RU" smtClean="0"/>
              <a:t>11</a:t>
            </a:fld>
            <a:endParaRPr lang="ru-RU"/>
          </a:p>
        </p:txBody>
      </p:sp>
    </p:spTree>
    <p:extLst>
      <p:ext uri="{BB962C8B-B14F-4D97-AF65-F5344CB8AC3E}">
        <p14:creationId xmlns:p14="http://schemas.microsoft.com/office/powerpoint/2010/main" val="3909244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a:t>
            </a:r>
          </a:p>
        </p:txBody>
      </p:sp>
      <p:sp>
        <p:nvSpPr>
          <p:cNvPr id="4" name="Slide Number Placeholder 3"/>
          <p:cNvSpPr>
            <a:spLocks noGrp="1"/>
          </p:cNvSpPr>
          <p:nvPr>
            <p:ph type="sldNum" sz="quarter" idx="5"/>
          </p:nvPr>
        </p:nvSpPr>
        <p:spPr/>
        <p:txBody>
          <a:bodyPr/>
          <a:lstStyle/>
          <a:p>
            <a:fld id="{1973315F-6546-4D35-947B-1C321621B852}" type="slidenum">
              <a:rPr lang="ru-RU" smtClean="0"/>
              <a:t>12</a:t>
            </a:fld>
            <a:endParaRPr lang="ru-RU"/>
          </a:p>
        </p:txBody>
      </p:sp>
    </p:spTree>
    <p:extLst>
      <p:ext uri="{BB962C8B-B14F-4D97-AF65-F5344CB8AC3E}">
        <p14:creationId xmlns:p14="http://schemas.microsoft.com/office/powerpoint/2010/main" val="413316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26</a:t>
            </a:r>
          </a:p>
        </p:txBody>
      </p:sp>
      <p:sp>
        <p:nvSpPr>
          <p:cNvPr id="4" name="Slide Number Placeholder 3"/>
          <p:cNvSpPr>
            <a:spLocks noGrp="1"/>
          </p:cNvSpPr>
          <p:nvPr>
            <p:ph type="sldNum" sz="quarter" idx="5"/>
          </p:nvPr>
        </p:nvSpPr>
        <p:spPr/>
        <p:txBody>
          <a:bodyPr/>
          <a:lstStyle/>
          <a:p>
            <a:fld id="{1973315F-6546-4D35-947B-1C321621B852}" type="slidenum">
              <a:rPr lang="ru-RU" smtClean="0"/>
              <a:t>13</a:t>
            </a:fld>
            <a:endParaRPr lang="ru-RU"/>
          </a:p>
        </p:txBody>
      </p:sp>
    </p:spTree>
    <p:extLst>
      <p:ext uri="{BB962C8B-B14F-4D97-AF65-F5344CB8AC3E}">
        <p14:creationId xmlns:p14="http://schemas.microsoft.com/office/powerpoint/2010/main" val="3917238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28</a:t>
            </a:r>
          </a:p>
        </p:txBody>
      </p:sp>
      <p:sp>
        <p:nvSpPr>
          <p:cNvPr id="4" name="Slide Number Placeholder 3"/>
          <p:cNvSpPr>
            <a:spLocks noGrp="1"/>
          </p:cNvSpPr>
          <p:nvPr>
            <p:ph type="sldNum" sz="quarter" idx="5"/>
          </p:nvPr>
        </p:nvSpPr>
        <p:spPr/>
        <p:txBody>
          <a:bodyPr/>
          <a:lstStyle/>
          <a:p>
            <a:fld id="{1973315F-6546-4D35-947B-1C321621B852}" type="slidenum">
              <a:rPr lang="ru-RU" smtClean="0"/>
              <a:t>14</a:t>
            </a:fld>
            <a:endParaRPr lang="ru-RU"/>
          </a:p>
        </p:txBody>
      </p:sp>
    </p:spTree>
    <p:extLst>
      <p:ext uri="{BB962C8B-B14F-4D97-AF65-F5344CB8AC3E}">
        <p14:creationId xmlns:p14="http://schemas.microsoft.com/office/powerpoint/2010/main" val="4019004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a:t>
            </a:r>
          </a:p>
        </p:txBody>
      </p:sp>
      <p:sp>
        <p:nvSpPr>
          <p:cNvPr id="4" name="Slide Number Placeholder 3"/>
          <p:cNvSpPr>
            <a:spLocks noGrp="1"/>
          </p:cNvSpPr>
          <p:nvPr>
            <p:ph type="sldNum" sz="quarter" idx="5"/>
          </p:nvPr>
        </p:nvSpPr>
        <p:spPr/>
        <p:txBody>
          <a:bodyPr/>
          <a:lstStyle/>
          <a:p>
            <a:fld id="{1973315F-6546-4D35-947B-1C321621B852}" type="slidenum">
              <a:rPr lang="ru-RU" smtClean="0"/>
              <a:t>15</a:t>
            </a:fld>
            <a:endParaRPr lang="ru-RU"/>
          </a:p>
        </p:txBody>
      </p:sp>
    </p:spTree>
    <p:extLst>
      <p:ext uri="{BB962C8B-B14F-4D97-AF65-F5344CB8AC3E}">
        <p14:creationId xmlns:p14="http://schemas.microsoft.com/office/powerpoint/2010/main" val="2430366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a:t>
            </a:r>
          </a:p>
        </p:txBody>
      </p:sp>
      <p:sp>
        <p:nvSpPr>
          <p:cNvPr id="4" name="Slide Number Placeholder 3"/>
          <p:cNvSpPr>
            <a:spLocks noGrp="1"/>
          </p:cNvSpPr>
          <p:nvPr>
            <p:ph type="sldNum" sz="quarter" idx="5"/>
          </p:nvPr>
        </p:nvSpPr>
        <p:spPr/>
        <p:txBody>
          <a:bodyPr/>
          <a:lstStyle/>
          <a:p>
            <a:fld id="{1973315F-6546-4D35-947B-1C321621B852}" type="slidenum">
              <a:rPr lang="ru-RU" smtClean="0"/>
              <a:t>16</a:t>
            </a:fld>
            <a:endParaRPr lang="ru-RU"/>
          </a:p>
        </p:txBody>
      </p:sp>
    </p:spTree>
    <p:extLst>
      <p:ext uri="{BB962C8B-B14F-4D97-AF65-F5344CB8AC3E}">
        <p14:creationId xmlns:p14="http://schemas.microsoft.com/office/powerpoint/2010/main" val="4029101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a:t>
            </a:r>
          </a:p>
        </p:txBody>
      </p:sp>
      <p:sp>
        <p:nvSpPr>
          <p:cNvPr id="4" name="Slide Number Placeholder 3"/>
          <p:cNvSpPr>
            <a:spLocks noGrp="1"/>
          </p:cNvSpPr>
          <p:nvPr>
            <p:ph type="sldNum" sz="quarter" idx="5"/>
          </p:nvPr>
        </p:nvSpPr>
        <p:spPr/>
        <p:txBody>
          <a:bodyPr/>
          <a:lstStyle/>
          <a:p>
            <a:fld id="{1973315F-6546-4D35-947B-1C321621B852}" type="slidenum">
              <a:rPr lang="ru-RU" smtClean="0"/>
              <a:t>17</a:t>
            </a:fld>
            <a:endParaRPr lang="ru-RU"/>
          </a:p>
        </p:txBody>
      </p:sp>
    </p:spTree>
    <p:extLst>
      <p:ext uri="{BB962C8B-B14F-4D97-AF65-F5344CB8AC3E}">
        <p14:creationId xmlns:p14="http://schemas.microsoft.com/office/powerpoint/2010/main" val="3540408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36</a:t>
            </a:r>
          </a:p>
        </p:txBody>
      </p:sp>
      <p:sp>
        <p:nvSpPr>
          <p:cNvPr id="4" name="Slide Number Placeholder 3"/>
          <p:cNvSpPr>
            <a:spLocks noGrp="1"/>
          </p:cNvSpPr>
          <p:nvPr>
            <p:ph type="sldNum" sz="quarter" idx="5"/>
          </p:nvPr>
        </p:nvSpPr>
        <p:spPr/>
        <p:txBody>
          <a:bodyPr/>
          <a:lstStyle/>
          <a:p>
            <a:fld id="{1973315F-6546-4D35-947B-1C321621B852}" type="slidenum">
              <a:rPr lang="ru-RU" smtClean="0"/>
              <a:t>18</a:t>
            </a:fld>
            <a:endParaRPr lang="ru-RU"/>
          </a:p>
        </p:txBody>
      </p:sp>
    </p:spTree>
    <p:extLst>
      <p:ext uri="{BB962C8B-B14F-4D97-AF65-F5344CB8AC3E}">
        <p14:creationId xmlns:p14="http://schemas.microsoft.com/office/powerpoint/2010/main" val="404627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38</a:t>
            </a:r>
          </a:p>
        </p:txBody>
      </p:sp>
      <p:sp>
        <p:nvSpPr>
          <p:cNvPr id="4" name="Slide Number Placeholder 3"/>
          <p:cNvSpPr>
            <a:spLocks noGrp="1"/>
          </p:cNvSpPr>
          <p:nvPr>
            <p:ph type="sldNum" sz="quarter" idx="5"/>
          </p:nvPr>
        </p:nvSpPr>
        <p:spPr/>
        <p:txBody>
          <a:bodyPr/>
          <a:lstStyle/>
          <a:p>
            <a:fld id="{1973315F-6546-4D35-947B-1C321621B852}" type="slidenum">
              <a:rPr lang="ru-RU" smtClean="0"/>
              <a:t>19</a:t>
            </a:fld>
            <a:endParaRPr lang="ru-RU"/>
          </a:p>
        </p:txBody>
      </p:sp>
    </p:spTree>
    <p:extLst>
      <p:ext uri="{BB962C8B-B14F-4D97-AF65-F5344CB8AC3E}">
        <p14:creationId xmlns:p14="http://schemas.microsoft.com/office/powerpoint/2010/main" val="3851490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For the first 45 minutes I’m going to discuss 20 or so key insights that are common for all organizations. I know, the presentation was only supposed to be 5 but I tend to get a bit carried away and I wanted you to have as much of the the best insights I could possibly provide in this short period. </a:t>
            </a:r>
          </a:p>
          <a:p>
            <a:endParaRPr lang="en-AU" dirty="0"/>
          </a:p>
          <a:p>
            <a:r>
              <a:rPr lang="en-AU" dirty="0"/>
              <a:t>I’ve also got a few giveaways and sources for you so stay tuned to the end. </a:t>
            </a:r>
          </a:p>
          <a:p>
            <a:endParaRPr lang="en-AU" dirty="0"/>
          </a:p>
          <a:p>
            <a:r>
              <a:rPr lang="en-AU" dirty="0"/>
              <a:t>You’ll no doubt know a few of these insights but if you can take away just one additional insight from this next hour it will have been worth it. </a:t>
            </a:r>
          </a:p>
          <a:p>
            <a:endParaRPr lang="en-AU" dirty="0"/>
          </a:p>
          <a:p>
            <a:r>
              <a:rPr lang="en-AU" dirty="0"/>
              <a:t>We’ll cover off a lot of ground and I’m going to go very quickly, but you can come back to this presentation as often as you like and use the pause button during the re-runs. </a:t>
            </a:r>
          </a:p>
          <a:p>
            <a:endParaRPr lang="en-AU" dirty="0"/>
          </a:p>
          <a:p>
            <a:endParaRPr lang="en-AU" dirty="0"/>
          </a:p>
          <a:p>
            <a:endParaRPr lang="en-US" dirty="0"/>
          </a:p>
        </p:txBody>
      </p:sp>
      <p:sp>
        <p:nvSpPr>
          <p:cNvPr id="4" name="Slide Number Placeholder 3"/>
          <p:cNvSpPr>
            <a:spLocks noGrp="1"/>
          </p:cNvSpPr>
          <p:nvPr>
            <p:ph type="sldNum" sz="quarter" idx="5"/>
          </p:nvPr>
        </p:nvSpPr>
        <p:spPr/>
        <p:txBody>
          <a:bodyPr/>
          <a:lstStyle/>
          <a:p>
            <a:fld id="{1973315F-6546-4D35-947B-1C321621B852}" type="slidenum">
              <a:rPr lang="ru-RU" smtClean="0"/>
              <a:t>2</a:t>
            </a:fld>
            <a:endParaRPr lang="ru-RU"/>
          </a:p>
        </p:txBody>
      </p:sp>
    </p:spTree>
    <p:extLst>
      <p:ext uri="{BB962C8B-B14F-4D97-AF65-F5344CB8AC3E}">
        <p14:creationId xmlns:p14="http://schemas.microsoft.com/office/powerpoint/2010/main" val="1685768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a:t>
            </a:r>
          </a:p>
        </p:txBody>
      </p:sp>
      <p:sp>
        <p:nvSpPr>
          <p:cNvPr id="4" name="Slide Number Placeholder 3"/>
          <p:cNvSpPr>
            <a:spLocks noGrp="1"/>
          </p:cNvSpPr>
          <p:nvPr>
            <p:ph type="sldNum" sz="quarter" idx="5"/>
          </p:nvPr>
        </p:nvSpPr>
        <p:spPr/>
        <p:txBody>
          <a:bodyPr/>
          <a:lstStyle/>
          <a:p>
            <a:fld id="{1973315F-6546-4D35-947B-1C321621B852}" type="slidenum">
              <a:rPr lang="ru-RU" smtClean="0"/>
              <a:t>20</a:t>
            </a:fld>
            <a:endParaRPr lang="ru-RU"/>
          </a:p>
        </p:txBody>
      </p:sp>
    </p:spTree>
    <p:extLst>
      <p:ext uri="{BB962C8B-B14F-4D97-AF65-F5344CB8AC3E}">
        <p14:creationId xmlns:p14="http://schemas.microsoft.com/office/powerpoint/2010/main" val="2194352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42</a:t>
            </a:r>
          </a:p>
        </p:txBody>
      </p:sp>
      <p:sp>
        <p:nvSpPr>
          <p:cNvPr id="4" name="Slide Number Placeholder 3"/>
          <p:cNvSpPr>
            <a:spLocks noGrp="1"/>
          </p:cNvSpPr>
          <p:nvPr>
            <p:ph type="sldNum" sz="quarter" idx="5"/>
          </p:nvPr>
        </p:nvSpPr>
        <p:spPr/>
        <p:txBody>
          <a:bodyPr/>
          <a:lstStyle/>
          <a:p>
            <a:fld id="{1973315F-6546-4D35-947B-1C321621B852}" type="slidenum">
              <a:rPr lang="ru-RU" smtClean="0"/>
              <a:t>21</a:t>
            </a:fld>
            <a:endParaRPr lang="ru-RU"/>
          </a:p>
        </p:txBody>
      </p:sp>
    </p:spTree>
    <p:extLst>
      <p:ext uri="{BB962C8B-B14F-4D97-AF65-F5344CB8AC3E}">
        <p14:creationId xmlns:p14="http://schemas.microsoft.com/office/powerpoint/2010/main" val="1280604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44</a:t>
            </a:r>
          </a:p>
        </p:txBody>
      </p:sp>
      <p:sp>
        <p:nvSpPr>
          <p:cNvPr id="4" name="Slide Number Placeholder 3"/>
          <p:cNvSpPr>
            <a:spLocks noGrp="1"/>
          </p:cNvSpPr>
          <p:nvPr>
            <p:ph type="sldNum" sz="quarter" idx="5"/>
          </p:nvPr>
        </p:nvSpPr>
        <p:spPr/>
        <p:txBody>
          <a:bodyPr/>
          <a:lstStyle/>
          <a:p>
            <a:fld id="{1973315F-6546-4D35-947B-1C321621B852}" type="slidenum">
              <a:rPr lang="ru-RU" smtClean="0"/>
              <a:t>22</a:t>
            </a:fld>
            <a:endParaRPr lang="ru-RU"/>
          </a:p>
        </p:txBody>
      </p:sp>
    </p:spTree>
    <p:extLst>
      <p:ext uri="{BB962C8B-B14F-4D97-AF65-F5344CB8AC3E}">
        <p14:creationId xmlns:p14="http://schemas.microsoft.com/office/powerpoint/2010/main" val="1608725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46</a:t>
            </a:r>
          </a:p>
        </p:txBody>
      </p:sp>
      <p:sp>
        <p:nvSpPr>
          <p:cNvPr id="4" name="Slide Number Placeholder 3"/>
          <p:cNvSpPr>
            <a:spLocks noGrp="1"/>
          </p:cNvSpPr>
          <p:nvPr>
            <p:ph type="sldNum" sz="quarter" idx="5"/>
          </p:nvPr>
        </p:nvSpPr>
        <p:spPr/>
        <p:txBody>
          <a:bodyPr/>
          <a:lstStyle/>
          <a:p>
            <a:fld id="{1973315F-6546-4D35-947B-1C321621B852}" type="slidenum">
              <a:rPr lang="ru-RU" smtClean="0"/>
              <a:t>23</a:t>
            </a:fld>
            <a:endParaRPr lang="ru-RU"/>
          </a:p>
        </p:txBody>
      </p:sp>
    </p:spTree>
    <p:extLst>
      <p:ext uri="{BB962C8B-B14F-4D97-AF65-F5344CB8AC3E}">
        <p14:creationId xmlns:p14="http://schemas.microsoft.com/office/powerpoint/2010/main" val="3109104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48</a:t>
            </a:r>
          </a:p>
        </p:txBody>
      </p:sp>
      <p:sp>
        <p:nvSpPr>
          <p:cNvPr id="4" name="Slide Number Placeholder 3"/>
          <p:cNvSpPr>
            <a:spLocks noGrp="1"/>
          </p:cNvSpPr>
          <p:nvPr>
            <p:ph type="sldNum" sz="quarter" idx="5"/>
          </p:nvPr>
        </p:nvSpPr>
        <p:spPr/>
        <p:txBody>
          <a:bodyPr/>
          <a:lstStyle/>
          <a:p>
            <a:fld id="{1973315F-6546-4D35-947B-1C321621B852}" type="slidenum">
              <a:rPr lang="ru-RU" smtClean="0"/>
              <a:t>24</a:t>
            </a:fld>
            <a:endParaRPr lang="ru-RU"/>
          </a:p>
        </p:txBody>
      </p:sp>
    </p:spTree>
    <p:extLst>
      <p:ext uri="{BB962C8B-B14F-4D97-AF65-F5344CB8AC3E}">
        <p14:creationId xmlns:p14="http://schemas.microsoft.com/office/powerpoint/2010/main" val="23296394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50</a:t>
            </a:r>
          </a:p>
        </p:txBody>
      </p:sp>
      <p:sp>
        <p:nvSpPr>
          <p:cNvPr id="4" name="Slide Number Placeholder 3"/>
          <p:cNvSpPr>
            <a:spLocks noGrp="1"/>
          </p:cNvSpPr>
          <p:nvPr>
            <p:ph type="sldNum" sz="quarter" idx="5"/>
          </p:nvPr>
        </p:nvSpPr>
        <p:spPr/>
        <p:txBody>
          <a:bodyPr/>
          <a:lstStyle/>
          <a:p>
            <a:fld id="{1973315F-6546-4D35-947B-1C321621B852}" type="slidenum">
              <a:rPr lang="ru-RU" smtClean="0"/>
              <a:t>25</a:t>
            </a:fld>
            <a:endParaRPr lang="ru-RU"/>
          </a:p>
        </p:txBody>
      </p:sp>
    </p:spTree>
    <p:extLst>
      <p:ext uri="{BB962C8B-B14F-4D97-AF65-F5344CB8AC3E}">
        <p14:creationId xmlns:p14="http://schemas.microsoft.com/office/powerpoint/2010/main" val="2422521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52</a:t>
            </a:r>
          </a:p>
          <a:p>
            <a:r>
              <a:rPr lang="en-AU" dirty="0"/>
              <a:t>"</a:t>
            </a:r>
            <a:r>
              <a:rPr lang="en-AU" i="1" dirty="0"/>
              <a:t>Thousands of years from now, when historians review the past, our ancient time here at the beginning of the third millennium will be seen as an amazing moment. This is the time when inhabitants of this planet first linked themselves together into one very large thing. Later the very large thing would become even larger, but you and I are alive at that moment when it first awoke. Future people will envy us, wishing they could have witnessed the birth we saw. It was in these years that humans began animating inert objects with tiny bits of intelligence, weaving them into a cloud of machine intelligences and then linking billions of their own minds into this single </a:t>
            </a:r>
            <a:r>
              <a:rPr lang="en-AU" i="1" dirty="0" err="1"/>
              <a:t>supermind</a:t>
            </a:r>
            <a:r>
              <a:rPr lang="en-AU" i="1" dirty="0"/>
              <a:t>. This convergence will be recognized as the largest, most complex, and most surprising event on the planet up until this time. Braiding nerves out of glass, copper, and airy radio waves, our species began wiring up all regions, all processes, all people, all artifacts, all sensors, all facts and notions into a grand network of hitherto unimagined complexity. From this embryonic net was born a collaborative interface for our civilization, a sensing, cognitive apparatus with power that exceeded any previous invention. This </a:t>
            </a:r>
            <a:r>
              <a:rPr lang="en-AU" i="1" dirty="0" err="1"/>
              <a:t>megainvention</a:t>
            </a:r>
            <a:r>
              <a:rPr lang="en-AU" i="1" dirty="0"/>
              <a:t>, this organism, this machine—if we want to call it that—subsumes all the other machines made, so that in effect there is only one thing that permeates our lives to such a degree that it becomes essential to our identity. This very large thing provides a new way of thinking (perfect search, total recall, planetary scope) and a new mind for an old species. It is the Beginning. The Beginning is a century-long process, and its muddling forward is mundane. Its big databases and extensive communications are boring. Aspects of this dawning real-time global mind are either dismissed as nonsense or feared. There is indeed a lot to be legitimately worried about because there is not a single aspect of human culture—or nature—that is left untouched by this syncopated pulse. Yet because we are the parts of something that has begun operating at a level above us, the outline of this emerging very large thing is obscured. All we know is that from its very beginning, it is upsetting the old order. Fierce pushback is to be expected. What to call this very large masterpiece? Is it more alive than machine? At its core 7 billion humans, soon to be 9 billion, are quickly cloaking themselves with an always-on layer of connectivity that comes close to directly linking their brains to each other.</a:t>
            </a:r>
            <a:r>
              <a:rPr lang="en-AU" dirty="0"/>
              <a:t>”</a:t>
            </a:r>
          </a:p>
          <a:p>
            <a:endParaRPr lang="en-AU" dirty="0"/>
          </a:p>
          <a:p>
            <a:r>
              <a:rPr lang="en-AU" dirty="0"/>
              <a:t>Link to:</a:t>
            </a:r>
            <a:r>
              <a:rPr lang="en-AU" baseline="0" dirty="0"/>
              <a:t> https://</a:t>
            </a:r>
            <a:r>
              <a:rPr lang="en-AU" baseline="0" dirty="0" err="1"/>
              <a:t>www.linkedin.com</a:t>
            </a:r>
            <a:r>
              <a:rPr lang="en-AU" baseline="0" dirty="0"/>
              <a:t>/pulse/our-inevitable-future-</a:t>
            </a:r>
            <a:r>
              <a:rPr lang="en-AU" baseline="0" dirty="0" err="1"/>
              <a:t>julian</a:t>
            </a:r>
            <a:r>
              <a:rPr lang="en-AU" baseline="0" dirty="0"/>
              <a:t>-talbot/?published=t</a:t>
            </a:r>
            <a:endParaRPr lang="en-US" dirty="0"/>
          </a:p>
        </p:txBody>
      </p:sp>
      <p:sp>
        <p:nvSpPr>
          <p:cNvPr id="4" name="Slide Number Placeholder 3"/>
          <p:cNvSpPr>
            <a:spLocks noGrp="1"/>
          </p:cNvSpPr>
          <p:nvPr>
            <p:ph type="sldNum" sz="quarter" idx="5"/>
          </p:nvPr>
        </p:nvSpPr>
        <p:spPr/>
        <p:txBody>
          <a:bodyPr/>
          <a:lstStyle/>
          <a:p>
            <a:fld id="{1973315F-6546-4D35-947B-1C321621B852}" type="slidenum">
              <a:rPr lang="ru-RU" smtClean="0"/>
              <a:t>26</a:t>
            </a:fld>
            <a:endParaRPr lang="ru-RU"/>
          </a:p>
        </p:txBody>
      </p:sp>
    </p:spTree>
    <p:extLst>
      <p:ext uri="{BB962C8B-B14F-4D97-AF65-F5344CB8AC3E}">
        <p14:creationId xmlns:p14="http://schemas.microsoft.com/office/powerpoint/2010/main" val="12838343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54</a:t>
            </a:r>
          </a:p>
          <a:p>
            <a:r>
              <a:rPr lang="en-AU" dirty="0"/>
              <a:t>Attention is the currency that Google, Facebook, etc are competing for. Where our attention is placed isn't something we often think about. And yet, it's worth billions to many corporations. And, it turns out that it is one of our most powerful tools.</a:t>
            </a:r>
          </a:p>
          <a:p>
            <a:r>
              <a:rPr lang="en-US" dirty="0"/>
              <a:t>Big data = selling certainty = human capitalism</a:t>
            </a:r>
          </a:p>
          <a:p>
            <a:r>
              <a:rPr lang="en-US" dirty="0"/>
              <a:t>Social media is addictive. Millions of years of evolution are being co-opted by 25 to 35-year-old white guys in silicone valley. </a:t>
            </a:r>
          </a:p>
          <a:p>
            <a:endParaRPr lang="en-US" dirty="0"/>
          </a:p>
        </p:txBody>
      </p:sp>
      <p:sp>
        <p:nvSpPr>
          <p:cNvPr id="4" name="Slide Number Placeholder 3"/>
          <p:cNvSpPr>
            <a:spLocks noGrp="1"/>
          </p:cNvSpPr>
          <p:nvPr>
            <p:ph type="sldNum" sz="quarter" idx="5"/>
          </p:nvPr>
        </p:nvSpPr>
        <p:spPr/>
        <p:txBody>
          <a:bodyPr/>
          <a:lstStyle/>
          <a:p>
            <a:fld id="{1973315F-6546-4D35-947B-1C321621B852}" type="slidenum">
              <a:rPr lang="ru-RU" smtClean="0"/>
              <a:t>27</a:t>
            </a:fld>
            <a:endParaRPr lang="ru-RU"/>
          </a:p>
        </p:txBody>
      </p:sp>
    </p:spTree>
    <p:extLst>
      <p:ext uri="{BB962C8B-B14F-4D97-AF65-F5344CB8AC3E}">
        <p14:creationId xmlns:p14="http://schemas.microsoft.com/office/powerpoint/2010/main" val="29478098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a:t>
            </a:r>
          </a:p>
        </p:txBody>
      </p:sp>
      <p:sp>
        <p:nvSpPr>
          <p:cNvPr id="4" name="Slide Number Placeholder 3"/>
          <p:cNvSpPr>
            <a:spLocks noGrp="1"/>
          </p:cNvSpPr>
          <p:nvPr>
            <p:ph type="sldNum" sz="quarter" idx="5"/>
          </p:nvPr>
        </p:nvSpPr>
        <p:spPr/>
        <p:txBody>
          <a:bodyPr/>
          <a:lstStyle/>
          <a:p>
            <a:fld id="{1973315F-6546-4D35-947B-1C321621B852}" type="slidenum">
              <a:rPr lang="ru-RU" smtClean="0"/>
              <a:t>28</a:t>
            </a:fld>
            <a:endParaRPr lang="ru-RU"/>
          </a:p>
        </p:txBody>
      </p:sp>
    </p:spTree>
    <p:extLst>
      <p:ext uri="{BB962C8B-B14F-4D97-AF65-F5344CB8AC3E}">
        <p14:creationId xmlns:p14="http://schemas.microsoft.com/office/powerpoint/2010/main" val="41804742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Please go to my website </a:t>
            </a:r>
            <a:r>
              <a:rPr lang="en-AU" dirty="0">
                <a:hlinkClick r:id="rId3"/>
              </a:rPr>
              <a:t>JulianTalbot.com</a:t>
            </a:r>
            <a:r>
              <a:rPr lang="en-AU" dirty="0"/>
              <a:t> and sign up for my newsletter because I will send you lots of free templates and will let you know when I make my books available free on Kindle..</a:t>
            </a:r>
          </a:p>
          <a:p>
            <a:br>
              <a:rPr lang="en-AU" dirty="0"/>
            </a:br>
            <a:endParaRPr lang="en-AU" dirty="0"/>
          </a:p>
          <a:p>
            <a:r>
              <a:rPr lang="en-AU" dirty="0"/>
              <a:t>And last but not least, did I help answer your question, or at least get you closer to resolving your challenge. Drop me a line via my website and mention RAW2020 because there’s 15 minutes of my 40 years experience available free to help get you to the next step on the journey.</a:t>
            </a:r>
          </a:p>
          <a:p>
            <a:endParaRPr lang="en-US" dirty="0"/>
          </a:p>
        </p:txBody>
      </p:sp>
      <p:sp>
        <p:nvSpPr>
          <p:cNvPr id="4" name="Slide Number Placeholder 3"/>
          <p:cNvSpPr>
            <a:spLocks noGrp="1"/>
          </p:cNvSpPr>
          <p:nvPr>
            <p:ph type="sldNum" sz="quarter" idx="5"/>
          </p:nvPr>
        </p:nvSpPr>
        <p:spPr/>
        <p:txBody>
          <a:bodyPr/>
          <a:lstStyle/>
          <a:p>
            <a:fld id="{1973315F-6546-4D35-947B-1C321621B852}" type="slidenum">
              <a:rPr lang="ru-RU" smtClean="0"/>
              <a:t>29</a:t>
            </a:fld>
            <a:endParaRPr lang="ru-RU"/>
          </a:p>
        </p:txBody>
      </p:sp>
    </p:spTree>
    <p:extLst>
      <p:ext uri="{BB962C8B-B14F-4D97-AF65-F5344CB8AC3E}">
        <p14:creationId xmlns:p14="http://schemas.microsoft.com/office/powerpoint/2010/main" val="701052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I’ve also built a website just for you which provides links to some of the best research on these insights and the evidence behind them. I’ve found the most user-friendly videos and books, most of which then lead you to the peer-reviewed research. </a:t>
            </a:r>
            <a:br>
              <a:rPr lang="en-AU" dirty="0"/>
            </a:br>
            <a:endParaRPr lang="en-AU" dirty="0"/>
          </a:p>
          <a:p>
            <a:r>
              <a:rPr lang="en-AU" dirty="0"/>
              <a:t>Ask any questions in the comments because if you are thinking of a question, other people will also have the same question. </a:t>
            </a:r>
            <a:br>
              <a:rPr lang="en-AU" dirty="0"/>
            </a:br>
            <a:endParaRPr lang="en-AU" dirty="0"/>
          </a:p>
          <a:p>
            <a:r>
              <a:rPr lang="en-AU" dirty="0"/>
              <a:t>I asked you to think of this presentation as an hour of personalized mentoring so if you have sensitive questions that rather not raise in this public forum, get in touch with me, preferably today and we can organize a free 15-minute conversation.</a:t>
            </a:r>
            <a:br>
              <a:rPr lang="en-AU" dirty="0"/>
            </a:br>
            <a:endParaRPr lang="en-AU" dirty="0"/>
          </a:p>
          <a:p>
            <a:r>
              <a:rPr lang="en-AU" dirty="0"/>
              <a:t>Basically, a chance to have someone on your side you can speak with in confidence, knowing that it won’t get back to your boss or client. If you don’t already have that, drop me a line because it’s your chance to tap into 40 years of risk management and leadership experience for free.</a:t>
            </a:r>
            <a:br>
              <a:rPr lang="en-AU" dirty="0"/>
            </a:br>
            <a:endParaRPr lang="en-AU" dirty="0"/>
          </a:p>
          <a:p>
            <a:endParaRPr lang="en-US" dirty="0"/>
          </a:p>
        </p:txBody>
      </p:sp>
      <p:sp>
        <p:nvSpPr>
          <p:cNvPr id="4" name="Slide Number Placeholder 3"/>
          <p:cNvSpPr>
            <a:spLocks noGrp="1"/>
          </p:cNvSpPr>
          <p:nvPr>
            <p:ph type="sldNum" sz="quarter" idx="5"/>
          </p:nvPr>
        </p:nvSpPr>
        <p:spPr/>
        <p:txBody>
          <a:bodyPr/>
          <a:lstStyle/>
          <a:p>
            <a:fld id="{1973315F-6546-4D35-947B-1C321621B852}" type="slidenum">
              <a:rPr lang="ru-RU" smtClean="0"/>
              <a:t>3</a:t>
            </a:fld>
            <a:endParaRPr lang="ru-RU"/>
          </a:p>
        </p:txBody>
      </p:sp>
    </p:spTree>
    <p:extLst>
      <p:ext uri="{BB962C8B-B14F-4D97-AF65-F5344CB8AC3E}">
        <p14:creationId xmlns:p14="http://schemas.microsoft.com/office/powerpoint/2010/main" val="996410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Last but not least, I want you to get the most out of this so before we start, I’d like you to think about something. Ask yourself ‘what is the biggest problem I have right now?</a:t>
            </a:r>
          </a:p>
          <a:p>
            <a:endParaRPr lang="en-AU" dirty="0"/>
          </a:p>
          <a:p>
            <a:r>
              <a:rPr lang="en-AU" dirty="0"/>
              <a:t>Jot it down on your notepad or phone as a message to yourself. Lets see if any of these insights can answer your current challenge. </a:t>
            </a:r>
          </a:p>
          <a:p>
            <a:endParaRPr lang="en-AU" dirty="0"/>
          </a:p>
          <a:p>
            <a:r>
              <a:rPr lang="en-AU" dirty="0"/>
              <a:t>At the end, I’ll share with you the link to get in touch with me if we haven’t already answered it. Professional, personal, societal, whatever is currently troubling you Go on. I’ll wait. </a:t>
            </a:r>
          </a:p>
          <a:p>
            <a:endParaRPr lang="en-AU" dirty="0"/>
          </a:p>
          <a:p>
            <a:r>
              <a:rPr lang="en-AU" dirty="0"/>
              <a:t>Just kidding. I’ll start now. But I do encourage you to write down at least in bullet points, your current challenge, or challenges. That single act will help you get the most out of this presentation. </a:t>
            </a:r>
          </a:p>
          <a:p>
            <a:endParaRPr lang="en-AU" dirty="0"/>
          </a:p>
          <a:p>
            <a:r>
              <a:rPr lang="en-AU" dirty="0"/>
              <a:t>But now, here are some insights and answers to questions that the people I’ve been mentoring have typically benefited from professionally and personally. </a:t>
            </a:r>
          </a:p>
          <a:p>
            <a:endParaRPr lang="en-US" dirty="0"/>
          </a:p>
        </p:txBody>
      </p:sp>
      <p:sp>
        <p:nvSpPr>
          <p:cNvPr id="4" name="Slide Number Placeholder 3"/>
          <p:cNvSpPr>
            <a:spLocks noGrp="1"/>
          </p:cNvSpPr>
          <p:nvPr>
            <p:ph type="sldNum" sz="quarter" idx="5"/>
          </p:nvPr>
        </p:nvSpPr>
        <p:spPr/>
        <p:txBody>
          <a:bodyPr/>
          <a:lstStyle/>
          <a:p>
            <a:fld id="{1973315F-6546-4D35-947B-1C321621B852}" type="slidenum">
              <a:rPr lang="ru-RU" smtClean="0"/>
              <a:t>4</a:t>
            </a:fld>
            <a:endParaRPr lang="ru-RU"/>
          </a:p>
        </p:txBody>
      </p:sp>
    </p:spTree>
    <p:extLst>
      <p:ext uri="{BB962C8B-B14F-4D97-AF65-F5344CB8AC3E}">
        <p14:creationId xmlns:p14="http://schemas.microsoft.com/office/powerpoint/2010/main" val="2459929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a:t>
            </a:r>
          </a:p>
          <a:p>
            <a:endParaRPr lang="en-US" dirty="0"/>
          </a:p>
          <a:p>
            <a:r>
              <a:rPr lang="en-US" dirty="0"/>
              <a:t>https://</a:t>
            </a:r>
            <a:r>
              <a:rPr lang="en-US" dirty="0" err="1"/>
              <a:t>amzn.to</a:t>
            </a:r>
            <a:r>
              <a:rPr lang="en-US" dirty="0"/>
              <a:t>/3hUqz5A</a:t>
            </a:r>
          </a:p>
          <a:p>
            <a:endParaRPr lang="en-US" dirty="0"/>
          </a:p>
          <a:p>
            <a:r>
              <a:rPr lang="en-US" dirty="0"/>
              <a:t>High Reliability Organizations (Managing the Unexpected)</a:t>
            </a:r>
          </a:p>
          <a:p>
            <a:r>
              <a:rPr lang="en-US" dirty="0"/>
              <a:t>Woodside ESRA. Not comms, not pipeline, not turbines, but electrical distribution</a:t>
            </a:r>
          </a:p>
          <a:p>
            <a:endParaRPr lang="en-US" dirty="0"/>
          </a:p>
        </p:txBody>
      </p:sp>
      <p:sp>
        <p:nvSpPr>
          <p:cNvPr id="4" name="Slide Number Placeholder 3"/>
          <p:cNvSpPr>
            <a:spLocks noGrp="1"/>
          </p:cNvSpPr>
          <p:nvPr>
            <p:ph type="sldNum" sz="quarter" idx="5"/>
          </p:nvPr>
        </p:nvSpPr>
        <p:spPr/>
        <p:txBody>
          <a:bodyPr/>
          <a:lstStyle/>
          <a:p>
            <a:fld id="{1973315F-6546-4D35-947B-1C321621B852}" type="slidenum">
              <a:rPr lang="ru-RU" smtClean="0"/>
              <a:t>5</a:t>
            </a:fld>
            <a:endParaRPr lang="ru-RU"/>
          </a:p>
        </p:txBody>
      </p:sp>
    </p:spTree>
    <p:extLst>
      <p:ext uri="{BB962C8B-B14F-4D97-AF65-F5344CB8AC3E}">
        <p14:creationId xmlns:p14="http://schemas.microsoft.com/office/powerpoint/2010/main" val="3047570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a:t>
            </a:r>
          </a:p>
        </p:txBody>
      </p:sp>
      <p:sp>
        <p:nvSpPr>
          <p:cNvPr id="4" name="Slide Number Placeholder 3"/>
          <p:cNvSpPr>
            <a:spLocks noGrp="1"/>
          </p:cNvSpPr>
          <p:nvPr>
            <p:ph type="sldNum" sz="quarter" idx="5"/>
          </p:nvPr>
        </p:nvSpPr>
        <p:spPr/>
        <p:txBody>
          <a:bodyPr/>
          <a:lstStyle/>
          <a:p>
            <a:fld id="{1973315F-6546-4D35-947B-1C321621B852}" type="slidenum">
              <a:rPr lang="ru-RU" smtClean="0"/>
              <a:t>6</a:t>
            </a:fld>
            <a:endParaRPr lang="ru-RU"/>
          </a:p>
        </p:txBody>
      </p:sp>
    </p:spTree>
    <p:extLst>
      <p:ext uri="{BB962C8B-B14F-4D97-AF65-F5344CB8AC3E}">
        <p14:creationId xmlns:p14="http://schemas.microsoft.com/office/powerpoint/2010/main" val="3193189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a:t>
            </a:r>
          </a:p>
        </p:txBody>
      </p:sp>
      <p:sp>
        <p:nvSpPr>
          <p:cNvPr id="4" name="Slide Number Placeholder 3"/>
          <p:cNvSpPr>
            <a:spLocks noGrp="1"/>
          </p:cNvSpPr>
          <p:nvPr>
            <p:ph type="sldNum" sz="quarter" idx="5"/>
          </p:nvPr>
        </p:nvSpPr>
        <p:spPr/>
        <p:txBody>
          <a:bodyPr/>
          <a:lstStyle/>
          <a:p>
            <a:fld id="{1973315F-6546-4D35-947B-1C321621B852}" type="slidenum">
              <a:rPr lang="ru-RU" smtClean="0"/>
              <a:t>7</a:t>
            </a:fld>
            <a:endParaRPr lang="ru-RU"/>
          </a:p>
        </p:txBody>
      </p:sp>
    </p:spTree>
    <p:extLst>
      <p:ext uri="{BB962C8B-B14F-4D97-AF65-F5344CB8AC3E}">
        <p14:creationId xmlns:p14="http://schemas.microsoft.com/office/powerpoint/2010/main" val="800924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a:t>
            </a:r>
          </a:p>
          <a:p>
            <a:r>
              <a:rPr lang="en-US" dirty="0"/>
              <a:t>Thinking, Fast &amp; Slow</a:t>
            </a:r>
          </a:p>
        </p:txBody>
      </p:sp>
      <p:sp>
        <p:nvSpPr>
          <p:cNvPr id="4" name="Slide Number Placeholder 3"/>
          <p:cNvSpPr>
            <a:spLocks noGrp="1"/>
          </p:cNvSpPr>
          <p:nvPr>
            <p:ph type="sldNum" sz="quarter" idx="5"/>
          </p:nvPr>
        </p:nvSpPr>
        <p:spPr/>
        <p:txBody>
          <a:bodyPr/>
          <a:lstStyle/>
          <a:p>
            <a:fld id="{1973315F-6546-4D35-947B-1C321621B852}" type="slidenum">
              <a:rPr lang="ru-RU" smtClean="0"/>
              <a:t>8</a:t>
            </a:fld>
            <a:endParaRPr lang="ru-RU"/>
          </a:p>
        </p:txBody>
      </p:sp>
    </p:spTree>
    <p:extLst>
      <p:ext uri="{BB962C8B-B14F-4D97-AF65-F5344CB8AC3E}">
        <p14:creationId xmlns:p14="http://schemas.microsoft.com/office/powerpoint/2010/main" val="1557860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a:t>
            </a:r>
          </a:p>
        </p:txBody>
      </p:sp>
      <p:sp>
        <p:nvSpPr>
          <p:cNvPr id="4" name="Slide Number Placeholder 3"/>
          <p:cNvSpPr>
            <a:spLocks noGrp="1"/>
          </p:cNvSpPr>
          <p:nvPr>
            <p:ph type="sldNum" sz="quarter" idx="5"/>
          </p:nvPr>
        </p:nvSpPr>
        <p:spPr/>
        <p:txBody>
          <a:bodyPr/>
          <a:lstStyle/>
          <a:p>
            <a:fld id="{1973315F-6546-4D35-947B-1C321621B852}" type="slidenum">
              <a:rPr lang="ru-RU" smtClean="0"/>
              <a:t>9</a:t>
            </a:fld>
            <a:endParaRPr lang="ru-RU"/>
          </a:p>
        </p:txBody>
      </p:sp>
    </p:spTree>
    <p:extLst>
      <p:ext uri="{BB962C8B-B14F-4D97-AF65-F5344CB8AC3E}">
        <p14:creationId xmlns:p14="http://schemas.microsoft.com/office/powerpoint/2010/main" val="1731965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C26E4877-3766-8344-B0F1-CFFE27C0CBBC}"/>
              </a:ext>
            </a:extLst>
          </p:cNvPr>
          <p:cNvSpPr>
            <a:spLocks noGrp="1" noChangeAspect="1"/>
          </p:cNvSpPr>
          <p:nvPr>
            <p:ph type="body" sz="quarter" idx="10" hasCustomPrompt="1"/>
          </p:nvPr>
        </p:nvSpPr>
        <p:spPr>
          <a:xfrm>
            <a:off x="975345" y="3388716"/>
            <a:ext cx="10839157" cy="4652568"/>
          </a:xfrm>
          <a:prstGeom prst="rect">
            <a:avLst/>
          </a:prstGeom>
        </p:spPr>
        <p:txBody>
          <a:bodyPr anchor="ctr"/>
          <a:lstStyle>
            <a:lvl1pPr marL="0" indent="0">
              <a:lnSpc>
                <a:spcPct val="100000"/>
              </a:lnSpc>
              <a:spcBef>
                <a:spcPts val="0"/>
              </a:spcBef>
              <a:buNone/>
              <a:defRPr sz="5400" b="1" i="0">
                <a:solidFill>
                  <a:schemeClr val="bg1"/>
                </a:solidFill>
                <a:latin typeface="Calibri" panose="020F0502020204030204" pitchFamily="34" charset="0"/>
                <a:cs typeface="Calibri" panose="020F0502020204030204" pitchFamily="34" charset="0"/>
              </a:defRPr>
            </a:lvl1pPr>
          </a:lstStyle>
          <a:p>
            <a:r>
              <a:rPr lang="en-US" sz="4800" dirty="0">
                <a:latin typeface="Mont Heavy DEMO" panose="00000A00000000000000" pitchFamily="50" charset="0"/>
              </a:rPr>
              <a:t>TITLE</a:t>
            </a:r>
          </a:p>
          <a:p>
            <a:r>
              <a:rPr lang="en-US" sz="4800" dirty="0">
                <a:solidFill>
                  <a:srgbClr val="003162"/>
                </a:solidFill>
                <a:latin typeface="Mont Heavy DEMO" panose="00000A00000000000000" pitchFamily="50" charset="0"/>
              </a:rPr>
              <a:t>SPEAKER NAME </a:t>
            </a:r>
          </a:p>
        </p:txBody>
      </p:sp>
    </p:spTree>
    <p:extLst>
      <p:ext uri="{BB962C8B-B14F-4D97-AF65-F5344CB8AC3E}">
        <p14:creationId xmlns:p14="http://schemas.microsoft.com/office/powerpoint/2010/main" val="1928768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extBox 5"/>
          <p:cNvSpPr txBox="1"/>
          <p:nvPr userDrawn="1"/>
        </p:nvSpPr>
        <p:spPr>
          <a:xfrm>
            <a:off x="7064188" y="10585183"/>
            <a:ext cx="12756460" cy="369332"/>
          </a:xfrm>
          <a:prstGeom prst="rect">
            <a:avLst/>
          </a:prstGeom>
          <a:noFill/>
        </p:spPr>
        <p:txBody>
          <a:bodyPr wrap="square" rtlCol="0">
            <a:spAutoFit/>
          </a:bodyPr>
          <a:lstStyle/>
          <a:p>
            <a:pPr algn="r"/>
            <a:r>
              <a:rPr lang="en-US" sz="1800" b="0" i="0" kern="1200" dirty="0">
                <a:solidFill>
                  <a:srgbClr val="7BA7BC"/>
                </a:solidFill>
                <a:latin typeface="Calibri" panose="020F0502020204030204" pitchFamily="34" charset="0"/>
                <a:ea typeface="+mn-ea"/>
                <a:cs typeface="Calibri" panose="020F0502020204030204" pitchFamily="34" charset="0"/>
              </a:rPr>
              <a:t>#riskawarenessweek20</a:t>
            </a:r>
            <a:r>
              <a:rPr lang="ru-RU" sz="1800" b="0" i="0" kern="1200" dirty="0">
                <a:solidFill>
                  <a:srgbClr val="7BA7BC"/>
                </a:solidFill>
                <a:latin typeface="Calibri" panose="020F0502020204030204" pitchFamily="34" charset="0"/>
                <a:ea typeface="+mn-ea"/>
                <a:cs typeface="Calibri" panose="020F0502020204030204" pitchFamily="34" charset="0"/>
              </a:rPr>
              <a:t>20| </a:t>
            </a:r>
            <a:fld id="{871717A8-B405-4A22-9970-428883F94CF2}" type="slidenum">
              <a:rPr lang="en-US" sz="1800" b="0" i="0" kern="1200" smtClean="0">
                <a:solidFill>
                  <a:srgbClr val="7BA7BC"/>
                </a:solidFill>
                <a:latin typeface="Calibri" panose="020F0502020204030204" pitchFamily="34" charset="0"/>
                <a:ea typeface="+mn-ea"/>
                <a:cs typeface="Calibri" panose="020F0502020204030204" pitchFamily="34" charset="0"/>
              </a:rPr>
              <a:pPr algn="r"/>
              <a:t>‹#›</a:t>
            </a:fld>
            <a:endParaRPr lang="ru-RU" sz="1800" b="0" i="0" kern="1200" dirty="0">
              <a:solidFill>
                <a:srgbClr val="7BA7BC"/>
              </a:solidFill>
              <a:latin typeface="Calibri" panose="020F0502020204030204" pitchFamily="34" charset="0"/>
              <a:ea typeface="+mn-ea"/>
              <a:cs typeface="Calibri" panose="020F0502020204030204" pitchFamily="34" charset="0"/>
            </a:endParaRPr>
          </a:p>
        </p:txBody>
      </p:sp>
      <p:sp>
        <p:nvSpPr>
          <p:cNvPr id="2" name="Заголовок 1"/>
          <p:cNvSpPr>
            <a:spLocks noGrp="1"/>
          </p:cNvSpPr>
          <p:nvPr>
            <p:ph type="title" hasCustomPrompt="1"/>
          </p:nvPr>
        </p:nvSpPr>
        <p:spPr>
          <a:xfrm>
            <a:off x="536576" y="588497"/>
            <a:ext cx="17859000" cy="1258232"/>
          </a:xfrm>
          <a:prstGeom prst="rect">
            <a:avLst/>
          </a:prstGeom>
        </p:spPr>
        <p:txBody>
          <a:bodyPr anchor="ctr"/>
          <a:lstStyle>
            <a:lvl1pPr>
              <a:defRPr lang="ru-RU" sz="4800" b="1" i="0" kern="1200" baseline="0" dirty="0">
                <a:solidFill>
                  <a:srgbClr val="003162"/>
                </a:solidFill>
                <a:latin typeface="Calibri" panose="020F0502020204030204" pitchFamily="34" charset="0"/>
                <a:ea typeface="+mn-ea"/>
                <a:cs typeface="Calibri" panose="020F0502020204030204" pitchFamily="34" charset="0"/>
              </a:defRPr>
            </a:lvl1pPr>
          </a:lstStyle>
          <a:p>
            <a:r>
              <a:rPr lang="en-US" dirty="0"/>
              <a:t>Title</a:t>
            </a:r>
            <a:endParaRPr lang="ru-RU" dirty="0"/>
          </a:p>
        </p:txBody>
      </p:sp>
      <p:sp>
        <p:nvSpPr>
          <p:cNvPr id="19" name="Объект 18"/>
          <p:cNvSpPr>
            <a:spLocks noGrp="1"/>
          </p:cNvSpPr>
          <p:nvPr>
            <p:ph sz="quarter" idx="10" hasCustomPrompt="1"/>
          </p:nvPr>
        </p:nvSpPr>
        <p:spPr>
          <a:xfrm>
            <a:off x="536577" y="2663687"/>
            <a:ext cx="17859000" cy="7431226"/>
          </a:xfrm>
          <a:prstGeom prst="rect">
            <a:avLst/>
          </a:prstGeom>
        </p:spPr>
        <p:txBody>
          <a:bodyPr/>
          <a:lstStyle>
            <a:lvl1pPr marL="457200" indent="-457200">
              <a:lnSpc>
                <a:spcPct val="100000"/>
              </a:lnSpc>
              <a:spcBef>
                <a:spcPts val="600"/>
              </a:spcBef>
              <a:spcAft>
                <a:spcPts val="600"/>
              </a:spcAft>
              <a:buFont typeface="Arial" panose="020B0604020202020204" pitchFamily="34" charset="0"/>
              <a:buChar char="•"/>
              <a:defRPr sz="3600">
                <a:latin typeface="Calibri" panose="020F0502020204030204" pitchFamily="34" charset="0"/>
                <a:cs typeface="Calibri" panose="020F0502020204030204" pitchFamily="34" charset="0"/>
              </a:defRPr>
            </a:lvl1pPr>
          </a:lstStyle>
          <a:p>
            <a:pPr lvl="0"/>
            <a:r>
              <a:rPr lang="en-US" dirty="0"/>
              <a:t>Text </a:t>
            </a:r>
            <a:endParaRPr lang="ru-RU" dirty="0"/>
          </a:p>
          <a:p>
            <a:pPr lvl="0"/>
            <a:endParaRPr lang="ru-RU" dirty="0"/>
          </a:p>
        </p:txBody>
      </p:sp>
      <p:pic>
        <p:nvPicPr>
          <p:cNvPr id="8" name="Рисунок 8">
            <a:extLst>
              <a:ext uri="{FF2B5EF4-FFF2-40B4-BE49-F238E27FC236}">
                <a16:creationId xmlns:a16="http://schemas.microsoft.com/office/drawing/2014/main" id="{34A74698-ED03-4106-8C88-81C407FB37B3}"/>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536575" y="1996301"/>
            <a:ext cx="2681819" cy="108000"/>
          </a:xfrm>
          <a:prstGeom prst="rect">
            <a:avLst/>
          </a:prstGeom>
        </p:spPr>
      </p:pic>
      <p:pic>
        <p:nvPicPr>
          <p:cNvPr id="4" name="Picture 3" descr="A close up of a sign&#10;&#10;Description automatically generated">
            <a:extLst>
              <a:ext uri="{FF2B5EF4-FFF2-40B4-BE49-F238E27FC236}">
                <a16:creationId xmlns:a16="http://schemas.microsoft.com/office/drawing/2014/main" id="{A8FE9C25-B656-4BD8-8973-2726E29BF265}"/>
              </a:ext>
            </a:extLst>
          </p:cNvPr>
          <p:cNvPicPr>
            <a:picLocks noChangeAspect="1"/>
          </p:cNvPicPr>
          <p:nvPr userDrawn="1"/>
        </p:nvPicPr>
        <p:blipFill>
          <a:blip r:embed="rId3"/>
          <a:stretch>
            <a:fillRect/>
          </a:stretch>
        </p:blipFill>
        <p:spPr>
          <a:xfrm>
            <a:off x="499352" y="10366089"/>
            <a:ext cx="3543379" cy="807519"/>
          </a:xfrm>
          <a:prstGeom prst="rect">
            <a:avLst/>
          </a:prstGeom>
        </p:spPr>
      </p:pic>
    </p:spTree>
    <p:extLst>
      <p:ext uri="{BB962C8B-B14F-4D97-AF65-F5344CB8AC3E}">
        <p14:creationId xmlns:p14="http://schemas.microsoft.com/office/powerpoint/2010/main" val="3357067392"/>
      </p:ext>
    </p:extLst>
  </p:cSld>
  <p:clrMapOvr>
    <a:masterClrMapping/>
  </p:clrMapOvr>
  <p:hf sldNum="0" hdr="0" ftr="0" dt="0"/>
  <p:extLst>
    <p:ext uri="{DCECCB84-F9BA-43D5-87BE-67443E8EF086}">
      <p15:sldGuideLst xmlns:p15="http://schemas.microsoft.com/office/powerpoint/2012/main">
        <p15:guide id="1" orient="horz" pos="3600">
          <p15:clr>
            <a:srgbClr val="FBAE40"/>
          </p15:clr>
        </p15:guide>
        <p15:guide id="2" pos="39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E3799"/>
        </a:solidFill>
        <a:effectLst/>
      </p:bgPr>
    </p:bg>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BF52008C-8FE9-4B52-BD62-4928A9BB9EFB}"/>
              </a:ext>
            </a:extLst>
          </p:cNvPr>
          <p:cNvPicPr>
            <a:picLocks noChangeAspect="1"/>
          </p:cNvPicPr>
          <p:nvPr userDrawn="1"/>
        </p:nvPicPr>
        <p:blipFill>
          <a:blip r:embed="rId3"/>
          <a:stretch>
            <a:fillRect/>
          </a:stretch>
        </p:blipFill>
        <p:spPr>
          <a:xfrm>
            <a:off x="10642019" y="3419581"/>
            <a:ext cx="8995979" cy="4590838"/>
          </a:xfrm>
          <a:prstGeom prst="rect">
            <a:avLst/>
          </a:prstGeom>
        </p:spPr>
      </p:pic>
    </p:spTree>
    <p:extLst>
      <p:ext uri="{BB962C8B-B14F-4D97-AF65-F5344CB8AC3E}">
        <p14:creationId xmlns:p14="http://schemas.microsoft.com/office/powerpoint/2010/main" val="3290983713"/>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1523985" rtl="0" eaLnBrk="1" latinLnBrk="0" hangingPunct="1">
        <a:lnSpc>
          <a:spcPct val="90000"/>
        </a:lnSpc>
        <a:spcBef>
          <a:spcPct val="0"/>
        </a:spcBef>
        <a:buNone/>
        <a:defRPr sz="7333" kern="1200">
          <a:solidFill>
            <a:schemeClr val="tx1"/>
          </a:solidFill>
          <a:latin typeface="+mj-lt"/>
          <a:ea typeface="+mj-ea"/>
          <a:cs typeface="+mj-cs"/>
        </a:defRPr>
      </a:lvl1pPr>
    </p:titleStyle>
    <p:bodyStyle>
      <a:lvl1pPr marL="380996" indent="-380996" algn="l" defTabSz="1523985" rtl="0" eaLnBrk="1" latinLnBrk="0" hangingPunct="1">
        <a:lnSpc>
          <a:spcPct val="90000"/>
        </a:lnSpc>
        <a:spcBef>
          <a:spcPts val="1667"/>
        </a:spcBef>
        <a:buFont typeface="Arial" panose="020B0604020202020204" pitchFamily="34" charset="0"/>
        <a:buChar char="•"/>
        <a:defRPr sz="4667" kern="1200">
          <a:solidFill>
            <a:schemeClr val="tx1"/>
          </a:solidFill>
          <a:latin typeface="+mn-lt"/>
          <a:ea typeface="+mn-ea"/>
          <a:cs typeface="+mn-cs"/>
        </a:defRPr>
      </a:lvl1pPr>
      <a:lvl2pPr marL="1142989" indent="-380996" algn="l" defTabSz="1523985" rtl="0" eaLnBrk="1" latinLnBrk="0" hangingPunct="1">
        <a:lnSpc>
          <a:spcPct val="90000"/>
        </a:lnSpc>
        <a:spcBef>
          <a:spcPts val="833"/>
        </a:spcBef>
        <a:buFont typeface="Arial" panose="020B0604020202020204" pitchFamily="34" charset="0"/>
        <a:buChar char="•"/>
        <a:defRPr sz="4000" kern="1200">
          <a:solidFill>
            <a:schemeClr val="tx1"/>
          </a:solidFill>
          <a:latin typeface="+mn-lt"/>
          <a:ea typeface="+mn-ea"/>
          <a:cs typeface="+mn-cs"/>
        </a:defRPr>
      </a:lvl2pPr>
      <a:lvl3pPr marL="1904981" indent="-380996" algn="l" defTabSz="1523985" rtl="0" eaLnBrk="1" latinLnBrk="0" hangingPunct="1">
        <a:lnSpc>
          <a:spcPct val="90000"/>
        </a:lnSpc>
        <a:spcBef>
          <a:spcPts val="833"/>
        </a:spcBef>
        <a:buFont typeface="Arial" panose="020B0604020202020204" pitchFamily="34" charset="0"/>
        <a:buChar char="•"/>
        <a:defRPr sz="3333" kern="1200">
          <a:solidFill>
            <a:schemeClr val="tx1"/>
          </a:solidFill>
          <a:latin typeface="+mn-lt"/>
          <a:ea typeface="+mn-ea"/>
          <a:cs typeface="+mn-cs"/>
        </a:defRPr>
      </a:lvl3pPr>
      <a:lvl4pPr marL="2666973" indent="-380996" algn="l" defTabSz="1523985"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4pPr>
      <a:lvl5pPr marL="3428966" indent="-380996" algn="l" defTabSz="1523985"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5pPr>
      <a:lvl6pPr marL="4190958" indent="-380996" algn="l" defTabSz="1523985"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6pPr>
      <a:lvl7pPr marL="4952950" indent="-380996" algn="l" defTabSz="1523985"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7pPr>
      <a:lvl8pPr marL="5714943" indent="-380996" algn="l" defTabSz="1523985"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8pPr>
      <a:lvl9pPr marL="6476935" indent="-380996" algn="l" defTabSz="1523985"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523985" rtl="0" eaLnBrk="1" latinLnBrk="0" hangingPunct="1">
        <a:defRPr sz="3000" kern="1200">
          <a:solidFill>
            <a:schemeClr val="tx1"/>
          </a:solidFill>
          <a:latin typeface="+mn-lt"/>
          <a:ea typeface="+mn-ea"/>
          <a:cs typeface="+mn-cs"/>
        </a:defRPr>
      </a:lvl1pPr>
      <a:lvl2pPr marL="761992" algn="l" defTabSz="1523985" rtl="0" eaLnBrk="1" latinLnBrk="0" hangingPunct="1">
        <a:defRPr sz="3000" kern="1200">
          <a:solidFill>
            <a:schemeClr val="tx1"/>
          </a:solidFill>
          <a:latin typeface="+mn-lt"/>
          <a:ea typeface="+mn-ea"/>
          <a:cs typeface="+mn-cs"/>
        </a:defRPr>
      </a:lvl2pPr>
      <a:lvl3pPr marL="1523985" algn="l" defTabSz="1523985" rtl="0" eaLnBrk="1" latinLnBrk="0" hangingPunct="1">
        <a:defRPr sz="3000" kern="1200">
          <a:solidFill>
            <a:schemeClr val="tx1"/>
          </a:solidFill>
          <a:latin typeface="+mn-lt"/>
          <a:ea typeface="+mn-ea"/>
          <a:cs typeface="+mn-cs"/>
        </a:defRPr>
      </a:lvl3pPr>
      <a:lvl4pPr marL="2285977" algn="l" defTabSz="1523985" rtl="0" eaLnBrk="1" latinLnBrk="0" hangingPunct="1">
        <a:defRPr sz="3000" kern="1200">
          <a:solidFill>
            <a:schemeClr val="tx1"/>
          </a:solidFill>
          <a:latin typeface="+mn-lt"/>
          <a:ea typeface="+mn-ea"/>
          <a:cs typeface="+mn-cs"/>
        </a:defRPr>
      </a:lvl4pPr>
      <a:lvl5pPr marL="3047970" algn="l" defTabSz="1523985" rtl="0" eaLnBrk="1" latinLnBrk="0" hangingPunct="1">
        <a:defRPr sz="3000" kern="1200">
          <a:solidFill>
            <a:schemeClr val="tx1"/>
          </a:solidFill>
          <a:latin typeface="+mn-lt"/>
          <a:ea typeface="+mn-ea"/>
          <a:cs typeface="+mn-cs"/>
        </a:defRPr>
      </a:lvl5pPr>
      <a:lvl6pPr marL="3809962" algn="l" defTabSz="1523985" rtl="0" eaLnBrk="1" latinLnBrk="0" hangingPunct="1">
        <a:defRPr sz="3000" kern="1200">
          <a:solidFill>
            <a:schemeClr val="tx1"/>
          </a:solidFill>
          <a:latin typeface="+mn-lt"/>
          <a:ea typeface="+mn-ea"/>
          <a:cs typeface="+mn-cs"/>
        </a:defRPr>
      </a:lvl6pPr>
      <a:lvl7pPr marL="4571954" algn="l" defTabSz="1523985" rtl="0" eaLnBrk="1" latinLnBrk="0" hangingPunct="1">
        <a:defRPr sz="3000" kern="1200">
          <a:solidFill>
            <a:schemeClr val="tx1"/>
          </a:solidFill>
          <a:latin typeface="+mn-lt"/>
          <a:ea typeface="+mn-ea"/>
          <a:cs typeface="+mn-cs"/>
        </a:defRPr>
      </a:lvl7pPr>
      <a:lvl8pPr marL="5333947" algn="l" defTabSz="1523985" rtl="0" eaLnBrk="1" latinLnBrk="0" hangingPunct="1">
        <a:defRPr sz="3000" kern="1200">
          <a:solidFill>
            <a:schemeClr val="tx1"/>
          </a:solidFill>
          <a:latin typeface="+mn-lt"/>
          <a:ea typeface="+mn-ea"/>
          <a:cs typeface="+mn-cs"/>
        </a:defRPr>
      </a:lvl8pPr>
      <a:lvl9pPr marL="6095939" algn="l" defTabSz="1523985" rtl="0" eaLnBrk="1" latinLnBrk="0" hangingPunct="1">
        <a:defRPr sz="3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247330"/>
      </p:ext>
    </p:extLst>
  </p:cSld>
  <p:clrMap bg1="lt1" tx1="dk1" bg2="lt2" tx2="dk2" accent1="accent1" accent2="accent2" accent3="accent3" accent4="accent4" accent5="accent5" accent6="accent6" hlink="hlink" folHlink="folHlink"/>
  <p:sldLayoutIdLst>
    <p:sldLayoutId id="2147483694" r:id="rId1"/>
  </p:sldLayoutIdLst>
  <p:hf hdr="0" ftr="0" dt="0"/>
  <p:txStyles>
    <p:titleStyle>
      <a:lvl1pPr algn="l" defTabSz="1015990" rtl="0" eaLnBrk="1" latinLnBrk="0" hangingPunct="1">
        <a:lnSpc>
          <a:spcPct val="90000"/>
        </a:lnSpc>
        <a:spcBef>
          <a:spcPct val="0"/>
        </a:spcBef>
        <a:buNone/>
        <a:defRPr sz="4889" kern="1200">
          <a:solidFill>
            <a:schemeClr val="tx1"/>
          </a:solidFill>
          <a:latin typeface="+mj-lt"/>
          <a:ea typeface="+mj-ea"/>
          <a:cs typeface="+mj-cs"/>
        </a:defRPr>
      </a:lvl1pPr>
    </p:titleStyle>
    <p:bodyStyle>
      <a:lvl1pPr marL="253997" indent="-253997" algn="l" defTabSz="1015990" rtl="0" eaLnBrk="1" latinLnBrk="0" hangingPunct="1">
        <a:lnSpc>
          <a:spcPct val="90000"/>
        </a:lnSpc>
        <a:spcBef>
          <a:spcPts val="1111"/>
        </a:spcBef>
        <a:buFont typeface="Arial" panose="020B0604020202020204" pitchFamily="34" charset="0"/>
        <a:buChar char="•"/>
        <a:defRPr sz="3111" kern="1200">
          <a:solidFill>
            <a:schemeClr val="tx1"/>
          </a:solidFill>
          <a:latin typeface="+mn-lt"/>
          <a:ea typeface="+mn-ea"/>
          <a:cs typeface="+mn-cs"/>
        </a:defRPr>
      </a:lvl1pPr>
      <a:lvl2pPr marL="761992" indent="-253997" algn="l" defTabSz="1015990" rtl="0" eaLnBrk="1" latinLnBrk="0" hangingPunct="1">
        <a:lnSpc>
          <a:spcPct val="90000"/>
        </a:lnSpc>
        <a:spcBef>
          <a:spcPts val="556"/>
        </a:spcBef>
        <a:buFont typeface="Arial" panose="020B0604020202020204" pitchFamily="34" charset="0"/>
        <a:buChar char="•"/>
        <a:defRPr sz="2667" kern="1200">
          <a:solidFill>
            <a:schemeClr val="tx1"/>
          </a:solidFill>
          <a:latin typeface="+mn-lt"/>
          <a:ea typeface="+mn-ea"/>
          <a:cs typeface="+mn-cs"/>
        </a:defRPr>
      </a:lvl2pPr>
      <a:lvl3pPr marL="1269987" indent="-253997" algn="l" defTabSz="1015990" rtl="0" eaLnBrk="1" latinLnBrk="0" hangingPunct="1">
        <a:lnSpc>
          <a:spcPct val="90000"/>
        </a:lnSpc>
        <a:spcBef>
          <a:spcPts val="556"/>
        </a:spcBef>
        <a:buFont typeface="Arial" panose="020B0604020202020204" pitchFamily="34" charset="0"/>
        <a:buChar char="•"/>
        <a:defRPr sz="2222" kern="1200">
          <a:solidFill>
            <a:schemeClr val="tx1"/>
          </a:solidFill>
          <a:latin typeface="+mn-lt"/>
          <a:ea typeface="+mn-ea"/>
          <a:cs typeface="+mn-cs"/>
        </a:defRPr>
      </a:lvl3pPr>
      <a:lvl4pPr marL="1777982"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4pPr>
      <a:lvl5pPr marL="2285977"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5pPr>
      <a:lvl6pPr marL="2793972"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6pPr>
      <a:lvl7pPr marL="3301967"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7pPr>
      <a:lvl8pPr marL="3809962"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8pPr>
      <a:lvl9pPr marL="4317957"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a:spLocks noGrp="1"/>
          </p:cNvSpPr>
          <p:nvPr>
            <p:ph type="body" sz="quarter" idx="10"/>
          </p:nvPr>
        </p:nvSpPr>
        <p:spPr>
          <a:xfrm>
            <a:off x="776564" y="3388716"/>
            <a:ext cx="9721368" cy="4652568"/>
          </a:xfrm>
        </p:spPr>
        <p:txBody>
          <a:bodyPr/>
          <a:lstStyle/>
          <a:p>
            <a:r>
              <a:rPr lang="en-US" sz="8000" dirty="0"/>
              <a:t>Five insights in Risk Management</a:t>
            </a:r>
          </a:p>
          <a:p>
            <a:r>
              <a:rPr lang="en-US" sz="8000" dirty="0">
                <a:solidFill>
                  <a:srgbClr val="FF9240"/>
                </a:solidFill>
              </a:rPr>
              <a:t>Julian Talbot</a:t>
            </a:r>
          </a:p>
          <a:p>
            <a:r>
              <a:rPr lang="en-US" sz="4000" dirty="0">
                <a:solidFill>
                  <a:srgbClr val="5CB1EB"/>
                </a:solidFill>
              </a:rPr>
              <a:t>#RISKAWARENESSWEEK20</a:t>
            </a:r>
            <a:r>
              <a:rPr lang="ru-RU" sz="4000" dirty="0">
                <a:solidFill>
                  <a:srgbClr val="5CB1EB"/>
                </a:solidFill>
              </a:rPr>
              <a:t>20</a:t>
            </a:r>
          </a:p>
        </p:txBody>
      </p:sp>
    </p:spTree>
    <p:extLst>
      <p:ext uri="{BB962C8B-B14F-4D97-AF65-F5344CB8AC3E}">
        <p14:creationId xmlns:p14="http://schemas.microsoft.com/office/powerpoint/2010/main" val="2055896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8287656" cy="11430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F693AD-65FE-D848-BC4B-6CAD161DD48D}"/>
              </a:ext>
            </a:extLst>
          </p:cNvPr>
          <p:cNvSpPr>
            <a:spLocks noGrp="1"/>
          </p:cNvSpPr>
          <p:nvPr>
            <p:ph type="title"/>
          </p:nvPr>
        </p:nvSpPr>
        <p:spPr>
          <a:xfrm>
            <a:off x="1085511" y="1066801"/>
            <a:ext cx="5628639" cy="6136627"/>
          </a:xfrm>
          <a:noFill/>
        </p:spPr>
        <p:txBody>
          <a:bodyPr vert="horz" lIns="91440" tIns="45720" rIns="91440" bIns="45720" rtlCol="0" anchor="b">
            <a:normAutofit/>
          </a:bodyPr>
          <a:lstStyle/>
          <a:p>
            <a:pPr defTabSz="914400"/>
            <a:r>
              <a:rPr lang="en-US" sz="7300" dirty="0">
                <a:solidFill>
                  <a:schemeClr val="bg1"/>
                </a:solidFill>
                <a:latin typeface="+mj-lt"/>
                <a:ea typeface="+mj-ea"/>
                <a:cs typeface="+mj-cs"/>
              </a:rPr>
              <a:t>The matrix we all use</a:t>
            </a:r>
            <a:br>
              <a:rPr lang="en-US" sz="7300" dirty="0">
                <a:solidFill>
                  <a:schemeClr val="bg1"/>
                </a:solidFill>
                <a:latin typeface="+mj-lt"/>
                <a:ea typeface="+mj-ea"/>
                <a:cs typeface="+mj-cs"/>
              </a:rPr>
            </a:br>
            <a:br>
              <a:rPr lang="en-US" sz="7300" dirty="0">
                <a:solidFill>
                  <a:schemeClr val="bg1"/>
                </a:solidFill>
                <a:latin typeface="+mj-lt"/>
                <a:ea typeface="+mj-ea"/>
                <a:cs typeface="+mj-cs"/>
              </a:rPr>
            </a:br>
            <a:br>
              <a:rPr lang="en-US" sz="7300" dirty="0">
                <a:solidFill>
                  <a:schemeClr val="bg1"/>
                </a:solidFill>
                <a:latin typeface="+mj-lt"/>
                <a:ea typeface="+mj-ea"/>
                <a:cs typeface="+mj-cs"/>
              </a:rPr>
            </a:br>
            <a:r>
              <a:rPr lang="en-US" sz="7300" dirty="0">
                <a:solidFill>
                  <a:schemeClr val="bg1"/>
                </a:solidFill>
                <a:latin typeface="+mj-lt"/>
                <a:ea typeface="+mj-ea"/>
                <a:cs typeface="+mj-cs"/>
              </a:rPr>
              <a:t>Stroud Matrix</a:t>
            </a:r>
          </a:p>
        </p:txBody>
      </p:sp>
      <p:pic>
        <p:nvPicPr>
          <p:cNvPr id="5" name="Content Placeholder 4" descr="A screenshot of a cell phone&#10;&#10;Description automatically generated">
            <a:extLst>
              <a:ext uri="{FF2B5EF4-FFF2-40B4-BE49-F238E27FC236}">
                <a16:creationId xmlns:a16="http://schemas.microsoft.com/office/drawing/2014/main" id="{B38C107F-8394-3A43-AB8D-8B0D70C87ADB}"/>
              </a:ext>
            </a:extLst>
          </p:cNvPr>
          <p:cNvPicPr>
            <a:picLocks noGrp="1" noChangeAspect="1"/>
          </p:cNvPicPr>
          <p:nvPr>
            <p:ph sz="quarter" idx="10"/>
          </p:nvPr>
        </p:nvPicPr>
        <p:blipFill rotWithShape="1">
          <a:blip r:embed="rId3"/>
          <a:srcRect t="9024" r="-1" b="2267"/>
          <a:stretch/>
        </p:blipFill>
        <p:spPr>
          <a:xfrm>
            <a:off x="7757161" y="10"/>
            <a:ext cx="12562840" cy="11429990"/>
          </a:xfrm>
          <a:prstGeom prst="rect">
            <a:avLst/>
          </a:prstGeom>
        </p:spPr>
      </p:pic>
    </p:spTree>
    <p:extLst>
      <p:ext uri="{BB962C8B-B14F-4D97-AF65-F5344CB8AC3E}">
        <p14:creationId xmlns:p14="http://schemas.microsoft.com/office/powerpoint/2010/main" val="3294639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EF6118E-44FB-4509-B4D9-129052E4C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0314919" cy="1143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16D2A1-AFC7-EA4A-B895-C3D790966BF8}"/>
              </a:ext>
            </a:extLst>
          </p:cNvPr>
          <p:cNvSpPr>
            <a:spLocks noGrp="1"/>
          </p:cNvSpPr>
          <p:nvPr>
            <p:ph type="title"/>
          </p:nvPr>
        </p:nvSpPr>
        <p:spPr>
          <a:xfrm>
            <a:off x="1397000" y="875325"/>
            <a:ext cx="6643593" cy="4677510"/>
          </a:xfrm>
        </p:spPr>
        <p:txBody>
          <a:bodyPr vert="horz" lIns="91440" tIns="45720" rIns="91440" bIns="45720" rtlCol="0" anchor="b">
            <a:normAutofit/>
          </a:bodyPr>
          <a:lstStyle/>
          <a:p>
            <a:pPr defTabSz="914400"/>
            <a:r>
              <a:rPr lang="en-US" sz="6600" dirty="0">
                <a:solidFill>
                  <a:schemeClr val="tx1"/>
                </a:solidFill>
                <a:latin typeface="+mj-lt"/>
                <a:ea typeface="+mj-ea"/>
                <a:cs typeface="+mj-cs"/>
              </a:rPr>
              <a:t>The matrix we should use</a:t>
            </a:r>
          </a:p>
        </p:txBody>
      </p:sp>
      <p:sp>
        <p:nvSpPr>
          <p:cNvPr id="9" name="Content Placeholder 8">
            <a:extLst>
              <a:ext uri="{FF2B5EF4-FFF2-40B4-BE49-F238E27FC236}">
                <a16:creationId xmlns:a16="http://schemas.microsoft.com/office/drawing/2014/main" id="{69BC8386-06EC-4DD3-8D5F-C19FB498F1D1}"/>
              </a:ext>
            </a:extLst>
          </p:cNvPr>
          <p:cNvSpPr>
            <a:spLocks noGrp="1"/>
          </p:cNvSpPr>
          <p:nvPr>
            <p:ph sz="quarter" idx="10"/>
          </p:nvPr>
        </p:nvSpPr>
        <p:spPr>
          <a:xfrm>
            <a:off x="1397000" y="5877166"/>
            <a:ext cx="6643593" cy="4314097"/>
          </a:xfrm>
        </p:spPr>
        <p:txBody>
          <a:bodyPr vert="horz" lIns="91440" tIns="45720" rIns="91440" bIns="45720" rtlCol="0">
            <a:normAutofit/>
          </a:bodyPr>
          <a:lstStyle/>
          <a:p>
            <a:pPr indent="-228600" defTabSz="914400">
              <a:lnSpc>
                <a:spcPct val="90000"/>
              </a:lnSpc>
            </a:pPr>
            <a:endParaRPr lang="en-US" sz="3300">
              <a:latin typeface="+mn-lt"/>
              <a:cs typeface="+mn-cs"/>
            </a:endParaRPr>
          </a:p>
        </p:txBody>
      </p:sp>
      <p:pic>
        <p:nvPicPr>
          <p:cNvPr id="5" name="Content Placeholder 4" descr="A close up of a logo&#10;&#10;Description automatically generated">
            <a:extLst>
              <a:ext uri="{FF2B5EF4-FFF2-40B4-BE49-F238E27FC236}">
                <a16:creationId xmlns:a16="http://schemas.microsoft.com/office/drawing/2014/main" id="{433651D9-22E5-B64C-B51C-A0032136565D}"/>
              </a:ext>
            </a:extLst>
          </p:cNvPr>
          <p:cNvPicPr>
            <a:picLocks noChangeAspect="1"/>
          </p:cNvPicPr>
          <p:nvPr/>
        </p:nvPicPr>
        <p:blipFill rotWithShape="1">
          <a:blip r:embed="rId3"/>
          <a:srcRect l="2066" r="-1" b="-1"/>
          <a:stretch/>
        </p:blipFill>
        <p:spPr>
          <a:xfrm>
            <a:off x="8644261" y="271421"/>
            <a:ext cx="11384695" cy="10229919"/>
          </a:xfrm>
          <a:prstGeom prst="rect">
            <a:avLst/>
          </a:prstGeom>
        </p:spPr>
      </p:pic>
    </p:spTree>
    <p:extLst>
      <p:ext uri="{BB962C8B-B14F-4D97-AF65-F5344CB8AC3E}">
        <p14:creationId xmlns:p14="http://schemas.microsoft.com/office/powerpoint/2010/main" val="1981174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2" name="Rectangle 38">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20320000" cy="11429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90C0763A-121A-0649-9ADF-980E10E9B150}"/>
              </a:ext>
            </a:extLst>
          </p:cNvPr>
          <p:cNvSpPr>
            <a:spLocks noGrp="1"/>
          </p:cNvSpPr>
          <p:nvPr>
            <p:ph type="title"/>
          </p:nvPr>
        </p:nvSpPr>
        <p:spPr>
          <a:xfrm>
            <a:off x="1122915" y="7683740"/>
            <a:ext cx="6082838" cy="2857500"/>
          </a:xfrm>
        </p:spPr>
        <p:txBody>
          <a:bodyPr vert="horz" lIns="91440" tIns="45720" rIns="91440" bIns="45720" rtlCol="0" anchor="ctr">
            <a:normAutofit/>
          </a:bodyPr>
          <a:lstStyle/>
          <a:p>
            <a:pPr defTabSz="914400"/>
            <a:r>
              <a:rPr lang="en-US" sz="4600" b="1" i="0" kern="1200" baseline="0">
                <a:solidFill>
                  <a:schemeClr val="tx1"/>
                </a:solidFill>
                <a:effectLst/>
                <a:latin typeface="+mj-lt"/>
                <a:ea typeface="+mj-ea"/>
                <a:cs typeface="+mj-cs"/>
              </a:rPr>
              <a:t>Swiss Cheese </a:t>
            </a:r>
            <a:br>
              <a:rPr lang="en-US" sz="4600" b="1" i="0" kern="1200" baseline="0">
                <a:solidFill>
                  <a:schemeClr val="tx1"/>
                </a:solidFill>
                <a:effectLst/>
                <a:latin typeface="+mj-lt"/>
                <a:ea typeface="+mj-ea"/>
                <a:cs typeface="+mj-cs"/>
              </a:rPr>
            </a:br>
            <a:r>
              <a:rPr lang="en-US" sz="4600" b="1" i="0" kern="1200" baseline="0">
                <a:solidFill>
                  <a:schemeClr val="tx1"/>
                </a:solidFill>
                <a:effectLst/>
                <a:latin typeface="+mj-lt"/>
                <a:ea typeface="+mj-ea"/>
                <a:cs typeface="+mj-cs"/>
              </a:rPr>
              <a:t>= Causal Chains</a:t>
            </a:r>
            <a:endParaRPr lang="en-US" sz="4600" kern="1200">
              <a:solidFill>
                <a:schemeClr val="tx1"/>
              </a:solidFill>
              <a:latin typeface="+mj-lt"/>
              <a:ea typeface="+mj-ea"/>
              <a:cs typeface="+mj-cs"/>
            </a:endParaRPr>
          </a:p>
        </p:txBody>
      </p:sp>
      <p:pic>
        <p:nvPicPr>
          <p:cNvPr id="7" name="Picture 6" descr="A picture containing weapon, dark, water, person&#10;&#10;Description automatically generated">
            <a:extLst>
              <a:ext uri="{FF2B5EF4-FFF2-40B4-BE49-F238E27FC236}">
                <a16:creationId xmlns:a16="http://schemas.microsoft.com/office/drawing/2014/main" id="{76F62E1F-8C16-B34A-AF33-1D3035F27B1C}"/>
              </a:ext>
            </a:extLst>
          </p:cNvPr>
          <p:cNvPicPr>
            <a:picLocks noChangeAspect="1"/>
          </p:cNvPicPr>
          <p:nvPr/>
        </p:nvPicPr>
        <p:blipFill rotWithShape="1">
          <a:blip r:embed="rId3"/>
          <a:srcRect l="10553" r="10554"/>
          <a:stretch/>
        </p:blipFill>
        <p:spPr>
          <a:xfrm>
            <a:off x="1122915" y="617200"/>
            <a:ext cx="6193730" cy="6751685"/>
          </a:xfrm>
          <a:prstGeom prst="rect">
            <a:avLst/>
          </a:prstGeom>
        </p:spPr>
      </p:pic>
      <p:pic>
        <p:nvPicPr>
          <p:cNvPr id="5" name="Picture 4" descr="Logo&#10;&#10;Description automatically generated">
            <a:extLst>
              <a:ext uri="{FF2B5EF4-FFF2-40B4-BE49-F238E27FC236}">
                <a16:creationId xmlns:a16="http://schemas.microsoft.com/office/drawing/2014/main" id="{B4723A98-9637-2745-9017-240D62198B4F}"/>
              </a:ext>
            </a:extLst>
          </p:cNvPr>
          <p:cNvPicPr>
            <a:picLocks noChangeAspect="1"/>
          </p:cNvPicPr>
          <p:nvPr/>
        </p:nvPicPr>
        <p:blipFill rotWithShape="1">
          <a:blip r:embed="rId4"/>
          <a:srcRect t="19624" r="1" b="20793"/>
          <a:stretch/>
        </p:blipFill>
        <p:spPr>
          <a:xfrm>
            <a:off x="7865573" y="617200"/>
            <a:ext cx="11331508" cy="6751685"/>
          </a:xfrm>
          <a:prstGeom prst="rect">
            <a:avLst/>
          </a:prstGeom>
        </p:spPr>
      </p:pic>
      <p:cxnSp>
        <p:nvCxnSpPr>
          <p:cNvPr id="41" name="Straight Connector 40">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78938" y="7917938"/>
            <a:ext cx="0" cy="2286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F635F4B-392C-C94B-825B-A2F1DECDBE17}"/>
              </a:ext>
            </a:extLst>
          </p:cNvPr>
          <p:cNvSpPr>
            <a:spLocks noGrp="1"/>
          </p:cNvSpPr>
          <p:nvPr>
            <p:ph sz="quarter" idx="10"/>
          </p:nvPr>
        </p:nvSpPr>
        <p:spPr>
          <a:xfrm>
            <a:off x="7988365" y="7683740"/>
            <a:ext cx="11208720" cy="2857500"/>
          </a:xfrm>
        </p:spPr>
        <p:txBody>
          <a:bodyPr vert="horz" lIns="91440" tIns="45720" rIns="91440" bIns="45720" rtlCol="0" anchor="ctr">
            <a:normAutofit/>
          </a:bodyPr>
          <a:lstStyle/>
          <a:p>
            <a:pPr indent="-228600" defTabSz="914400">
              <a:lnSpc>
                <a:spcPct val="90000"/>
              </a:lnSpc>
            </a:pPr>
            <a:r>
              <a:rPr lang="en-US" sz="2800" dirty="0">
                <a:effectLst/>
                <a:latin typeface="+mn-lt"/>
                <a:cs typeface="+mn-cs"/>
              </a:rPr>
              <a:t>Piper Alpha case study</a:t>
            </a:r>
          </a:p>
          <a:p>
            <a:pPr indent="-228600" defTabSz="914400">
              <a:lnSpc>
                <a:spcPct val="90000"/>
              </a:lnSpc>
            </a:pPr>
            <a:r>
              <a:rPr lang="en-US" sz="2800" dirty="0">
                <a:effectLst/>
                <a:latin typeface="+mn-lt"/>
                <a:cs typeface="+mn-cs"/>
              </a:rPr>
              <a:t>Our modelling needs to improve</a:t>
            </a:r>
          </a:p>
          <a:p>
            <a:pPr indent="-228600" defTabSz="914400">
              <a:lnSpc>
                <a:spcPct val="90000"/>
              </a:lnSpc>
            </a:pPr>
            <a:endParaRPr lang="en-US" sz="2800" dirty="0">
              <a:latin typeface="+mn-lt"/>
              <a:cs typeface="+mn-cs"/>
            </a:endParaRPr>
          </a:p>
        </p:txBody>
      </p:sp>
    </p:spTree>
    <p:extLst>
      <p:ext uri="{BB962C8B-B14F-4D97-AF65-F5344CB8AC3E}">
        <p14:creationId xmlns:p14="http://schemas.microsoft.com/office/powerpoint/2010/main" val="400119512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0314919" cy="1143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5D4855A-F1E5-BF42-9A64-0AFA9AFFCBB3}"/>
              </a:ext>
            </a:extLst>
          </p:cNvPr>
          <p:cNvSpPr>
            <a:spLocks noGrp="1"/>
          </p:cNvSpPr>
          <p:nvPr>
            <p:ph type="title"/>
          </p:nvPr>
        </p:nvSpPr>
        <p:spPr>
          <a:xfrm>
            <a:off x="1397000" y="8644038"/>
            <a:ext cx="17526000" cy="1857303"/>
          </a:xfrm>
        </p:spPr>
        <p:txBody>
          <a:bodyPr vert="horz" lIns="91440" tIns="45720" rIns="91440" bIns="45720" rtlCol="0" anchor="ctr">
            <a:normAutofit/>
          </a:bodyPr>
          <a:lstStyle/>
          <a:p>
            <a:pPr algn="ctr" defTabSz="914400"/>
            <a:r>
              <a:rPr lang="en-US" sz="8600" b="1" i="0" baseline="0">
                <a:solidFill>
                  <a:schemeClr val="tx1"/>
                </a:solidFill>
                <a:effectLst/>
                <a:latin typeface="+mj-lt"/>
                <a:ea typeface="+mj-ea"/>
                <a:cs typeface="+mj-cs"/>
              </a:rPr>
              <a:t>Rock pools of risk</a:t>
            </a:r>
            <a:endParaRPr lang="en-US" sz="8600">
              <a:solidFill>
                <a:schemeClr val="tx1"/>
              </a:solidFill>
              <a:latin typeface="+mj-lt"/>
              <a:ea typeface="+mj-ea"/>
              <a:cs typeface="+mj-cs"/>
            </a:endParaRPr>
          </a:p>
        </p:txBody>
      </p:sp>
      <p:pic>
        <p:nvPicPr>
          <p:cNvPr id="5" name="Content Placeholder 4" descr="A body of water&#10;&#10;Description automatically generated">
            <a:extLst>
              <a:ext uri="{FF2B5EF4-FFF2-40B4-BE49-F238E27FC236}">
                <a16:creationId xmlns:a16="http://schemas.microsoft.com/office/drawing/2014/main" id="{40722D2A-05D9-9E45-A9B4-8F8A1C09A3C6}"/>
              </a:ext>
            </a:extLst>
          </p:cNvPr>
          <p:cNvPicPr>
            <a:picLocks noGrp="1" noChangeAspect="1"/>
          </p:cNvPicPr>
          <p:nvPr>
            <p:ph sz="quarter" idx="10"/>
          </p:nvPr>
        </p:nvPicPr>
        <p:blipFill rotWithShape="1">
          <a:blip r:embed="rId3"/>
          <a:srcRect t="19955" b="13971"/>
          <a:stretch/>
        </p:blipFill>
        <p:spPr>
          <a:xfrm>
            <a:off x="20" y="10"/>
            <a:ext cx="20319980" cy="8357835"/>
          </a:xfrm>
          <a:prstGeom prst="rect">
            <a:avLst/>
          </a:prstGeom>
        </p:spPr>
      </p:pic>
    </p:spTree>
    <p:extLst>
      <p:ext uri="{BB962C8B-B14F-4D97-AF65-F5344CB8AC3E}">
        <p14:creationId xmlns:p14="http://schemas.microsoft.com/office/powerpoint/2010/main" val="3497593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tanding in front of a building&#10;&#10;Description automatically generated">
            <a:extLst>
              <a:ext uri="{FF2B5EF4-FFF2-40B4-BE49-F238E27FC236}">
                <a16:creationId xmlns:a16="http://schemas.microsoft.com/office/drawing/2014/main" id="{67B6022D-D9A9-4B4A-9338-46033E099CD5}"/>
              </a:ext>
            </a:extLst>
          </p:cNvPr>
          <p:cNvPicPr>
            <a:picLocks noChangeAspect="1"/>
          </p:cNvPicPr>
          <p:nvPr/>
        </p:nvPicPr>
        <p:blipFill rotWithShape="1">
          <a:blip r:embed="rId3"/>
          <a:srcRect t="24853" r="-1" b="237"/>
          <a:stretch/>
        </p:blipFill>
        <p:spPr>
          <a:xfrm>
            <a:off x="-1" y="10"/>
            <a:ext cx="20319999" cy="11429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1663625"/>
            <a:ext cx="10028620" cy="976637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98EF5863-828B-874D-A7D4-68223B118DC8}"/>
              </a:ext>
            </a:extLst>
          </p:cNvPr>
          <p:cNvSpPr>
            <a:spLocks noGrp="1"/>
          </p:cNvSpPr>
          <p:nvPr>
            <p:ph type="title"/>
          </p:nvPr>
        </p:nvSpPr>
        <p:spPr>
          <a:xfrm>
            <a:off x="1182413" y="3189916"/>
            <a:ext cx="7006895" cy="2237924"/>
          </a:xfrm>
        </p:spPr>
        <p:txBody>
          <a:bodyPr vert="horz" lIns="91440" tIns="45720" rIns="91440" bIns="45720" rtlCol="0" anchor="ctr">
            <a:normAutofit/>
          </a:bodyPr>
          <a:lstStyle/>
          <a:p>
            <a:pPr algn="ctr" defTabSz="914400"/>
            <a:r>
              <a:rPr lang="en-US" sz="6000" b="1" i="0" baseline="0">
                <a:solidFill>
                  <a:schemeClr val="tx1"/>
                </a:solidFill>
                <a:effectLst/>
                <a:latin typeface="+mj-lt"/>
                <a:ea typeface="+mj-ea"/>
                <a:cs typeface="+mj-cs"/>
              </a:rPr>
              <a:t>Thank you COVID19</a:t>
            </a:r>
            <a:endParaRPr lang="en-US" sz="6000">
              <a:solidFill>
                <a:schemeClr val="tx1"/>
              </a:solidFill>
              <a:latin typeface="+mj-lt"/>
              <a:ea typeface="+mj-ea"/>
              <a:cs typeface="+mj-cs"/>
            </a:endParaRP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1751" y="5561898"/>
            <a:ext cx="1559034"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93976C2-B7C7-3F43-BB5A-4E8CB0E9442B}"/>
              </a:ext>
            </a:extLst>
          </p:cNvPr>
          <p:cNvSpPr>
            <a:spLocks noGrp="1"/>
          </p:cNvSpPr>
          <p:nvPr>
            <p:ph sz="quarter" idx="10"/>
          </p:nvPr>
        </p:nvSpPr>
        <p:spPr>
          <a:xfrm>
            <a:off x="875860" y="5695955"/>
            <a:ext cx="7655035" cy="4366398"/>
          </a:xfrm>
        </p:spPr>
        <p:txBody>
          <a:bodyPr vert="horz" lIns="91440" tIns="45720" rIns="91440" bIns="45720" rtlCol="0" anchor="ctr">
            <a:normAutofit/>
          </a:bodyPr>
          <a:lstStyle/>
          <a:p>
            <a:pPr indent="-228600" defTabSz="914400">
              <a:lnSpc>
                <a:spcPct val="90000"/>
              </a:lnSpc>
            </a:pPr>
            <a:r>
              <a:rPr lang="en-US" sz="3000">
                <a:latin typeface="+mn-lt"/>
                <a:cs typeface="+mn-cs"/>
              </a:rPr>
              <a:t>The next pandemic </a:t>
            </a:r>
          </a:p>
          <a:p>
            <a:pPr indent="-228600" defTabSz="914400">
              <a:lnSpc>
                <a:spcPct val="90000"/>
              </a:lnSpc>
            </a:pPr>
            <a:r>
              <a:rPr lang="en-US" sz="3000">
                <a:latin typeface="+mn-lt"/>
                <a:cs typeface="+mn-cs"/>
              </a:rPr>
              <a:t>Jakarta Embassy</a:t>
            </a:r>
          </a:p>
        </p:txBody>
      </p:sp>
    </p:spTree>
    <p:extLst>
      <p:ext uri="{BB962C8B-B14F-4D97-AF65-F5344CB8AC3E}">
        <p14:creationId xmlns:p14="http://schemas.microsoft.com/office/powerpoint/2010/main" val="2409919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C4B91-1AC7-6D4D-89A9-E97941E21094}"/>
              </a:ext>
            </a:extLst>
          </p:cNvPr>
          <p:cNvSpPr>
            <a:spLocks noGrp="1"/>
          </p:cNvSpPr>
          <p:nvPr>
            <p:ph type="title"/>
          </p:nvPr>
        </p:nvSpPr>
        <p:spPr>
          <a:xfrm>
            <a:off x="8528130" y="1048776"/>
            <a:ext cx="10704748" cy="2794339"/>
          </a:xfrm>
        </p:spPr>
        <p:txBody>
          <a:bodyPr vert="horz" lIns="91440" tIns="45720" rIns="91440" bIns="45720" rtlCol="0" anchor="ctr">
            <a:normAutofit/>
          </a:bodyPr>
          <a:lstStyle/>
          <a:p>
            <a:pPr defTabSz="914400"/>
            <a:r>
              <a:rPr lang="en-US" sz="4400" b="1" i="0" baseline="0">
                <a:solidFill>
                  <a:schemeClr val="tx1"/>
                </a:solidFill>
                <a:effectLst/>
                <a:latin typeface="+mj-lt"/>
                <a:ea typeface="+mj-ea"/>
                <a:cs typeface="+mj-cs"/>
              </a:rPr>
              <a:t>Fooled by Randomness</a:t>
            </a:r>
            <a:endParaRPr lang="en-US" sz="4400">
              <a:solidFill>
                <a:schemeClr val="tx1"/>
              </a:solidFill>
              <a:latin typeface="+mj-lt"/>
              <a:ea typeface="+mj-ea"/>
              <a:cs typeface="+mj-cs"/>
            </a:endParaRPr>
          </a:p>
        </p:txBody>
      </p:sp>
      <p:sp>
        <p:nvSpPr>
          <p:cNvPr id="56" name="Rectangle 51">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726680" cy="11430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807720"/>
            <a:ext cx="6111240" cy="9565311"/>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rawing&#10;&#10;Description automatically generated">
            <a:extLst>
              <a:ext uri="{FF2B5EF4-FFF2-40B4-BE49-F238E27FC236}">
                <a16:creationId xmlns:a16="http://schemas.microsoft.com/office/drawing/2014/main" id="{440FA901-995E-564E-A1BA-7DE777A7AFA7}"/>
              </a:ext>
            </a:extLst>
          </p:cNvPr>
          <p:cNvPicPr>
            <a:picLocks noChangeAspect="1"/>
          </p:cNvPicPr>
          <p:nvPr/>
        </p:nvPicPr>
        <p:blipFill rotWithShape="1">
          <a:blip r:embed="rId3"/>
          <a:srcRect r="4413" b="-2"/>
          <a:stretch/>
        </p:blipFill>
        <p:spPr>
          <a:xfrm>
            <a:off x="1895289" y="1338415"/>
            <a:ext cx="3936101" cy="4117905"/>
          </a:xfrm>
          <a:prstGeom prst="rect">
            <a:avLst/>
          </a:prstGeom>
        </p:spPr>
      </p:pic>
      <p:pic>
        <p:nvPicPr>
          <p:cNvPr id="6" name="Picture 5" descr="A person sitting in a chair&#10;&#10;Description automatically generated">
            <a:extLst>
              <a:ext uri="{FF2B5EF4-FFF2-40B4-BE49-F238E27FC236}">
                <a16:creationId xmlns:a16="http://schemas.microsoft.com/office/drawing/2014/main" id="{662A0A6D-2649-ED42-8DBE-CB725D95D81E}"/>
              </a:ext>
            </a:extLst>
          </p:cNvPr>
          <p:cNvPicPr>
            <a:picLocks noChangeAspect="1"/>
          </p:cNvPicPr>
          <p:nvPr/>
        </p:nvPicPr>
        <p:blipFill rotWithShape="1">
          <a:blip r:embed="rId4"/>
          <a:srcRect t="12863" r="-2" b="5970"/>
          <a:stretch/>
        </p:blipFill>
        <p:spPr>
          <a:xfrm>
            <a:off x="1341120" y="6173407"/>
            <a:ext cx="5044438" cy="3254998"/>
          </a:xfrm>
          <a:prstGeom prst="rect">
            <a:avLst/>
          </a:prstGeom>
          <a:effectLst/>
        </p:spPr>
      </p:pic>
      <p:sp>
        <p:nvSpPr>
          <p:cNvPr id="3" name="Content Placeholder 2">
            <a:extLst>
              <a:ext uri="{FF2B5EF4-FFF2-40B4-BE49-F238E27FC236}">
                <a16:creationId xmlns:a16="http://schemas.microsoft.com/office/drawing/2014/main" id="{424F3B92-0CDD-3845-8C0B-E573DE814B95}"/>
              </a:ext>
            </a:extLst>
          </p:cNvPr>
          <p:cNvSpPr>
            <a:spLocks noGrp="1"/>
          </p:cNvSpPr>
          <p:nvPr>
            <p:ph sz="quarter" idx="10"/>
          </p:nvPr>
        </p:nvSpPr>
        <p:spPr>
          <a:xfrm>
            <a:off x="8528133" y="4064000"/>
            <a:ext cx="10704747" cy="6309031"/>
          </a:xfrm>
        </p:spPr>
        <p:txBody>
          <a:bodyPr vert="horz" lIns="91440" tIns="45720" rIns="91440" bIns="45720" rtlCol="0">
            <a:normAutofit/>
          </a:bodyPr>
          <a:lstStyle/>
          <a:p>
            <a:pPr indent="-228600" defTabSz="914400">
              <a:lnSpc>
                <a:spcPct val="90000"/>
              </a:lnSpc>
            </a:pPr>
            <a:r>
              <a:rPr lang="en-US" sz="3300" dirty="0">
                <a:latin typeface="+mn-lt"/>
                <a:cs typeface="+mn-cs"/>
              </a:rPr>
              <a:t>95% of managed funds don’t beat the market</a:t>
            </a:r>
          </a:p>
          <a:p>
            <a:pPr indent="-228600" defTabSz="914400">
              <a:lnSpc>
                <a:spcPct val="90000"/>
              </a:lnSpc>
            </a:pPr>
            <a:r>
              <a:rPr lang="en-US" sz="3300" dirty="0">
                <a:latin typeface="+mn-lt"/>
                <a:cs typeface="+mn-cs"/>
              </a:rPr>
              <a:t>1,024 </a:t>
            </a:r>
            <a:r>
              <a:rPr lang="en-US" sz="3300" dirty="0">
                <a:latin typeface="+mn-lt"/>
                <a:cs typeface="+mn-cs"/>
                <a:sym typeface="Wingdings" pitchFamily="2" charset="2"/>
              </a:rPr>
              <a:t> 512 256  128  64  32  16  8  4  2 = 1  successful investor</a:t>
            </a:r>
          </a:p>
          <a:p>
            <a:pPr indent="-228600" defTabSz="914400">
              <a:lnSpc>
                <a:spcPct val="90000"/>
              </a:lnSpc>
            </a:pPr>
            <a:endParaRPr lang="en-US" sz="3300" dirty="0">
              <a:latin typeface="+mn-lt"/>
              <a:cs typeface="+mn-cs"/>
              <a:sym typeface="Wingdings" pitchFamily="2" charset="2"/>
            </a:endParaRPr>
          </a:p>
          <a:p>
            <a:pPr indent="-228600" defTabSz="914400">
              <a:lnSpc>
                <a:spcPct val="90000"/>
              </a:lnSpc>
            </a:pPr>
            <a:r>
              <a:rPr lang="en-US" sz="3300" dirty="0"/>
              <a:t>Infinite number or monkeys with infinite time and typewriters will produce the complete works of Shakespeare</a:t>
            </a:r>
          </a:p>
          <a:p>
            <a:pPr marL="228600" indent="0" defTabSz="914400">
              <a:lnSpc>
                <a:spcPct val="90000"/>
              </a:lnSpc>
              <a:buNone/>
            </a:pPr>
            <a:endParaRPr lang="en-US" sz="3300" dirty="0">
              <a:latin typeface="+mn-lt"/>
              <a:cs typeface="+mn-cs"/>
            </a:endParaRPr>
          </a:p>
          <a:p>
            <a:pPr indent="-228600" defTabSz="914400">
              <a:lnSpc>
                <a:spcPct val="90000"/>
              </a:lnSpc>
            </a:pPr>
            <a:endParaRPr lang="en-US" sz="3300" dirty="0">
              <a:latin typeface="+mn-lt"/>
              <a:cs typeface="+mn-cs"/>
            </a:endParaRPr>
          </a:p>
          <a:p>
            <a:pPr marL="0" indent="-228600" defTabSz="914400">
              <a:lnSpc>
                <a:spcPct val="90000"/>
              </a:lnSpc>
            </a:pPr>
            <a:endParaRPr lang="en-US" sz="3300" dirty="0">
              <a:latin typeface="+mn-lt"/>
              <a:cs typeface="+mn-cs"/>
            </a:endParaRPr>
          </a:p>
          <a:p>
            <a:pPr indent="-228600" defTabSz="914400">
              <a:lnSpc>
                <a:spcPct val="90000"/>
              </a:lnSpc>
            </a:pPr>
            <a:endParaRPr lang="en-US" sz="3300" dirty="0">
              <a:latin typeface="+mn-lt"/>
              <a:cs typeface="+mn-cs"/>
            </a:endParaRPr>
          </a:p>
        </p:txBody>
      </p:sp>
    </p:spTree>
    <p:extLst>
      <p:ext uri="{BB962C8B-B14F-4D97-AF65-F5344CB8AC3E}">
        <p14:creationId xmlns:p14="http://schemas.microsoft.com/office/powerpoint/2010/main" val="556098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314920" cy="1143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2850" y="1703916"/>
            <a:ext cx="1182686" cy="3492502"/>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2850" y="1396240"/>
            <a:ext cx="672041" cy="2842385"/>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74433" y="1068156"/>
            <a:ext cx="280458" cy="285532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705338" y="1059526"/>
            <a:ext cx="547687" cy="2903934"/>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73425" y="1059525"/>
            <a:ext cx="18179771" cy="256909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D8A44BB-3C64-9F4E-8F7F-AC065961BD75}"/>
              </a:ext>
            </a:extLst>
          </p:cNvPr>
          <p:cNvSpPr>
            <a:spLocks noGrp="1"/>
          </p:cNvSpPr>
          <p:nvPr>
            <p:ph type="title"/>
          </p:nvPr>
        </p:nvSpPr>
        <p:spPr>
          <a:xfrm>
            <a:off x="1597510" y="1333986"/>
            <a:ext cx="17107828" cy="2020170"/>
          </a:xfrm>
        </p:spPr>
        <p:txBody>
          <a:bodyPr vert="horz" lIns="91440" tIns="45720" rIns="91440" bIns="45720" rtlCol="0" anchor="ctr">
            <a:normAutofit/>
          </a:bodyPr>
          <a:lstStyle/>
          <a:p>
            <a:pPr defTabSz="914400"/>
            <a:r>
              <a:rPr lang="en-US" sz="6600" b="1" i="0" kern="1200" baseline="0">
                <a:solidFill>
                  <a:srgbClr val="FFFFFF"/>
                </a:solidFill>
                <a:effectLst/>
                <a:latin typeface="+mj-lt"/>
                <a:ea typeface="+mj-ea"/>
                <a:cs typeface="+mj-cs"/>
              </a:rPr>
              <a:t>Geniuses they may be </a:t>
            </a:r>
            <a:endParaRPr lang="en-US" sz="6600" kern="120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26DD3855-1DB0-834F-83BA-F336E09A2672}"/>
              </a:ext>
            </a:extLst>
          </p:cNvPr>
          <p:cNvSpPr>
            <a:spLocks noGrp="1"/>
          </p:cNvSpPr>
          <p:nvPr>
            <p:ph sz="quarter" idx="10"/>
          </p:nvPr>
        </p:nvSpPr>
        <p:spPr>
          <a:xfrm>
            <a:off x="2279373" y="4150726"/>
            <a:ext cx="16181658" cy="5945289"/>
          </a:xfrm>
        </p:spPr>
        <p:txBody>
          <a:bodyPr vert="horz" lIns="91440" tIns="45720" rIns="91440" bIns="45720" rtlCol="0" anchor="ctr">
            <a:normAutofit/>
          </a:bodyPr>
          <a:lstStyle/>
          <a:p>
            <a:pPr indent="-228600" defTabSz="914400">
              <a:lnSpc>
                <a:spcPct val="90000"/>
              </a:lnSpc>
            </a:pPr>
            <a:r>
              <a:rPr lang="en-US" sz="4000" i="1" dirty="0">
                <a:latin typeface="+mn-lt"/>
                <a:cs typeface="+mn-cs"/>
              </a:rPr>
              <a:t>“Don't be buffaloed by experts and elites. Experts often possess more data than judgment. … Don't be afraid to challenge the pros, even in their own backyard.” </a:t>
            </a:r>
            <a:r>
              <a:rPr lang="en-US" sz="4000" dirty="0">
                <a:latin typeface="+mn-lt"/>
                <a:cs typeface="+mn-cs"/>
              </a:rPr>
              <a:t>– Colin Powell</a:t>
            </a:r>
          </a:p>
          <a:p>
            <a:pPr indent="-228600" defTabSz="914400">
              <a:lnSpc>
                <a:spcPct val="90000"/>
              </a:lnSpc>
            </a:pPr>
            <a:endParaRPr lang="en-US" sz="4000" dirty="0">
              <a:latin typeface="+mn-lt"/>
              <a:cs typeface="+mn-cs"/>
            </a:endParaRPr>
          </a:p>
          <a:p>
            <a:pPr indent="-228600" defTabSz="914400">
              <a:lnSpc>
                <a:spcPct val="90000"/>
              </a:lnSpc>
            </a:pPr>
            <a:r>
              <a:rPr lang="en-US" sz="4000" dirty="0">
                <a:latin typeface="+mn-lt"/>
                <a:cs typeface="+mn-cs"/>
              </a:rPr>
              <a:t>Long Term Capital Management: the case study of when genius fails</a:t>
            </a:r>
          </a:p>
        </p:txBody>
      </p:sp>
    </p:spTree>
    <p:extLst>
      <p:ext uri="{BB962C8B-B14F-4D97-AF65-F5344CB8AC3E}">
        <p14:creationId xmlns:p14="http://schemas.microsoft.com/office/powerpoint/2010/main" val="1867358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2">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320000" cy="1143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in a dark room&#10;&#10;Description automatically generated">
            <a:extLst>
              <a:ext uri="{FF2B5EF4-FFF2-40B4-BE49-F238E27FC236}">
                <a16:creationId xmlns:a16="http://schemas.microsoft.com/office/drawing/2014/main" id="{9BB733FE-564B-D044-8123-217750998123}"/>
              </a:ext>
            </a:extLst>
          </p:cNvPr>
          <p:cNvPicPr>
            <a:picLocks noChangeAspect="1"/>
          </p:cNvPicPr>
          <p:nvPr/>
        </p:nvPicPr>
        <p:blipFill rotWithShape="1">
          <a:blip r:embed="rId3"/>
          <a:srcRect l="1560" r="27476" b="9091"/>
          <a:stretch/>
        </p:blipFill>
        <p:spPr>
          <a:xfrm>
            <a:off x="5870780" y="10"/>
            <a:ext cx="14449220" cy="11429990"/>
          </a:xfrm>
          <a:prstGeom prst="rect">
            <a:avLst/>
          </a:prstGeom>
        </p:spPr>
      </p:pic>
      <p:sp>
        <p:nvSpPr>
          <p:cNvPr id="43" name="Rectangle 34">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6261002" cy="11430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F1259A-0C38-CF45-B772-727F05A69FA9}"/>
              </a:ext>
            </a:extLst>
          </p:cNvPr>
          <p:cNvSpPr>
            <a:spLocks noGrp="1"/>
          </p:cNvSpPr>
          <p:nvPr>
            <p:ph type="title"/>
          </p:nvPr>
        </p:nvSpPr>
        <p:spPr>
          <a:xfrm>
            <a:off x="618490" y="1935480"/>
            <a:ext cx="5730240" cy="1874520"/>
          </a:xfrm>
        </p:spPr>
        <p:txBody>
          <a:bodyPr vert="horz" lIns="91440" tIns="45720" rIns="91440" bIns="45720" rtlCol="0" anchor="b">
            <a:normAutofit/>
          </a:bodyPr>
          <a:lstStyle/>
          <a:p>
            <a:pPr defTabSz="914400"/>
            <a:r>
              <a:rPr lang="en-US" sz="4600">
                <a:solidFill>
                  <a:schemeClr val="tx1"/>
                </a:solidFill>
                <a:effectLst/>
                <a:latin typeface="+mj-lt"/>
                <a:ea typeface="+mj-ea"/>
                <a:cs typeface="+mj-cs"/>
              </a:rPr>
              <a:t>Anxiety is your friend</a:t>
            </a:r>
          </a:p>
          <a:p>
            <a:pPr defTabSz="914400"/>
            <a:endParaRPr lang="en-US" sz="4600">
              <a:solidFill>
                <a:schemeClr val="tx1"/>
              </a:solidFill>
              <a:latin typeface="+mj-lt"/>
              <a:ea typeface="+mj-ea"/>
              <a:cs typeface="+mj-cs"/>
            </a:endParaRPr>
          </a:p>
        </p:txBody>
      </p:sp>
      <p:sp>
        <p:nvSpPr>
          <p:cNvPr id="37" name="Rectangle 3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04265" y="1009650"/>
            <a:ext cx="12192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3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740" y="4072466"/>
            <a:ext cx="5501640" cy="30480"/>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7F68F9F-452C-CD4D-B204-9DDFBCB0D777}"/>
              </a:ext>
            </a:extLst>
          </p:cNvPr>
          <p:cNvSpPr>
            <a:spLocks noGrp="1"/>
          </p:cNvSpPr>
          <p:nvPr>
            <p:ph sz="quarter" idx="10"/>
          </p:nvPr>
        </p:nvSpPr>
        <p:spPr>
          <a:xfrm>
            <a:off x="618490" y="4530090"/>
            <a:ext cx="5731510" cy="5345430"/>
          </a:xfrm>
        </p:spPr>
        <p:txBody>
          <a:bodyPr vert="horz" lIns="91440" tIns="45720" rIns="91440" bIns="45720" rtlCol="0" anchor="t">
            <a:normAutofit/>
          </a:bodyPr>
          <a:lstStyle/>
          <a:p>
            <a:pPr indent="-228600" defTabSz="914400">
              <a:lnSpc>
                <a:spcPct val="90000"/>
              </a:lnSpc>
            </a:pPr>
            <a:r>
              <a:rPr lang="en-US" sz="2800" dirty="0">
                <a:latin typeface="+mn-lt"/>
                <a:cs typeface="+mn-cs"/>
              </a:rPr>
              <a:t>Many people have trouble dealing with ambiguity</a:t>
            </a:r>
          </a:p>
          <a:p>
            <a:pPr indent="-228600" defTabSz="914400">
              <a:lnSpc>
                <a:spcPct val="90000"/>
              </a:lnSpc>
            </a:pPr>
            <a:r>
              <a:rPr lang="en-US" sz="2800" dirty="0">
                <a:latin typeface="+mn-lt"/>
                <a:cs typeface="+mn-cs"/>
              </a:rPr>
              <a:t>Anxiety serves a purpose</a:t>
            </a:r>
          </a:p>
          <a:p>
            <a:pPr indent="-228600" defTabSz="914400">
              <a:lnSpc>
                <a:spcPct val="90000"/>
              </a:lnSpc>
            </a:pPr>
            <a:r>
              <a:rPr lang="en-US" sz="2800" dirty="0">
                <a:latin typeface="+mn-lt"/>
                <a:cs typeface="+mn-cs"/>
              </a:rPr>
              <a:t>Define uncertainty and make it your friend</a:t>
            </a:r>
          </a:p>
        </p:txBody>
      </p:sp>
    </p:spTree>
    <p:extLst>
      <p:ext uri="{BB962C8B-B14F-4D97-AF65-F5344CB8AC3E}">
        <p14:creationId xmlns:p14="http://schemas.microsoft.com/office/powerpoint/2010/main" val="1893547769"/>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320000" cy="1143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A fighter jet sitting on top of a runway&#10;&#10;Description automatically generated">
            <a:extLst>
              <a:ext uri="{FF2B5EF4-FFF2-40B4-BE49-F238E27FC236}">
                <a16:creationId xmlns:a16="http://schemas.microsoft.com/office/drawing/2014/main" id="{10F765FB-E67D-CE48-9E1B-B7156E8F5EEE}"/>
              </a:ext>
            </a:extLst>
          </p:cNvPr>
          <p:cNvPicPr>
            <a:picLocks noGrp="1" noChangeAspect="1"/>
          </p:cNvPicPr>
          <p:nvPr>
            <p:ph sz="quarter" idx="10"/>
          </p:nvPr>
        </p:nvPicPr>
        <p:blipFill rotWithShape="1">
          <a:blip r:embed="rId3"/>
          <a:srcRect l="1424" t="9091" r="20725"/>
          <a:stretch/>
        </p:blipFill>
        <p:spPr>
          <a:xfrm>
            <a:off x="5872480" y="10"/>
            <a:ext cx="14447520" cy="11429990"/>
          </a:xfrm>
          <a:prstGeom prst="rect">
            <a:avLst/>
          </a:prstGeom>
        </p:spPr>
      </p:pic>
      <p:sp>
        <p:nvSpPr>
          <p:cNvPr id="49" name="Rectangle 48">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5565343" cy="11430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8EC4CD-BF39-9B40-85E0-D59B562C46DD}"/>
              </a:ext>
            </a:extLst>
          </p:cNvPr>
          <p:cNvSpPr>
            <a:spLocks noGrp="1"/>
          </p:cNvSpPr>
          <p:nvPr>
            <p:ph type="title"/>
          </p:nvPr>
        </p:nvSpPr>
        <p:spPr>
          <a:xfrm>
            <a:off x="796635" y="1870605"/>
            <a:ext cx="6705600" cy="5340223"/>
          </a:xfrm>
        </p:spPr>
        <p:txBody>
          <a:bodyPr vert="horz" lIns="91440" tIns="45720" rIns="91440" bIns="45720" rtlCol="0" anchor="b">
            <a:normAutofit/>
          </a:bodyPr>
          <a:lstStyle/>
          <a:p>
            <a:pPr defTabSz="914400"/>
            <a:r>
              <a:rPr lang="en-US" sz="8000" dirty="0">
                <a:solidFill>
                  <a:schemeClr val="tx1"/>
                </a:solidFill>
                <a:latin typeface="+mj-lt"/>
                <a:ea typeface="+mj-ea"/>
                <a:cs typeface="+mj-cs"/>
              </a:rPr>
              <a:t>Plans may be worthless, but a good Plan B is priceless</a:t>
            </a:r>
          </a:p>
        </p:txBody>
      </p:sp>
      <p:sp>
        <p:nvSpPr>
          <p:cNvPr id="51" name="Rectangle 5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66535" y="577985"/>
            <a:ext cx="243840" cy="117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3" name="Rectangle 5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1715" y="7578200"/>
            <a:ext cx="6629400" cy="30480"/>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660717"/>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F1AFB-AB16-064A-85D7-60779FA0AD4D}"/>
              </a:ext>
            </a:extLst>
          </p:cNvPr>
          <p:cNvSpPr>
            <a:spLocks noGrp="1"/>
          </p:cNvSpPr>
          <p:nvPr>
            <p:ph type="title"/>
          </p:nvPr>
        </p:nvSpPr>
        <p:spPr/>
        <p:txBody>
          <a:bodyPr/>
          <a:lstStyle/>
          <a:p>
            <a:pPr rtl="0" eaLnBrk="1" latinLnBrk="0" hangingPunct="1"/>
            <a:r>
              <a:rPr lang="en-US" sz="4800" b="1" i="0" kern="1200" baseline="0" dirty="0">
                <a:solidFill>
                  <a:srgbClr val="003162"/>
                </a:solidFill>
                <a:effectLst/>
                <a:latin typeface="Calibri" panose="020F0502020204030204" pitchFamily="34" charset="0"/>
                <a:ea typeface="+mn-ea"/>
                <a:cs typeface="Calibri" panose="020F0502020204030204" pitchFamily="34" charset="0"/>
              </a:rPr>
              <a:t>Intuition as a 4 step process</a:t>
            </a:r>
            <a:endParaRPr lang="en-US" dirty="0"/>
          </a:p>
        </p:txBody>
      </p:sp>
      <p:graphicFrame>
        <p:nvGraphicFramePr>
          <p:cNvPr id="5" name="Content Placeholder 2">
            <a:extLst>
              <a:ext uri="{FF2B5EF4-FFF2-40B4-BE49-F238E27FC236}">
                <a16:creationId xmlns:a16="http://schemas.microsoft.com/office/drawing/2014/main" id="{DC7AE48C-8F4E-47FF-BB6C-9BC33F69637B}"/>
              </a:ext>
            </a:extLst>
          </p:cNvPr>
          <p:cNvGraphicFramePr>
            <a:graphicFrameLocks noGrp="1"/>
          </p:cNvGraphicFramePr>
          <p:nvPr>
            <p:ph sz="quarter" idx="10"/>
          </p:nvPr>
        </p:nvGraphicFramePr>
        <p:xfrm>
          <a:off x="536577" y="2663687"/>
          <a:ext cx="17859000" cy="74312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4478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DEBE8-A0FD-4FDF-BF67-314B17CAA9AE}"/>
              </a:ext>
            </a:extLst>
          </p:cNvPr>
          <p:cNvSpPr>
            <a:spLocks noGrp="1"/>
          </p:cNvSpPr>
          <p:nvPr>
            <p:ph type="title"/>
          </p:nvPr>
        </p:nvSpPr>
        <p:spPr/>
        <p:txBody>
          <a:bodyPr/>
          <a:lstStyle/>
          <a:p>
            <a:r>
              <a:rPr lang="en-US" dirty="0"/>
              <a:t>The Insights</a:t>
            </a:r>
            <a:endParaRPr lang="ru-RU" dirty="0"/>
          </a:p>
        </p:txBody>
      </p:sp>
      <p:sp>
        <p:nvSpPr>
          <p:cNvPr id="3" name="Content Placeholder 2">
            <a:extLst>
              <a:ext uri="{FF2B5EF4-FFF2-40B4-BE49-F238E27FC236}">
                <a16:creationId xmlns:a16="http://schemas.microsoft.com/office/drawing/2014/main" id="{C3F86BFD-38B0-44A0-9689-D5DF18E16214}"/>
              </a:ext>
            </a:extLst>
          </p:cNvPr>
          <p:cNvSpPr>
            <a:spLocks noGrp="1"/>
          </p:cNvSpPr>
          <p:nvPr>
            <p:ph sz="quarter" idx="10"/>
          </p:nvPr>
        </p:nvSpPr>
        <p:spPr>
          <a:xfrm>
            <a:off x="536577" y="2663687"/>
            <a:ext cx="8546463" cy="7431226"/>
          </a:xfrm>
        </p:spPr>
        <p:txBody>
          <a:bodyPr/>
          <a:lstStyle/>
          <a:p>
            <a:pPr marL="914400" indent="-914400">
              <a:buFont typeface="+mj-lt"/>
              <a:buAutoNum type="arabicPeriod"/>
            </a:pPr>
            <a:r>
              <a:rPr lang="en-US" sz="3200" dirty="0"/>
              <a:t>Swiss Cheese = Causal Chains</a:t>
            </a:r>
          </a:p>
          <a:p>
            <a:pPr marL="914400" indent="-914400">
              <a:buFont typeface="+mj-lt"/>
              <a:buAutoNum type="arabicPeriod"/>
            </a:pPr>
            <a:r>
              <a:rPr lang="en-US" sz="3200" dirty="0"/>
              <a:t>It isn’t what you think</a:t>
            </a:r>
          </a:p>
          <a:p>
            <a:pPr marL="914400" indent="-914400">
              <a:buFont typeface="+mj-lt"/>
              <a:buAutoNum type="arabicPeriod"/>
            </a:pPr>
            <a:r>
              <a:rPr lang="en-US" sz="3200" dirty="0"/>
              <a:t>The inevitable</a:t>
            </a:r>
          </a:p>
          <a:p>
            <a:pPr marL="914400" indent="-914400">
              <a:buFont typeface="+mj-lt"/>
              <a:buAutoNum type="arabicPeriod"/>
            </a:pPr>
            <a:r>
              <a:rPr lang="en-US" sz="3200" dirty="0"/>
              <a:t>The matrix we all use</a:t>
            </a:r>
          </a:p>
          <a:p>
            <a:pPr marL="914400" indent="-914400">
              <a:buFont typeface="+mj-lt"/>
              <a:buAutoNum type="arabicPeriod"/>
            </a:pPr>
            <a:r>
              <a:rPr lang="en-US" sz="3200" dirty="0"/>
              <a:t>The matrix we should use</a:t>
            </a:r>
          </a:p>
          <a:p>
            <a:pPr marL="914400" indent="-914400">
              <a:buFont typeface="+mj-lt"/>
              <a:buAutoNum type="arabicPeriod"/>
            </a:pPr>
            <a:r>
              <a:rPr lang="en-US" sz="3200" dirty="0"/>
              <a:t>Cyber!</a:t>
            </a:r>
          </a:p>
          <a:p>
            <a:pPr marL="914400" indent="-914400">
              <a:buFont typeface="+mj-lt"/>
              <a:buAutoNum type="arabicPeriod"/>
            </a:pPr>
            <a:r>
              <a:rPr lang="en-US" sz="3200" dirty="0"/>
              <a:t>Rock pools of risk</a:t>
            </a:r>
          </a:p>
          <a:p>
            <a:pPr marL="914400" indent="-914400">
              <a:buFont typeface="+mj-lt"/>
              <a:buAutoNum type="arabicPeriod"/>
            </a:pPr>
            <a:r>
              <a:rPr lang="en-US" sz="3200" dirty="0"/>
              <a:t>RIP Black Swan</a:t>
            </a:r>
          </a:p>
          <a:p>
            <a:pPr marL="914400" indent="-914400">
              <a:buFont typeface="+mj-lt"/>
              <a:buAutoNum type="arabicPeriod"/>
            </a:pPr>
            <a:r>
              <a:rPr lang="en-US" sz="3200" dirty="0"/>
              <a:t>Thank you COVID19</a:t>
            </a:r>
          </a:p>
          <a:p>
            <a:pPr marL="914400" indent="-914400">
              <a:buFont typeface="+mj-lt"/>
              <a:buAutoNum type="arabicPeriod"/>
            </a:pPr>
            <a:r>
              <a:rPr lang="en-US" sz="3200" dirty="0">
                <a:sym typeface="Wingdings" pitchFamily="2" charset="2"/>
              </a:rPr>
              <a:t>Dinosaurs rule the world</a:t>
            </a:r>
          </a:p>
          <a:p>
            <a:pPr marL="914400" indent="-914400">
              <a:buFont typeface="+mj-lt"/>
              <a:buAutoNum type="arabicPeriod"/>
            </a:pPr>
            <a:r>
              <a:rPr lang="en-US" sz="3200" dirty="0">
                <a:sym typeface="Wingdings" pitchFamily="2" charset="2"/>
              </a:rPr>
              <a:t>Plan B is priceless</a:t>
            </a:r>
          </a:p>
          <a:p>
            <a:pPr marL="914400" indent="-914400">
              <a:buFont typeface="+mj-lt"/>
              <a:buAutoNum type="arabicPeriod"/>
            </a:pPr>
            <a:r>
              <a:rPr lang="en-US" sz="3200" dirty="0">
                <a:sym typeface="Wingdings" pitchFamily="2" charset="2"/>
              </a:rPr>
              <a:t>Blind spots</a:t>
            </a:r>
          </a:p>
        </p:txBody>
      </p:sp>
      <p:sp>
        <p:nvSpPr>
          <p:cNvPr id="4" name="Content Placeholder 2">
            <a:extLst>
              <a:ext uri="{FF2B5EF4-FFF2-40B4-BE49-F238E27FC236}">
                <a16:creationId xmlns:a16="http://schemas.microsoft.com/office/drawing/2014/main" id="{3A337106-5E22-B242-BEAB-4DDA6B91A7E8}"/>
              </a:ext>
            </a:extLst>
          </p:cNvPr>
          <p:cNvSpPr txBox="1">
            <a:spLocks/>
          </p:cNvSpPr>
          <p:nvPr/>
        </p:nvSpPr>
        <p:spPr>
          <a:xfrm>
            <a:off x="10696577" y="2663687"/>
            <a:ext cx="8383903" cy="7431226"/>
          </a:xfrm>
          <a:prstGeom prst="rect">
            <a:avLst/>
          </a:prstGeom>
        </p:spPr>
        <p:txBody>
          <a:bodyPr/>
          <a:lstStyle>
            <a:lvl1pPr marL="457200" indent="-457200" algn="l" defTabSz="1015990" rtl="0" eaLnBrk="1" latinLnBrk="0" hangingPunct="1">
              <a:lnSpc>
                <a:spcPct val="100000"/>
              </a:lnSpc>
              <a:spcBef>
                <a:spcPts val="600"/>
              </a:spcBef>
              <a:spcAft>
                <a:spcPts val="600"/>
              </a:spcAft>
              <a:buFont typeface="Arial" panose="020B0604020202020204" pitchFamily="34" charset="0"/>
              <a:buChar char="•"/>
              <a:defRPr sz="3600" kern="1200">
                <a:solidFill>
                  <a:schemeClr val="tx1"/>
                </a:solidFill>
                <a:latin typeface="Calibri" panose="020F0502020204030204" pitchFamily="34" charset="0"/>
                <a:ea typeface="+mn-ea"/>
                <a:cs typeface="Calibri" panose="020F0502020204030204" pitchFamily="34" charset="0"/>
              </a:defRPr>
            </a:lvl1pPr>
            <a:lvl2pPr marL="761992" indent="-253997" algn="l" defTabSz="1015990" rtl="0" eaLnBrk="1" latinLnBrk="0" hangingPunct="1">
              <a:lnSpc>
                <a:spcPct val="90000"/>
              </a:lnSpc>
              <a:spcBef>
                <a:spcPts val="556"/>
              </a:spcBef>
              <a:buFont typeface="Arial" panose="020B0604020202020204" pitchFamily="34" charset="0"/>
              <a:buChar char="•"/>
              <a:defRPr sz="2667" kern="1200">
                <a:solidFill>
                  <a:schemeClr val="tx1"/>
                </a:solidFill>
                <a:latin typeface="+mn-lt"/>
                <a:ea typeface="+mn-ea"/>
                <a:cs typeface="+mn-cs"/>
              </a:defRPr>
            </a:lvl2pPr>
            <a:lvl3pPr marL="1269987" indent="-253997" algn="l" defTabSz="1015990" rtl="0" eaLnBrk="1" latinLnBrk="0" hangingPunct="1">
              <a:lnSpc>
                <a:spcPct val="90000"/>
              </a:lnSpc>
              <a:spcBef>
                <a:spcPts val="556"/>
              </a:spcBef>
              <a:buFont typeface="Arial" panose="020B0604020202020204" pitchFamily="34" charset="0"/>
              <a:buChar char="•"/>
              <a:defRPr sz="2222" kern="1200">
                <a:solidFill>
                  <a:schemeClr val="tx1"/>
                </a:solidFill>
                <a:latin typeface="+mn-lt"/>
                <a:ea typeface="+mn-ea"/>
                <a:cs typeface="+mn-cs"/>
              </a:defRPr>
            </a:lvl3pPr>
            <a:lvl4pPr marL="1777982"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4pPr>
            <a:lvl5pPr marL="2285977"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5pPr>
            <a:lvl6pPr marL="2793972"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6pPr>
            <a:lvl7pPr marL="3301967"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7pPr>
            <a:lvl8pPr marL="3809962"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8pPr>
            <a:lvl9pPr marL="4317957" indent="-253997" algn="l" defTabSz="1015990"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9pPr>
          </a:lstStyle>
          <a:p>
            <a:pPr marL="914400" indent="-914400">
              <a:buFont typeface="+mj-lt"/>
              <a:buAutoNum type="arabicPeriod" startAt="13"/>
            </a:pPr>
            <a:r>
              <a:rPr lang="en-US" sz="3200" dirty="0">
                <a:sym typeface="Wingdings" pitchFamily="2" charset="2"/>
              </a:rPr>
              <a:t>Future management</a:t>
            </a:r>
            <a:r>
              <a:rPr lang="en-US" sz="3200" dirty="0"/>
              <a:t> </a:t>
            </a:r>
          </a:p>
          <a:p>
            <a:pPr marL="914400" indent="-914400">
              <a:buFont typeface="+mj-lt"/>
              <a:buAutoNum type="arabicPeriod" startAt="13"/>
            </a:pPr>
            <a:r>
              <a:rPr lang="en-US" sz="3200" dirty="0"/>
              <a:t>Defining risk</a:t>
            </a:r>
          </a:p>
          <a:p>
            <a:pPr marL="914400" indent="-914400">
              <a:buFont typeface="+mj-lt"/>
              <a:buAutoNum type="arabicPeriod" startAt="13"/>
            </a:pPr>
            <a:r>
              <a:rPr lang="en-US" sz="3200" dirty="0"/>
              <a:t>Geniuses they may be</a:t>
            </a:r>
          </a:p>
          <a:p>
            <a:pPr marL="914400" indent="-914400">
              <a:buFont typeface="+mj-lt"/>
              <a:buAutoNum type="arabicPeriod" startAt="13"/>
            </a:pPr>
            <a:r>
              <a:rPr lang="en-US" sz="3200" dirty="0"/>
              <a:t>Fooled by randomness</a:t>
            </a:r>
          </a:p>
          <a:p>
            <a:pPr marL="914400" indent="-914400">
              <a:buFont typeface="+mj-lt"/>
              <a:buAutoNum type="arabicPeriod" startAt="13"/>
            </a:pPr>
            <a:r>
              <a:rPr lang="en-US" sz="3200" dirty="0"/>
              <a:t>Intuition</a:t>
            </a:r>
          </a:p>
          <a:p>
            <a:pPr marL="914400" indent="-914400">
              <a:buFont typeface="+mj-lt"/>
              <a:buAutoNum type="arabicPeriod" startAt="13"/>
            </a:pPr>
            <a:r>
              <a:rPr lang="en-US" sz="3200" dirty="0"/>
              <a:t>Road to hell</a:t>
            </a:r>
          </a:p>
          <a:p>
            <a:pPr marL="914400" indent="-914400">
              <a:buFont typeface="+mj-lt"/>
              <a:buAutoNum type="arabicPeriod" startAt="13"/>
            </a:pPr>
            <a:r>
              <a:rPr lang="en-US" sz="3200" dirty="0"/>
              <a:t>Culture = performance</a:t>
            </a:r>
          </a:p>
          <a:p>
            <a:pPr marL="914400" indent="-914400">
              <a:buFont typeface="+mj-lt"/>
              <a:buAutoNum type="arabicPeriod" startAt="13"/>
            </a:pPr>
            <a:r>
              <a:rPr lang="en-US" sz="3200" dirty="0"/>
              <a:t>Anxiety is your friend</a:t>
            </a:r>
          </a:p>
          <a:p>
            <a:pPr marL="914400" indent="-914400">
              <a:buFont typeface="+mj-lt"/>
              <a:buAutoNum type="arabicPeriod" startAt="13"/>
            </a:pPr>
            <a:r>
              <a:rPr lang="en-US" sz="3200" dirty="0"/>
              <a:t>DRD4 has a lot to answer for</a:t>
            </a:r>
          </a:p>
          <a:p>
            <a:pPr marL="914400" indent="-914400">
              <a:buFont typeface="+mj-lt"/>
              <a:buAutoNum type="arabicPeriod" startAt="13"/>
            </a:pPr>
            <a:r>
              <a:rPr lang="en-US" sz="3200" dirty="0"/>
              <a:t>Who makes your decisions?</a:t>
            </a:r>
          </a:p>
          <a:p>
            <a:pPr marL="914400" indent="-914400">
              <a:buFont typeface="+mj-lt"/>
              <a:buAutoNum type="arabicPeriod" startAt="13"/>
            </a:pPr>
            <a:r>
              <a:rPr lang="en-US" sz="3200" dirty="0"/>
              <a:t>Nothing is as important as you think</a:t>
            </a:r>
          </a:p>
        </p:txBody>
      </p:sp>
    </p:spTree>
    <p:extLst>
      <p:ext uri="{BB962C8B-B14F-4D97-AF65-F5344CB8AC3E}">
        <p14:creationId xmlns:p14="http://schemas.microsoft.com/office/powerpoint/2010/main" val="997009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314920" cy="1143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03606" y="1501356"/>
            <a:ext cx="1266030" cy="951827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07395" y="1055275"/>
            <a:ext cx="804423" cy="9202356"/>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7701" y="1061205"/>
            <a:ext cx="6666770" cy="8762998"/>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F8C1D40-CE2B-C841-A0CB-7A102D69E301}"/>
              </a:ext>
            </a:extLst>
          </p:cNvPr>
          <p:cNvSpPr>
            <a:spLocks noGrp="1"/>
          </p:cNvSpPr>
          <p:nvPr>
            <p:ph type="title"/>
          </p:nvPr>
        </p:nvSpPr>
        <p:spPr>
          <a:xfrm>
            <a:off x="1558120" y="1637120"/>
            <a:ext cx="5647365" cy="7601616"/>
          </a:xfrm>
        </p:spPr>
        <p:txBody>
          <a:bodyPr vert="horz" lIns="91440" tIns="45720" rIns="91440" bIns="45720" rtlCol="0" anchor="ctr">
            <a:normAutofit/>
          </a:bodyPr>
          <a:lstStyle/>
          <a:p>
            <a:pPr defTabSz="914400"/>
            <a:r>
              <a:rPr lang="en-US" sz="6600" b="1" i="0" kern="1200" baseline="0">
                <a:solidFill>
                  <a:srgbClr val="FFFFFF"/>
                </a:solidFill>
                <a:effectLst/>
                <a:latin typeface="+mj-lt"/>
                <a:ea typeface="+mj-ea"/>
                <a:cs typeface="+mj-cs"/>
              </a:rPr>
              <a:t>The Road to Hell</a:t>
            </a:r>
            <a:endParaRPr lang="en-US" sz="6600" kern="1200">
              <a:solidFill>
                <a:srgbClr val="FFFFFF"/>
              </a:solidFill>
              <a:latin typeface="+mj-lt"/>
              <a:ea typeface="+mj-ea"/>
              <a:cs typeface="+mj-cs"/>
            </a:endParaRP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69636" y="2253836"/>
            <a:ext cx="11092662" cy="8752744"/>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FDFDDAAD-5E10-BB48-8288-F6FBA91AB8F2}"/>
              </a:ext>
            </a:extLst>
          </p:cNvPr>
          <p:cNvSpPr>
            <a:spLocks noGrp="1"/>
          </p:cNvSpPr>
          <p:nvPr>
            <p:ph sz="quarter" idx="10"/>
          </p:nvPr>
        </p:nvSpPr>
        <p:spPr>
          <a:xfrm>
            <a:off x="8703103" y="2866030"/>
            <a:ext cx="9914718" cy="7224381"/>
          </a:xfrm>
        </p:spPr>
        <p:txBody>
          <a:bodyPr vert="horz" lIns="91440" tIns="45720" rIns="91440" bIns="45720" rtlCol="0" anchor="ctr">
            <a:normAutofit/>
          </a:bodyPr>
          <a:lstStyle/>
          <a:p>
            <a:pPr indent="-228600" defTabSz="914400">
              <a:lnSpc>
                <a:spcPct val="90000"/>
              </a:lnSpc>
            </a:pPr>
            <a:r>
              <a:rPr lang="en-US" sz="2800">
                <a:solidFill>
                  <a:srgbClr val="FEFFFF"/>
                </a:solidFill>
                <a:latin typeface="+mn-lt"/>
                <a:cs typeface="+mn-cs"/>
              </a:rPr>
              <a:t>We judge ourselves by our intentions but others by their behavior</a:t>
            </a:r>
          </a:p>
          <a:p>
            <a:pPr indent="-228600" defTabSz="914400">
              <a:lnSpc>
                <a:spcPct val="90000"/>
              </a:lnSpc>
            </a:pPr>
            <a:endParaRPr lang="en-US" sz="2800">
              <a:solidFill>
                <a:srgbClr val="FEFFFF"/>
              </a:solidFill>
              <a:latin typeface="+mn-lt"/>
              <a:cs typeface="+mn-cs"/>
            </a:endParaRPr>
          </a:p>
          <a:p>
            <a:pPr indent="-228600" defTabSz="914400">
              <a:lnSpc>
                <a:spcPct val="90000"/>
              </a:lnSpc>
            </a:pPr>
            <a:r>
              <a:rPr lang="en-US" sz="2800">
                <a:solidFill>
                  <a:srgbClr val="FEFFFF"/>
                </a:solidFill>
                <a:latin typeface="+mn-lt"/>
                <a:cs typeface="+mn-cs"/>
              </a:rPr>
              <a:t>Ergo: people judge you by what you do – not what you intended</a:t>
            </a:r>
          </a:p>
          <a:p>
            <a:pPr indent="-228600" defTabSz="914400">
              <a:lnSpc>
                <a:spcPct val="90000"/>
              </a:lnSpc>
            </a:pPr>
            <a:endParaRPr lang="en-US" sz="2800">
              <a:solidFill>
                <a:srgbClr val="FEFFFF"/>
              </a:solidFill>
              <a:latin typeface="+mn-lt"/>
              <a:cs typeface="+mn-cs"/>
            </a:endParaRPr>
          </a:p>
          <a:p>
            <a:pPr indent="-228600" defTabSz="914400">
              <a:lnSpc>
                <a:spcPct val="90000"/>
              </a:lnSpc>
            </a:pPr>
            <a:r>
              <a:rPr lang="en-US" sz="2800">
                <a:solidFill>
                  <a:srgbClr val="FEFFFF"/>
                </a:solidFill>
                <a:latin typeface="+mn-lt"/>
                <a:cs typeface="+mn-cs"/>
              </a:rPr>
              <a:t>And if you want to impress on people, what exactly is important… People don’t judge what is important by what you tell them is important, they don’t judge what is important by what you do. They judge what is important by where you spend your time. </a:t>
            </a:r>
          </a:p>
          <a:p>
            <a:pPr indent="-228600" defTabSz="914400">
              <a:lnSpc>
                <a:spcPct val="90000"/>
              </a:lnSpc>
            </a:pPr>
            <a:endParaRPr lang="en-US" sz="2800">
              <a:solidFill>
                <a:srgbClr val="FEFFFF"/>
              </a:solidFill>
              <a:latin typeface="+mn-lt"/>
              <a:cs typeface="+mn-cs"/>
            </a:endParaRPr>
          </a:p>
          <a:p>
            <a:pPr indent="-228600" defTabSz="914400">
              <a:lnSpc>
                <a:spcPct val="90000"/>
              </a:lnSpc>
            </a:pPr>
            <a:r>
              <a:rPr lang="en-US" sz="2800">
                <a:solidFill>
                  <a:srgbClr val="FEFFFF"/>
                </a:solidFill>
                <a:latin typeface="+mn-lt"/>
                <a:cs typeface="+mn-cs"/>
              </a:rPr>
              <a:t>If you talk big about risk management but then spend all your time working on marketing and finances – that is what your people will spend their time on also. </a:t>
            </a:r>
          </a:p>
        </p:txBody>
      </p:sp>
    </p:spTree>
    <p:extLst>
      <p:ext uri="{BB962C8B-B14F-4D97-AF65-F5344CB8AC3E}">
        <p14:creationId xmlns:p14="http://schemas.microsoft.com/office/powerpoint/2010/main" val="2267530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7339514" cy="11430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25487" y="0"/>
            <a:ext cx="4061355" cy="11430002"/>
            <a:chOff x="1320800" y="0"/>
            <a:chExt cx="2436813" cy="6858001"/>
          </a:xfrm>
        </p:grpSpPr>
        <p:sp>
          <p:nvSpPr>
            <p:cNvPr id="12"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4"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5"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4D88191A-101B-0243-9B5B-DADB5EA1208F}"/>
              </a:ext>
            </a:extLst>
          </p:cNvPr>
          <p:cNvSpPr>
            <a:spLocks noGrp="1"/>
          </p:cNvSpPr>
          <p:nvPr>
            <p:ph type="title"/>
          </p:nvPr>
        </p:nvSpPr>
        <p:spPr>
          <a:xfrm>
            <a:off x="891700" y="1143000"/>
            <a:ext cx="4633785" cy="8509000"/>
          </a:xfrm>
        </p:spPr>
        <p:txBody>
          <a:bodyPr vert="horz" lIns="91440" tIns="45720" rIns="91440" bIns="45720" rtlCol="0" anchor="ctr">
            <a:normAutofit/>
          </a:bodyPr>
          <a:lstStyle/>
          <a:p>
            <a:pPr defTabSz="914400"/>
            <a:r>
              <a:rPr lang="en-US" sz="6100" b="1" i="0" kern="1200" baseline="0" dirty="0">
                <a:solidFill>
                  <a:srgbClr val="FFFFFF"/>
                </a:solidFill>
                <a:effectLst/>
                <a:latin typeface="+mj-lt"/>
                <a:ea typeface="+mj-ea"/>
                <a:cs typeface="+mj-cs"/>
              </a:rPr>
              <a:t>Culture = performance</a:t>
            </a:r>
            <a:endParaRPr lang="en-US" sz="6100" kern="1200" dirty="0">
              <a:solidFill>
                <a:srgbClr val="FFFFFF"/>
              </a:solidFill>
              <a:latin typeface="+mj-lt"/>
              <a:ea typeface="+mj-ea"/>
              <a:cs typeface="+mj-cs"/>
            </a:endParaRPr>
          </a:p>
        </p:txBody>
      </p:sp>
      <p:graphicFrame>
        <p:nvGraphicFramePr>
          <p:cNvPr id="4" name="Content Placeholder 3">
            <a:extLst>
              <a:ext uri="{FF2B5EF4-FFF2-40B4-BE49-F238E27FC236}">
                <a16:creationId xmlns:a16="http://schemas.microsoft.com/office/drawing/2014/main" id="{E3033152-BA02-FE49-9D91-F230E7F76539}"/>
              </a:ext>
            </a:extLst>
          </p:cNvPr>
          <p:cNvGraphicFramePr>
            <a:graphicFrameLocks noGrp="1"/>
          </p:cNvGraphicFramePr>
          <p:nvPr>
            <p:ph sz="quarter" idx="10"/>
            <p:extLst>
              <p:ext uri="{D42A27DB-BD31-4B8C-83A1-F6EECF244321}">
                <p14:modId xmlns:p14="http://schemas.microsoft.com/office/powerpoint/2010/main" val="1398914179"/>
              </p:ext>
            </p:extLst>
          </p:nvPr>
        </p:nvGraphicFramePr>
        <p:xfrm>
          <a:off x="8350250" y="1143000"/>
          <a:ext cx="10821458" cy="850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2800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320000" cy="11430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tanding in front of a computer&#10;&#10;Description automatically generated">
            <a:extLst>
              <a:ext uri="{FF2B5EF4-FFF2-40B4-BE49-F238E27FC236}">
                <a16:creationId xmlns:a16="http://schemas.microsoft.com/office/drawing/2014/main" id="{4D1409D6-695B-F040-B156-F869D8D776CC}"/>
              </a:ext>
            </a:extLst>
          </p:cNvPr>
          <p:cNvPicPr>
            <a:picLocks noChangeAspect="1"/>
          </p:cNvPicPr>
          <p:nvPr/>
        </p:nvPicPr>
        <p:blipFill rotWithShape="1">
          <a:blip r:embed="rId3">
            <a:alphaModFix amt="35000"/>
          </a:blip>
          <a:srcRect b="8907"/>
          <a:stretch/>
        </p:blipFill>
        <p:spPr>
          <a:xfrm>
            <a:off x="20" y="1"/>
            <a:ext cx="20319980" cy="11429999"/>
          </a:xfrm>
          <a:prstGeom prst="rect">
            <a:avLst/>
          </a:prstGeom>
        </p:spPr>
      </p:pic>
      <p:sp>
        <p:nvSpPr>
          <p:cNvPr id="2" name="Title 1">
            <a:extLst>
              <a:ext uri="{FF2B5EF4-FFF2-40B4-BE49-F238E27FC236}">
                <a16:creationId xmlns:a16="http://schemas.microsoft.com/office/drawing/2014/main" id="{EC7A5E22-9C75-6947-BEFC-B6ECB4024C1C}"/>
              </a:ext>
            </a:extLst>
          </p:cNvPr>
          <p:cNvSpPr>
            <a:spLocks noGrp="1"/>
          </p:cNvSpPr>
          <p:nvPr>
            <p:ph type="title"/>
          </p:nvPr>
        </p:nvSpPr>
        <p:spPr>
          <a:xfrm>
            <a:off x="1397001" y="1776436"/>
            <a:ext cx="5521940" cy="7877127"/>
          </a:xfrm>
        </p:spPr>
        <p:txBody>
          <a:bodyPr vert="horz" lIns="91440" tIns="45720" rIns="91440" bIns="45720" rtlCol="0" anchor="ctr">
            <a:normAutofit/>
          </a:bodyPr>
          <a:lstStyle/>
          <a:p>
            <a:pPr algn="r" defTabSz="914400"/>
            <a:r>
              <a:rPr lang="en-US" sz="6600">
                <a:solidFill>
                  <a:srgbClr val="FFFFFF"/>
                </a:solidFill>
                <a:latin typeface="+mj-lt"/>
                <a:ea typeface="+mj-ea"/>
                <a:cs typeface="+mj-cs"/>
              </a:rPr>
              <a:t>DRD4 has a lot to answer for</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55620" y="3810000"/>
            <a:ext cx="0" cy="3810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266D679-C349-4041-BE3F-390845EAEB93}"/>
              </a:ext>
            </a:extLst>
          </p:cNvPr>
          <p:cNvSpPr>
            <a:spLocks noGrp="1"/>
          </p:cNvSpPr>
          <p:nvPr>
            <p:ph sz="quarter" idx="10"/>
          </p:nvPr>
        </p:nvSpPr>
        <p:spPr>
          <a:xfrm>
            <a:off x="8592298" y="1776436"/>
            <a:ext cx="9574475" cy="7877127"/>
          </a:xfrm>
        </p:spPr>
        <p:txBody>
          <a:bodyPr vert="horz" lIns="91440" tIns="45720" rIns="91440" bIns="45720" rtlCol="0" anchor="ctr">
            <a:normAutofit/>
          </a:bodyPr>
          <a:lstStyle/>
          <a:p>
            <a:pPr indent="-228600" defTabSz="914400">
              <a:lnSpc>
                <a:spcPct val="90000"/>
              </a:lnSpc>
            </a:pPr>
            <a:r>
              <a:rPr lang="en-US" sz="3300">
                <a:solidFill>
                  <a:srgbClr val="FFFFFF"/>
                </a:solidFill>
                <a:latin typeface="+mn-lt"/>
                <a:cs typeface="+mn-cs"/>
              </a:rPr>
              <a:t>Risk Homeostasis</a:t>
            </a:r>
          </a:p>
          <a:p>
            <a:pPr indent="-228600" defTabSz="914400">
              <a:lnSpc>
                <a:spcPct val="90000"/>
              </a:lnSpc>
            </a:pPr>
            <a:r>
              <a:rPr lang="en-US" sz="3300">
                <a:solidFill>
                  <a:srgbClr val="FFFFFF"/>
                </a:solidFill>
                <a:latin typeface="+mn-lt"/>
                <a:cs typeface="+mn-cs"/>
              </a:rPr>
              <a:t>Risk taking</a:t>
            </a:r>
          </a:p>
          <a:p>
            <a:pPr indent="-228600" defTabSz="914400">
              <a:lnSpc>
                <a:spcPct val="90000"/>
              </a:lnSpc>
            </a:pPr>
            <a:r>
              <a:rPr lang="en-US" sz="3300">
                <a:solidFill>
                  <a:srgbClr val="FFFFFF"/>
                </a:solidFill>
                <a:latin typeface="+mn-lt"/>
                <a:cs typeface="+mn-cs"/>
              </a:rPr>
              <a:t>Training</a:t>
            </a:r>
          </a:p>
        </p:txBody>
      </p:sp>
    </p:spTree>
    <p:extLst>
      <p:ext uri="{BB962C8B-B14F-4D97-AF65-F5344CB8AC3E}">
        <p14:creationId xmlns:p14="http://schemas.microsoft.com/office/powerpoint/2010/main" val="892427147"/>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61470" y="467290"/>
            <a:ext cx="19064655" cy="307376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C61F34-5942-0A43-B584-EA4ABE802F62}"/>
              </a:ext>
            </a:extLst>
          </p:cNvPr>
          <p:cNvSpPr>
            <a:spLocks noGrp="1"/>
          </p:cNvSpPr>
          <p:nvPr>
            <p:ph type="title"/>
          </p:nvPr>
        </p:nvSpPr>
        <p:spPr>
          <a:xfrm>
            <a:off x="910585" y="722575"/>
            <a:ext cx="18566423" cy="1550745"/>
          </a:xfrm>
          <a:prstGeom prst="ellipse">
            <a:avLst/>
          </a:prstGeom>
        </p:spPr>
        <p:txBody>
          <a:bodyPr vert="horz" lIns="91440" tIns="45720" rIns="91440" bIns="45720" rtlCol="0" anchor="b">
            <a:normAutofit/>
          </a:bodyPr>
          <a:lstStyle/>
          <a:p>
            <a:pPr algn="ctr" defTabSz="914400"/>
            <a:r>
              <a:rPr lang="en-US" sz="7000" dirty="0">
                <a:solidFill>
                  <a:srgbClr val="FFFFFF"/>
                </a:solidFill>
                <a:latin typeface="+mj-lt"/>
                <a:ea typeface="+mj-ea"/>
                <a:cs typeface="+mj-cs"/>
              </a:rPr>
              <a:t>Dinosaurs</a:t>
            </a:r>
            <a:r>
              <a:rPr lang="en-US" sz="7000" dirty="0">
                <a:solidFill>
                  <a:srgbClr val="FFFFFF"/>
                </a:solidFill>
                <a:effectLst/>
                <a:latin typeface="+mj-lt"/>
                <a:ea typeface="+mj-ea"/>
                <a:cs typeface="+mj-cs"/>
              </a:rPr>
              <a:t> (still) rule the world</a:t>
            </a:r>
            <a:endParaRPr lang="en-US" sz="7000" dirty="0">
              <a:solidFill>
                <a:srgbClr val="FFFFFF"/>
              </a:solidFill>
              <a:latin typeface="+mj-lt"/>
              <a:ea typeface="+mj-ea"/>
              <a:cs typeface="+mj-cs"/>
            </a:endParaRPr>
          </a:p>
        </p:txBody>
      </p:sp>
      <p:cxnSp>
        <p:nvCxnSpPr>
          <p:cNvPr id="19" name="Straight Connector 1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16796" y="2537153"/>
            <a:ext cx="129540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A close up of a reptile&#10;&#10;Description automatically generated">
            <a:extLst>
              <a:ext uri="{FF2B5EF4-FFF2-40B4-BE49-F238E27FC236}">
                <a16:creationId xmlns:a16="http://schemas.microsoft.com/office/drawing/2014/main" id="{0EA88BC9-41BC-DF46-B759-87F5EBD14F05}"/>
              </a:ext>
            </a:extLst>
          </p:cNvPr>
          <p:cNvPicPr>
            <a:picLocks noChangeAspect="1"/>
          </p:cNvPicPr>
          <p:nvPr/>
        </p:nvPicPr>
        <p:blipFill>
          <a:blip r:embed="rId3"/>
          <a:stretch>
            <a:fillRect/>
          </a:stretch>
        </p:blipFill>
        <p:spPr>
          <a:xfrm>
            <a:off x="552611" y="4568537"/>
            <a:ext cx="9093195" cy="5615047"/>
          </a:xfrm>
          <a:prstGeom prst="rect">
            <a:avLst/>
          </a:prstGeom>
        </p:spPr>
      </p:pic>
      <p:cxnSp>
        <p:nvCxnSpPr>
          <p:cNvPr id="21" name="Straight Connector 20">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93796" y="4328060"/>
            <a:ext cx="0" cy="60960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7AC0DAB0-8AE4-9A4B-AEF6-C7CBAD8A4541}"/>
              </a:ext>
            </a:extLst>
          </p:cNvPr>
          <p:cNvPicPr>
            <a:picLocks noGrp="1" noChangeAspect="1"/>
          </p:cNvPicPr>
          <p:nvPr>
            <p:ph sz="quarter" idx="10"/>
          </p:nvPr>
        </p:nvPicPr>
        <p:blipFill>
          <a:blip r:embed="rId4"/>
          <a:stretch>
            <a:fillRect/>
          </a:stretch>
        </p:blipFill>
        <p:spPr>
          <a:xfrm>
            <a:off x="10741788" y="4843838"/>
            <a:ext cx="9093195" cy="5064444"/>
          </a:xfrm>
          <a:prstGeom prst="rect">
            <a:avLst/>
          </a:prstGeom>
        </p:spPr>
      </p:pic>
    </p:spTree>
    <p:extLst>
      <p:ext uri="{BB962C8B-B14F-4D97-AF65-F5344CB8AC3E}">
        <p14:creationId xmlns:p14="http://schemas.microsoft.com/office/powerpoint/2010/main" val="2775959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2" name="Content Placeholder 11" descr="A picture containing object, machine, person, indoor&#10;&#10;Description automatically generated">
            <a:extLst>
              <a:ext uri="{FF2B5EF4-FFF2-40B4-BE49-F238E27FC236}">
                <a16:creationId xmlns:a16="http://schemas.microsoft.com/office/drawing/2014/main" id="{2302F9D1-D319-0243-A4CE-44E4BE79A17A}"/>
              </a:ext>
            </a:extLst>
          </p:cNvPr>
          <p:cNvPicPr>
            <a:picLocks noChangeAspect="1"/>
          </p:cNvPicPr>
          <p:nvPr/>
        </p:nvPicPr>
        <p:blipFill rotWithShape="1">
          <a:blip r:embed="rId3"/>
          <a:srcRect t="3706" b="5178"/>
          <a:stretch/>
        </p:blipFill>
        <p:spPr>
          <a:xfrm>
            <a:off x="20" y="10"/>
            <a:ext cx="20314900" cy="11429990"/>
          </a:xfrm>
          <a:prstGeom prst="rect">
            <a:avLst/>
          </a:prstGeom>
        </p:spPr>
      </p:pic>
      <p:sp>
        <p:nvSpPr>
          <p:cNvPr id="27" name="Freeform: Shape 26">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706348"/>
            <a:ext cx="18361571" cy="377062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5C3F3A4-F860-6943-8F2A-1C498705A8F7}"/>
              </a:ext>
            </a:extLst>
          </p:cNvPr>
          <p:cNvSpPr>
            <a:spLocks noGrp="1"/>
          </p:cNvSpPr>
          <p:nvPr>
            <p:ph type="title"/>
          </p:nvPr>
        </p:nvSpPr>
        <p:spPr>
          <a:xfrm>
            <a:off x="1030103" y="6976248"/>
            <a:ext cx="15442952" cy="1038060"/>
          </a:xfrm>
        </p:spPr>
        <p:txBody>
          <a:bodyPr vert="horz" lIns="91440" tIns="45720" rIns="91440" bIns="45720" rtlCol="0" anchor="ctr">
            <a:normAutofit/>
          </a:bodyPr>
          <a:lstStyle/>
          <a:p>
            <a:pPr defTabSz="914400"/>
            <a:r>
              <a:rPr lang="en-US" sz="6000" b="1" i="0" baseline="0">
                <a:solidFill>
                  <a:schemeClr val="tx1"/>
                </a:solidFill>
                <a:effectLst/>
                <a:latin typeface="+mj-lt"/>
                <a:ea typeface="+mj-ea"/>
                <a:cs typeface="+mj-cs"/>
              </a:rPr>
              <a:t>Who makes your decisions?</a:t>
            </a:r>
            <a:endParaRPr lang="en-US" sz="6000">
              <a:solidFill>
                <a:schemeClr val="tx1"/>
              </a:solidFill>
              <a:latin typeface="+mj-lt"/>
              <a:ea typeface="+mj-ea"/>
              <a:cs typeface="+mj-cs"/>
            </a:endParaRPr>
          </a:p>
        </p:txBody>
      </p:sp>
      <p:sp>
        <p:nvSpPr>
          <p:cNvPr id="24" name="Content Placeholder 23">
            <a:extLst>
              <a:ext uri="{FF2B5EF4-FFF2-40B4-BE49-F238E27FC236}">
                <a16:creationId xmlns:a16="http://schemas.microsoft.com/office/drawing/2014/main" id="{B4B6A957-46DD-485F-9648-14DBFBF0B61E}"/>
              </a:ext>
            </a:extLst>
          </p:cNvPr>
          <p:cNvSpPr>
            <a:spLocks noGrp="1"/>
          </p:cNvSpPr>
          <p:nvPr>
            <p:ph sz="quarter" idx="10"/>
          </p:nvPr>
        </p:nvSpPr>
        <p:spPr>
          <a:xfrm>
            <a:off x="1030105" y="8094868"/>
            <a:ext cx="15941713" cy="2082067"/>
          </a:xfrm>
        </p:spPr>
        <p:txBody>
          <a:bodyPr vert="horz" lIns="91440" tIns="45720" rIns="91440" bIns="45720" rtlCol="0">
            <a:normAutofit/>
          </a:bodyPr>
          <a:lstStyle/>
          <a:p>
            <a:pPr indent="-228600" defTabSz="914400">
              <a:lnSpc>
                <a:spcPct val="90000"/>
              </a:lnSpc>
            </a:pPr>
            <a:endParaRPr lang="en-US" sz="3000">
              <a:latin typeface="+mn-lt"/>
              <a:cs typeface="+mn-cs"/>
            </a:endParaRPr>
          </a:p>
        </p:txBody>
      </p:sp>
    </p:spTree>
    <p:extLst>
      <p:ext uri="{BB962C8B-B14F-4D97-AF65-F5344CB8AC3E}">
        <p14:creationId xmlns:p14="http://schemas.microsoft.com/office/powerpoint/2010/main" val="722454440"/>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website&#10;&#10;Description automatically generated">
            <a:extLst>
              <a:ext uri="{FF2B5EF4-FFF2-40B4-BE49-F238E27FC236}">
                <a16:creationId xmlns:a16="http://schemas.microsoft.com/office/drawing/2014/main" id="{B481E4DF-E813-2249-806A-A6F5DD3524D2}"/>
              </a:ext>
            </a:extLst>
          </p:cNvPr>
          <p:cNvPicPr>
            <a:picLocks noGrp="1" noChangeAspect="1"/>
          </p:cNvPicPr>
          <p:nvPr>
            <p:ph sz="quarter" idx="10"/>
          </p:nvPr>
        </p:nvPicPr>
        <p:blipFill rotWithShape="1">
          <a:blip r:embed="rId3"/>
          <a:srcRect b="8907"/>
          <a:stretch/>
        </p:blipFill>
        <p:spPr>
          <a:xfrm>
            <a:off x="20" y="10"/>
            <a:ext cx="20319980" cy="11429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866903"/>
            <a:ext cx="20320000" cy="1227585"/>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CD764B-694E-564B-B14A-54C03AF158D1}"/>
              </a:ext>
            </a:extLst>
          </p:cNvPr>
          <p:cNvSpPr>
            <a:spLocks noGrp="1"/>
          </p:cNvSpPr>
          <p:nvPr>
            <p:ph type="title"/>
          </p:nvPr>
        </p:nvSpPr>
        <p:spPr>
          <a:xfrm>
            <a:off x="873125" y="8862066"/>
            <a:ext cx="18684875" cy="1241394"/>
          </a:xfrm>
        </p:spPr>
        <p:txBody>
          <a:bodyPr vert="horz" lIns="91440" tIns="45720" rIns="91440" bIns="45720" rtlCol="0" anchor="ctr">
            <a:normAutofit/>
          </a:bodyPr>
          <a:lstStyle/>
          <a:p>
            <a:pPr algn="ctr" defTabSz="914400"/>
            <a:r>
              <a:rPr lang="en-US" sz="6000" b="1" i="0" baseline="0">
                <a:solidFill>
                  <a:schemeClr val="tx1">
                    <a:lumMod val="85000"/>
                    <a:lumOff val="15000"/>
                  </a:schemeClr>
                </a:solidFill>
                <a:effectLst/>
                <a:latin typeface="+mj-lt"/>
                <a:ea typeface="+mj-ea"/>
                <a:cs typeface="+mj-cs"/>
              </a:rPr>
              <a:t>Cyber! </a:t>
            </a:r>
            <a:endParaRPr lang="en-US" sz="6000">
              <a:solidFill>
                <a:schemeClr val="tx1">
                  <a:lumMod val="85000"/>
                  <a:lumOff val="15000"/>
                </a:schemeClr>
              </a:solidFill>
              <a:latin typeface="+mj-lt"/>
              <a:ea typeface="+mj-ea"/>
              <a:cs typeface="+mj-cs"/>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736638"/>
            <a:ext cx="20320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0224753"/>
            <a:ext cx="20320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070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indoor, mirror, looking, person&#10;&#10;Description automatically generated">
            <a:extLst>
              <a:ext uri="{FF2B5EF4-FFF2-40B4-BE49-F238E27FC236}">
                <a16:creationId xmlns:a16="http://schemas.microsoft.com/office/drawing/2014/main" id="{D15B26BA-B0B1-CD49-8A65-492A606EE1EA}"/>
              </a:ext>
            </a:extLst>
          </p:cNvPr>
          <p:cNvPicPr>
            <a:picLocks noChangeAspect="1"/>
          </p:cNvPicPr>
          <p:nvPr/>
        </p:nvPicPr>
        <p:blipFill rotWithShape="1">
          <a:blip r:embed="rId3"/>
          <a:srcRect t="8907"/>
          <a:stretch/>
        </p:blipFill>
        <p:spPr>
          <a:xfrm>
            <a:off x="-1" y="10"/>
            <a:ext cx="20319999" cy="11429990"/>
          </a:xfrm>
          <a:prstGeom prst="rect">
            <a:avLst/>
          </a:prstGeom>
        </p:spPr>
      </p:pic>
      <p:sp>
        <p:nvSpPr>
          <p:cNvPr id="4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1663625"/>
            <a:ext cx="10028620" cy="976637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7C98A7C1-E132-EF4F-BCFE-9DEF56F32232}"/>
              </a:ext>
            </a:extLst>
          </p:cNvPr>
          <p:cNvSpPr>
            <a:spLocks noGrp="1"/>
          </p:cNvSpPr>
          <p:nvPr>
            <p:ph type="title"/>
          </p:nvPr>
        </p:nvSpPr>
        <p:spPr>
          <a:xfrm>
            <a:off x="1182413" y="3189916"/>
            <a:ext cx="7006895" cy="2237924"/>
          </a:xfrm>
        </p:spPr>
        <p:txBody>
          <a:bodyPr vert="horz" lIns="91440" tIns="45720" rIns="91440" bIns="45720" rtlCol="0" anchor="ctr">
            <a:normAutofit/>
          </a:bodyPr>
          <a:lstStyle/>
          <a:p>
            <a:pPr algn="ctr" defTabSz="914400"/>
            <a:r>
              <a:rPr lang="en-US" sz="6000" b="1" i="0" baseline="0">
                <a:solidFill>
                  <a:schemeClr val="tx1"/>
                </a:solidFill>
                <a:effectLst/>
                <a:latin typeface="+mj-lt"/>
                <a:ea typeface="+mj-ea"/>
                <a:cs typeface="+mj-cs"/>
              </a:rPr>
              <a:t>The inevitable</a:t>
            </a:r>
            <a:endParaRPr lang="en-US" sz="6000">
              <a:solidFill>
                <a:schemeClr val="tx1"/>
              </a:solidFill>
              <a:latin typeface="+mj-lt"/>
              <a:ea typeface="+mj-ea"/>
              <a:cs typeface="+mj-cs"/>
            </a:endParaRPr>
          </a:p>
        </p:txBody>
      </p:sp>
      <p:cxnSp>
        <p:nvCxnSpPr>
          <p:cNvPr id="41"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1751" y="5561898"/>
            <a:ext cx="1559034"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660E84D-22DE-0C41-B6A3-7D5B6A7E10B4}"/>
              </a:ext>
            </a:extLst>
          </p:cNvPr>
          <p:cNvSpPr>
            <a:spLocks noGrp="1"/>
          </p:cNvSpPr>
          <p:nvPr>
            <p:ph sz="quarter" idx="10"/>
          </p:nvPr>
        </p:nvSpPr>
        <p:spPr>
          <a:xfrm>
            <a:off x="875860" y="5695955"/>
            <a:ext cx="7655035" cy="4366398"/>
          </a:xfrm>
        </p:spPr>
        <p:txBody>
          <a:bodyPr vert="horz" lIns="91440" tIns="45720" rIns="91440" bIns="45720" rtlCol="0" anchor="ctr">
            <a:normAutofit/>
          </a:bodyPr>
          <a:lstStyle/>
          <a:p>
            <a:pPr indent="-228600" defTabSz="914400">
              <a:lnSpc>
                <a:spcPct val="90000"/>
              </a:lnSpc>
            </a:pPr>
            <a:r>
              <a:rPr lang="en-US" sz="2100">
                <a:latin typeface="+mn-lt"/>
                <a:cs typeface="+mn-cs"/>
              </a:rPr>
              <a:t>Artificial Intelligence </a:t>
            </a:r>
            <a:r>
              <a:rPr lang="en-US" sz="2100">
                <a:latin typeface="+mn-lt"/>
                <a:cs typeface="+mn-cs"/>
                <a:sym typeface="Wingdings" pitchFamily="2" charset="2"/>
              </a:rPr>
              <a:t> Artificial General intelligence  Artificial Super Intelligence</a:t>
            </a:r>
          </a:p>
          <a:p>
            <a:pPr indent="-228600" defTabSz="914400">
              <a:lnSpc>
                <a:spcPct val="90000"/>
              </a:lnSpc>
            </a:pPr>
            <a:r>
              <a:rPr lang="en-US" sz="2100">
                <a:latin typeface="+mn-lt"/>
                <a:cs typeface="+mn-cs"/>
                <a:sym typeface="Wingdings" pitchFamily="2" charset="2"/>
              </a:rPr>
              <a:t>Convergence</a:t>
            </a:r>
          </a:p>
          <a:p>
            <a:pPr indent="-228600" defTabSz="914400">
              <a:lnSpc>
                <a:spcPct val="90000"/>
              </a:lnSpc>
            </a:pPr>
            <a:r>
              <a:rPr lang="en-US" sz="2100">
                <a:latin typeface="+mn-lt"/>
                <a:cs typeface="+mn-cs"/>
                <a:sym typeface="Wingdings" pitchFamily="2" charset="2"/>
              </a:rPr>
              <a:t>Data  Information</a:t>
            </a:r>
          </a:p>
          <a:p>
            <a:pPr indent="-228600" defTabSz="914400">
              <a:lnSpc>
                <a:spcPct val="90000"/>
              </a:lnSpc>
            </a:pPr>
            <a:r>
              <a:rPr lang="en-US" sz="2100">
                <a:latin typeface="+mn-lt"/>
                <a:cs typeface="+mn-cs"/>
                <a:sym typeface="Wingdings" pitchFamily="2" charset="2"/>
              </a:rPr>
              <a:t>Integration</a:t>
            </a:r>
          </a:p>
          <a:p>
            <a:pPr indent="-228600" defTabSz="914400">
              <a:lnSpc>
                <a:spcPct val="90000"/>
              </a:lnSpc>
            </a:pPr>
            <a:r>
              <a:rPr lang="en-US" sz="2100">
                <a:latin typeface="+mn-lt"/>
                <a:cs typeface="+mn-cs"/>
                <a:sym typeface="Wingdings" pitchFamily="2" charset="2"/>
              </a:rPr>
              <a:t>Genetics</a:t>
            </a:r>
          </a:p>
          <a:p>
            <a:pPr indent="-228600" defTabSz="914400">
              <a:lnSpc>
                <a:spcPct val="90000"/>
              </a:lnSpc>
            </a:pPr>
            <a:r>
              <a:rPr lang="en-US" sz="2100">
                <a:latin typeface="+mn-lt"/>
                <a:cs typeface="+mn-cs"/>
                <a:sym typeface="Wingdings" pitchFamily="2" charset="2"/>
              </a:rPr>
              <a:t>Nanotechnology</a:t>
            </a:r>
          </a:p>
          <a:p>
            <a:pPr indent="-228600" defTabSz="914400">
              <a:lnSpc>
                <a:spcPct val="90000"/>
              </a:lnSpc>
            </a:pPr>
            <a:r>
              <a:rPr lang="en-US" sz="2100">
                <a:latin typeface="+mn-lt"/>
                <a:cs typeface="+mn-cs"/>
                <a:sym typeface="Wingdings" pitchFamily="2" charset="2"/>
              </a:rPr>
              <a:t>Robotics</a:t>
            </a:r>
          </a:p>
          <a:p>
            <a:pPr indent="-228600" defTabSz="914400">
              <a:lnSpc>
                <a:spcPct val="90000"/>
              </a:lnSpc>
            </a:pPr>
            <a:r>
              <a:rPr lang="en-US" sz="2100">
                <a:latin typeface="+mn-lt"/>
                <a:cs typeface="+mn-cs"/>
                <a:sym typeface="Wingdings" pitchFamily="2" charset="2"/>
              </a:rPr>
              <a:t>Quantum computing</a:t>
            </a:r>
          </a:p>
          <a:p>
            <a:pPr indent="-228600" defTabSz="914400">
              <a:lnSpc>
                <a:spcPct val="90000"/>
              </a:lnSpc>
            </a:pPr>
            <a:r>
              <a:rPr lang="en-US" sz="2100">
                <a:latin typeface="+mn-lt"/>
                <a:cs typeface="+mn-cs"/>
                <a:sym typeface="Wingdings" pitchFamily="2" charset="2"/>
              </a:rPr>
              <a:t>Entanglement</a:t>
            </a:r>
            <a:endParaRPr lang="en-US" sz="2100">
              <a:latin typeface="+mn-lt"/>
              <a:cs typeface="+mn-cs"/>
            </a:endParaRPr>
          </a:p>
        </p:txBody>
      </p:sp>
    </p:spTree>
    <p:extLst>
      <p:ext uri="{BB962C8B-B14F-4D97-AF65-F5344CB8AC3E}">
        <p14:creationId xmlns:p14="http://schemas.microsoft.com/office/powerpoint/2010/main" val="281492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320000" cy="1143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itting in front of a computer&#10;&#10;Description automatically generated">
            <a:extLst>
              <a:ext uri="{FF2B5EF4-FFF2-40B4-BE49-F238E27FC236}">
                <a16:creationId xmlns:a16="http://schemas.microsoft.com/office/drawing/2014/main" id="{1F5EF939-F672-2242-8EDA-67335D155CD2}"/>
              </a:ext>
            </a:extLst>
          </p:cNvPr>
          <p:cNvPicPr>
            <a:picLocks noChangeAspect="1"/>
          </p:cNvPicPr>
          <p:nvPr/>
        </p:nvPicPr>
        <p:blipFill rotWithShape="1">
          <a:blip r:embed="rId3"/>
          <a:srcRect l="20394" t="9091" r="8642"/>
          <a:stretch/>
        </p:blipFill>
        <p:spPr>
          <a:xfrm>
            <a:off x="5870780" y="10"/>
            <a:ext cx="14449220" cy="11429990"/>
          </a:xfrm>
          <a:prstGeom prst="rect">
            <a:avLst/>
          </a:prstGeom>
        </p:spPr>
      </p:pic>
      <p:sp>
        <p:nvSpPr>
          <p:cNvPr id="17"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6261002" cy="11430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E0D699-6B5B-5440-8C3C-4F9E84B87103}"/>
              </a:ext>
            </a:extLst>
          </p:cNvPr>
          <p:cNvSpPr>
            <a:spLocks noGrp="1"/>
          </p:cNvSpPr>
          <p:nvPr>
            <p:ph type="title"/>
          </p:nvPr>
        </p:nvSpPr>
        <p:spPr>
          <a:xfrm>
            <a:off x="618490" y="1935480"/>
            <a:ext cx="5730240" cy="1874520"/>
          </a:xfrm>
        </p:spPr>
        <p:txBody>
          <a:bodyPr vert="horz" lIns="91440" tIns="45720" rIns="91440" bIns="45720" rtlCol="0" anchor="b">
            <a:normAutofit/>
          </a:bodyPr>
          <a:lstStyle/>
          <a:p>
            <a:pPr defTabSz="914400"/>
            <a:r>
              <a:rPr lang="en-US" sz="3900">
                <a:solidFill>
                  <a:schemeClr val="tx1"/>
                </a:solidFill>
                <a:latin typeface="+mj-lt"/>
                <a:ea typeface="+mj-ea"/>
                <a:cs typeface="+mj-cs"/>
              </a:rPr>
              <a:t>Nothing is as important</a:t>
            </a:r>
            <a:r>
              <a:rPr lang="en-US" sz="3900" baseline="0">
                <a:solidFill>
                  <a:schemeClr val="tx1"/>
                </a:solidFill>
                <a:latin typeface="+mj-lt"/>
                <a:ea typeface="+mj-ea"/>
                <a:cs typeface="+mj-cs"/>
              </a:rPr>
              <a:t> as you think it is when you are thinking about it</a:t>
            </a:r>
            <a:endParaRPr lang="en-US" sz="3900">
              <a:solidFill>
                <a:schemeClr val="tx1"/>
              </a:solidFill>
              <a:latin typeface="+mj-lt"/>
              <a:ea typeface="+mj-ea"/>
              <a:cs typeface="+mj-cs"/>
            </a:endParaRP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04265" y="1009650"/>
            <a:ext cx="12192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740" y="4072466"/>
            <a:ext cx="5501640" cy="30480"/>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BCE3CBE-03D7-AA4C-A8D7-90F5323C4F86}"/>
              </a:ext>
            </a:extLst>
          </p:cNvPr>
          <p:cNvSpPr>
            <a:spLocks noGrp="1"/>
          </p:cNvSpPr>
          <p:nvPr>
            <p:ph sz="quarter" idx="10"/>
          </p:nvPr>
        </p:nvSpPr>
        <p:spPr>
          <a:xfrm>
            <a:off x="618490" y="4530090"/>
            <a:ext cx="5731510" cy="5345430"/>
          </a:xfrm>
        </p:spPr>
        <p:txBody>
          <a:bodyPr vert="horz" lIns="91440" tIns="45720" rIns="91440" bIns="45720" rtlCol="0" anchor="t">
            <a:normAutofit/>
          </a:bodyPr>
          <a:lstStyle/>
          <a:p>
            <a:pPr indent="-228600" defTabSz="914400">
              <a:lnSpc>
                <a:spcPct val="90000"/>
              </a:lnSpc>
            </a:pPr>
            <a:r>
              <a:rPr lang="en-US" sz="2800">
                <a:latin typeface="+mn-lt"/>
                <a:cs typeface="+mn-cs"/>
              </a:rPr>
              <a:t>Attention is the new oil</a:t>
            </a:r>
          </a:p>
          <a:p>
            <a:pPr indent="-228600" defTabSz="914400">
              <a:lnSpc>
                <a:spcPct val="90000"/>
              </a:lnSpc>
            </a:pPr>
            <a:r>
              <a:rPr lang="en-US" sz="2800">
                <a:latin typeface="+mn-lt"/>
                <a:cs typeface="+mn-cs"/>
              </a:rPr>
              <a:t>Big data = selling certainty = human capitalism</a:t>
            </a:r>
          </a:p>
          <a:p>
            <a:pPr indent="-228600" defTabSz="914400">
              <a:lnSpc>
                <a:spcPct val="90000"/>
              </a:lnSpc>
            </a:pPr>
            <a:r>
              <a:rPr lang="en-US" sz="2800">
                <a:latin typeface="+mn-lt"/>
                <a:cs typeface="+mn-cs"/>
              </a:rPr>
              <a:t>Social media is addictive and millions of years of evolution are being co-opted by 25 to 35-year-old white guys in silicone valley</a:t>
            </a:r>
          </a:p>
          <a:p>
            <a:pPr indent="-228600" defTabSz="914400">
              <a:lnSpc>
                <a:spcPct val="90000"/>
              </a:lnSpc>
            </a:pPr>
            <a:endParaRPr lang="en-US" sz="2800">
              <a:latin typeface="+mn-lt"/>
              <a:cs typeface="+mn-cs"/>
              <a:sym typeface="Wingdings" pitchFamily="2" charset="2"/>
            </a:endParaRPr>
          </a:p>
        </p:txBody>
      </p:sp>
    </p:spTree>
    <p:extLst>
      <p:ext uri="{BB962C8B-B14F-4D97-AF65-F5344CB8AC3E}">
        <p14:creationId xmlns:p14="http://schemas.microsoft.com/office/powerpoint/2010/main" val="2488910232"/>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BBAA7-86EF-C440-A81D-D7BFAC31CA5F}"/>
              </a:ext>
            </a:extLst>
          </p:cNvPr>
          <p:cNvSpPr>
            <a:spLocks noGrp="1"/>
          </p:cNvSpPr>
          <p:nvPr>
            <p:ph type="title"/>
          </p:nvPr>
        </p:nvSpPr>
        <p:spPr/>
        <p:txBody>
          <a:bodyPr/>
          <a:lstStyle/>
          <a:p>
            <a:r>
              <a:rPr lang="en-US" dirty="0"/>
              <a:t>The Evidence</a:t>
            </a:r>
          </a:p>
        </p:txBody>
      </p:sp>
      <p:pic>
        <p:nvPicPr>
          <p:cNvPr id="5" name="Content Placeholder 4" descr="Graphical user interface, website&#10;&#10;Description automatically generated">
            <a:extLst>
              <a:ext uri="{FF2B5EF4-FFF2-40B4-BE49-F238E27FC236}">
                <a16:creationId xmlns:a16="http://schemas.microsoft.com/office/drawing/2014/main" id="{C9A956F5-3E5D-C440-92A3-9C4BDAC6C76A}"/>
              </a:ext>
            </a:extLst>
          </p:cNvPr>
          <p:cNvPicPr>
            <a:picLocks noGrp="1" noChangeAspect="1"/>
          </p:cNvPicPr>
          <p:nvPr>
            <p:ph sz="quarter" idx="10"/>
          </p:nvPr>
        </p:nvPicPr>
        <p:blipFill>
          <a:blip r:embed="rId3"/>
          <a:stretch>
            <a:fillRect/>
          </a:stretch>
        </p:blipFill>
        <p:spPr>
          <a:xfrm>
            <a:off x="3529992" y="2663825"/>
            <a:ext cx="11872541" cy="7431088"/>
          </a:xfrm>
        </p:spPr>
      </p:pic>
    </p:spTree>
    <p:extLst>
      <p:ext uri="{BB962C8B-B14F-4D97-AF65-F5344CB8AC3E}">
        <p14:creationId xmlns:p14="http://schemas.microsoft.com/office/powerpoint/2010/main" val="1475929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1D5C4BE-9B67-8C42-AD3C-BDAE239FDBFA}"/>
              </a:ext>
            </a:extLst>
          </p:cNvPr>
          <p:cNvSpPr>
            <a:spLocks noGrp="1"/>
          </p:cNvSpPr>
          <p:nvPr>
            <p:ph type="body" sz="quarter" idx="10"/>
          </p:nvPr>
        </p:nvSpPr>
        <p:spPr/>
        <p:txBody>
          <a:bodyPr/>
          <a:lstStyle/>
          <a:p>
            <a:r>
              <a:rPr lang="en-US" dirty="0" err="1"/>
              <a:t>JulianTalbot.FYI.to</a:t>
            </a:r>
            <a:r>
              <a:rPr lang="en-US" dirty="0"/>
              <a:t>/5insights</a:t>
            </a:r>
          </a:p>
        </p:txBody>
      </p:sp>
    </p:spTree>
    <p:extLst>
      <p:ext uri="{BB962C8B-B14F-4D97-AF65-F5344CB8AC3E}">
        <p14:creationId xmlns:p14="http://schemas.microsoft.com/office/powerpoint/2010/main" val="39846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BBAA7-86EF-C440-A81D-D7BFAC31CA5F}"/>
              </a:ext>
            </a:extLst>
          </p:cNvPr>
          <p:cNvSpPr>
            <a:spLocks noGrp="1"/>
          </p:cNvSpPr>
          <p:nvPr>
            <p:ph type="title"/>
          </p:nvPr>
        </p:nvSpPr>
        <p:spPr/>
        <p:txBody>
          <a:bodyPr/>
          <a:lstStyle/>
          <a:p>
            <a:r>
              <a:rPr lang="en-US" dirty="0"/>
              <a:t>The Evidence</a:t>
            </a:r>
          </a:p>
        </p:txBody>
      </p:sp>
      <p:pic>
        <p:nvPicPr>
          <p:cNvPr id="5" name="Content Placeholder 4" descr="Graphical user interface, website&#10;&#10;Description automatically generated">
            <a:extLst>
              <a:ext uri="{FF2B5EF4-FFF2-40B4-BE49-F238E27FC236}">
                <a16:creationId xmlns:a16="http://schemas.microsoft.com/office/drawing/2014/main" id="{C9A956F5-3E5D-C440-92A3-9C4BDAC6C76A}"/>
              </a:ext>
            </a:extLst>
          </p:cNvPr>
          <p:cNvPicPr>
            <a:picLocks noGrp="1" noChangeAspect="1"/>
          </p:cNvPicPr>
          <p:nvPr>
            <p:ph sz="quarter" idx="10"/>
          </p:nvPr>
        </p:nvPicPr>
        <p:blipFill>
          <a:blip r:embed="rId3"/>
          <a:stretch>
            <a:fillRect/>
          </a:stretch>
        </p:blipFill>
        <p:spPr>
          <a:xfrm>
            <a:off x="3529992" y="2663825"/>
            <a:ext cx="11872541" cy="7431088"/>
          </a:xfrm>
        </p:spPr>
      </p:pic>
    </p:spTree>
    <p:extLst>
      <p:ext uri="{BB962C8B-B14F-4D97-AF65-F5344CB8AC3E}">
        <p14:creationId xmlns:p14="http://schemas.microsoft.com/office/powerpoint/2010/main" val="4245967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68">
            <a:extLst>
              <a:ext uri="{FF2B5EF4-FFF2-40B4-BE49-F238E27FC236}">
                <a16:creationId xmlns:a16="http://schemas.microsoft.com/office/drawing/2014/main" id="{5434194B-EB56-4062-98C6-CB72F287E3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6703540" cy="11430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0">
            <a:extLst>
              <a:ext uri="{FF2B5EF4-FFF2-40B4-BE49-F238E27FC236}">
                <a16:creationId xmlns:a16="http://schemas.microsoft.com/office/drawing/2014/main" id="{B3746DB1-35A8-422F-9955-4F8E75DBB07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20320000" cy="11430000"/>
          </a:xfrm>
          <a:prstGeom prst="rect">
            <a:avLst/>
          </a:prstGeom>
        </p:spPr>
      </p:pic>
      <p:sp>
        <p:nvSpPr>
          <p:cNvPr id="2" name="Title 1">
            <a:extLst>
              <a:ext uri="{FF2B5EF4-FFF2-40B4-BE49-F238E27FC236}">
                <a16:creationId xmlns:a16="http://schemas.microsoft.com/office/drawing/2014/main" id="{2A280BB3-A625-FA4F-AFF9-DC324D8F66E7}"/>
              </a:ext>
            </a:extLst>
          </p:cNvPr>
          <p:cNvSpPr>
            <a:spLocks noGrp="1"/>
          </p:cNvSpPr>
          <p:nvPr>
            <p:ph type="title"/>
          </p:nvPr>
        </p:nvSpPr>
        <p:spPr>
          <a:xfrm>
            <a:off x="9075498" y="7653875"/>
            <a:ext cx="9910965" cy="2523641"/>
          </a:xfrm>
        </p:spPr>
        <p:txBody>
          <a:bodyPr vert="horz" lIns="91440" tIns="45720" rIns="91440" bIns="45720" rtlCol="0" anchor="t">
            <a:normAutofit/>
          </a:bodyPr>
          <a:lstStyle/>
          <a:p>
            <a:pPr algn="r" defTabSz="914400"/>
            <a:r>
              <a:rPr lang="en-US" sz="6600">
                <a:solidFill>
                  <a:srgbClr val="000000"/>
                </a:solidFill>
                <a:latin typeface="+mj-lt"/>
                <a:ea typeface="+mj-ea"/>
                <a:cs typeface="+mj-cs"/>
              </a:rPr>
              <a:t>What project or issue is my biggest challenge?</a:t>
            </a:r>
          </a:p>
        </p:txBody>
      </p:sp>
      <p:sp>
        <p:nvSpPr>
          <p:cNvPr id="73" name="Freeform 57">
            <a:extLst>
              <a:ext uri="{FF2B5EF4-FFF2-40B4-BE49-F238E27FC236}">
                <a16:creationId xmlns:a16="http://schemas.microsoft.com/office/drawing/2014/main" id="{B817D9AD-5E85-4E85-AC3E-43E24FA91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633698"/>
            <a:ext cx="7305765" cy="8812093"/>
          </a:xfrm>
          <a:custGeom>
            <a:avLst/>
            <a:gdLst>
              <a:gd name="connsiteX0" fmla="*/ 1504462 w 4383459"/>
              <a:gd name="connsiteY0" fmla="*/ 0 h 5287256"/>
              <a:gd name="connsiteX1" fmla="*/ 4383459 w 4383459"/>
              <a:gd name="connsiteY1" fmla="*/ 2878997 h 5287256"/>
              <a:gd name="connsiteX2" fmla="*/ 3114137 w 4383459"/>
              <a:gd name="connsiteY2" fmla="*/ 5266307 h 5287256"/>
              <a:gd name="connsiteX3" fmla="*/ 3079653 w 4383459"/>
              <a:gd name="connsiteY3" fmla="*/ 5287256 h 5287256"/>
              <a:gd name="connsiteX4" fmla="*/ 0 w 4383459"/>
              <a:gd name="connsiteY4" fmla="*/ 5287256 h 5287256"/>
              <a:gd name="connsiteX5" fmla="*/ 0 w 4383459"/>
              <a:gd name="connsiteY5" fmla="*/ 427769 h 5287256"/>
              <a:gd name="connsiteX6" fmla="*/ 132161 w 4383459"/>
              <a:gd name="connsiteY6" fmla="*/ 347480 h 5287256"/>
              <a:gd name="connsiteX7" fmla="*/ 1504462 w 4383459"/>
              <a:gd name="connsiteY7" fmla="*/ 0 h 528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3459" h="5287256">
                <a:moveTo>
                  <a:pt x="1504462" y="0"/>
                </a:moveTo>
                <a:cubicBezTo>
                  <a:pt x="3094488" y="0"/>
                  <a:pt x="4383459" y="1288971"/>
                  <a:pt x="4383459" y="2878997"/>
                </a:cubicBezTo>
                <a:cubicBezTo>
                  <a:pt x="4383459" y="3872763"/>
                  <a:pt x="3879955" y="4748930"/>
                  <a:pt x="3114137" y="5266307"/>
                </a:cubicBezTo>
                <a:lnTo>
                  <a:pt x="3079653" y="5287256"/>
                </a:lnTo>
                <a:lnTo>
                  <a:pt x="0" y="5287256"/>
                </a:lnTo>
                <a:lnTo>
                  <a:pt x="0" y="427769"/>
                </a:lnTo>
                <a:lnTo>
                  <a:pt x="132161" y="347480"/>
                </a:lnTo>
                <a:cubicBezTo>
                  <a:pt x="540096" y="125876"/>
                  <a:pt x="1007579" y="0"/>
                  <a:pt x="1504462" y="0"/>
                </a:cubicBezTo>
                <a:close/>
              </a:path>
            </a:pathLst>
          </a:custGeom>
          <a:solidFill>
            <a:srgbClr val="FFFFFF"/>
          </a:solidFill>
          <a:ln>
            <a:gradFill>
              <a:gsLst>
                <a:gs pos="0">
                  <a:schemeClr val="accent6"/>
                </a:gs>
                <a:gs pos="23000">
                  <a:schemeClr val="accent6"/>
                </a:gs>
                <a:gs pos="83000">
                  <a:schemeClr val="accent1"/>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F0810290-E788-4DE3-B716-DBE58CC6A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4910" y="0"/>
            <a:ext cx="6975186" cy="5283495"/>
          </a:xfrm>
          <a:custGeom>
            <a:avLst/>
            <a:gdLst>
              <a:gd name="connsiteX0" fmla="*/ 301225 w 4185112"/>
              <a:gd name="connsiteY0" fmla="*/ 0 h 3170097"/>
              <a:gd name="connsiteX1" fmla="*/ 3883887 w 4185112"/>
              <a:gd name="connsiteY1" fmla="*/ 0 h 3170097"/>
              <a:gd name="connsiteX2" fmla="*/ 3932552 w 4185112"/>
              <a:gd name="connsiteY2" fmla="*/ 80105 h 3170097"/>
              <a:gd name="connsiteX3" fmla="*/ 4185112 w 4185112"/>
              <a:gd name="connsiteY3" fmla="*/ 1077541 h 3170097"/>
              <a:gd name="connsiteX4" fmla="*/ 2092556 w 4185112"/>
              <a:gd name="connsiteY4" fmla="*/ 3170097 h 3170097"/>
              <a:gd name="connsiteX5" fmla="*/ 0 w 4185112"/>
              <a:gd name="connsiteY5" fmla="*/ 1077541 h 3170097"/>
              <a:gd name="connsiteX6" fmla="*/ 252561 w 4185112"/>
              <a:gd name="connsiteY6" fmla="*/ 80105 h 317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5112" h="3170097">
                <a:moveTo>
                  <a:pt x="301225" y="0"/>
                </a:moveTo>
                <a:lnTo>
                  <a:pt x="3883887" y="0"/>
                </a:lnTo>
                <a:lnTo>
                  <a:pt x="3932552" y="80105"/>
                </a:lnTo>
                <a:cubicBezTo>
                  <a:pt x="4093621" y="376606"/>
                  <a:pt x="4185112" y="716389"/>
                  <a:pt x="4185112" y="1077541"/>
                </a:cubicBezTo>
                <a:cubicBezTo>
                  <a:pt x="4185112" y="2233228"/>
                  <a:pt x="3248243" y="3170097"/>
                  <a:pt x="2092556" y="3170097"/>
                </a:cubicBezTo>
                <a:cubicBezTo>
                  <a:pt x="936869" y="3170097"/>
                  <a:pt x="0" y="2233228"/>
                  <a:pt x="0" y="1077541"/>
                </a:cubicBezTo>
                <a:cubicBezTo>
                  <a:pt x="0" y="716389"/>
                  <a:pt x="91491" y="376606"/>
                  <a:pt x="252561" y="80105"/>
                </a:cubicBezTo>
                <a:close/>
              </a:path>
            </a:pathLst>
          </a:custGeom>
          <a:solidFill>
            <a:srgbClr val="FFFFFF"/>
          </a:solidFill>
          <a:ln>
            <a:gradFill>
              <a:gsLst>
                <a:gs pos="0">
                  <a:schemeClr val="accent6"/>
                </a:gs>
                <a:gs pos="23000">
                  <a:schemeClr val="accent6"/>
                </a:gs>
                <a:gs pos="83000">
                  <a:schemeClr val="accent1"/>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picture containing chain, cup, remote, table&#10;&#10;Description automatically generated">
            <a:extLst>
              <a:ext uri="{FF2B5EF4-FFF2-40B4-BE49-F238E27FC236}">
                <a16:creationId xmlns:a16="http://schemas.microsoft.com/office/drawing/2014/main" id="{025BAAB0-7A3D-704B-ACFE-929E88EB5196}"/>
              </a:ext>
            </a:extLst>
          </p:cNvPr>
          <p:cNvPicPr>
            <a:picLocks noChangeAspect="1"/>
          </p:cNvPicPr>
          <p:nvPr/>
        </p:nvPicPr>
        <p:blipFill rotWithShape="1">
          <a:blip r:embed="rId4"/>
          <a:srcRect l="6542" r="8374" b="-1"/>
          <a:stretch/>
        </p:blipFill>
        <p:spPr>
          <a:xfrm>
            <a:off x="9522559" y="381000"/>
            <a:ext cx="3607278" cy="3444765"/>
          </a:xfrm>
          <a:prstGeom prst="rect">
            <a:avLst/>
          </a:prstGeom>
        </p:spPr>
      </p:pic>
      <p:pic>
        <p:nvPicPr>
          <p:cNvPr id="7" name="Content Placeholder 6">
            <a:extLst>
              <a:ext uri="{FF2B5EF4-FFF2-40B4-BE49-F238E27FC236}">
                <a16:creationId xmlns:a16="http://schemas.microsoft.com/office/drawing/2014/main" id="{2E2BC3BA-BED4-A742-8ADF-7AAD929301C2}"/>
              </a:ext>
            </a:extLst>
          </p:cNvPr>
          <p:cNvPicPr>
            <a:picLocks noGrp="1" noChangeAspect="1"/>
          </p:cNvPicPr>
          <p:nvPr>
            <p:ph sz="quarter" idx="10"/>
          </p:nvPr>
        </p:nvPicPr>
        <p:blipFill>
          <a:blip r:embed="rId5">
            <a:extLst>
              <a:ext uri="{96DAC541-7B7A-43D3-8B79-37D633B846F1}">
                <asvg:svgBlip xmlns:asvg="http://schemas.microsoft.com/office/drawing/2016/SVG/main" r:embed="rId6"/>
              </a:ext>
            </a:extLst>
          </a:blip>
          <a:stretch>
            <a:fillRect/>
          </a:stretch>
        </p:blipFill>
        <p:spPr>
          <a:xfrm>
            <a:off x="538635" y="4731718"/>
            <a:ext cx="5272395" cy="5272395"/>
          </a:xfrm>
          <a:prstGeom prst="rect">
            <a:avLst/>
          </a:prstGeom>
        </p:spPr>
      </p:pic>
    </p:spTree>
    <p:extLst>
      <p:ext uri="{BB962C8B-B14F-4D97-AF65-F5344CB8AC3E}">
        <p14:creationId xmlns:p14="http://schemas.microsoft.com/office/powerpoint/2010/main" val="2553073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large ship in a body of water&#10;&#10;Description automatically generated">
            <a:extLst>
              <a:ext uri="{FF2B5EF4-FFF2-40B4-BE49-F238E27FC236}">
                <a16:creationId xmlns:a16="http://schemas.microsoft.com/office/drawing/2014/main" id="{2E33A922-44AA-E941-B53F-F879B7EA1063}"/>
              </a:ext>
            </a:extLst>
          </p:cNvPr>
          <p:cNvPicPr>
            <a:picLocks noGrp="1" noChangeAspect="1"/>
          </p:cNvPicPr>
          <p:nvPr>
            <p:ph sz="quarter" idx="10"/>
          </p:nvPr>
        </p:nvPicPr>
        <p:blipFill rotWithShape="1">
          <a:blip r:embed="rId3"/>
          <a:srcRect b="8907"/>
          <a:stretch/>
        </p:blipFill>
        <p:spPr>
          <a:xfrm>
            <a:off x="20" y="10"/>
            <a:ext cx="20319980" cy="11429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866903"/>
            <a:ext cx="20320000" cy="1227585"/>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4C8F29-6BBB-9D4A-9BA0-FF00A379A610}"/>
              </a:ext>
            </a:extLst>
          </p:cNvPr>
          <p:cNvSpPr>
            <a:spLocks noGrp="1"/>
          </p:cNvSpPr>
          <p:nvPr>
            <p:ph type="title"/>
          </p:nvPr>
        </p:nvSpPr>
        <p:spPr>
          <a:xfrm>
            <a:off x="873125" y="8862066"/>
            <a:ext cx="18684875" cy="1241394"/>
          </a:xfrm>
        </p:spPr>
        <p:txBody>
          <a:bodyPr vert="horz" lIns="91440" tIns="45720" rIns="91440" bIns="45720" rtlCol="0" anchor="ctr">
            <a:normAutofit/>
          </a:bodyPr>
          <a:lstStyle/>
          <a:p>
            <a:pPr algn="ctr" defTabSz="914400"/>
            <a:r>
              <a:rPr lang="en-US" sz="6000" b="1" i="0" baseline="0">
                <a:solidFill>
                  <a:schemeClr val="tx1">
                    <a:lumMod val="85000"/>
                    <a:lumOff val="15000"/>
                  </a:schemeClr>
                </a:solidFill>
                <a:effectLst/>
                <a:latin typeface="+mj-lt"/>
                <a:ea typeface="+mj-ea"/>
                <a:cs typeface="+mj-cs"/>
              </a:rPr>
              <a:t>It isn’t what you think</a:t>
            </a:r>
            <a:endParaRPr lang="en-US" sz="6000">
              <a:solidFill>
                <a:schemeClr val="tx1">
                  <a:lumMod val="85000"/>
                  <a:lumOff val="15000"/>
                </a:schemeClr>
              </a:solidFill>
              <a:latin typeface="+mj-lt"/>
              <a:ea typeface="+mj-ea"/>
              <a:cs typeface="+mj-cs"/>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736638"/>
            <a:ext cx="20320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0224753"/>
            <a:ext cx="20320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0137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F93E0B60-0204-4F9C-8CD5-C9BD373E1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20319491" cy="1143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D9D785-7F52-0440-98BD-F5F039CAB9CA}"/>
              </a:ext>
            </a:extLst>
          </p:cNvPr>
          <p:cNvSpPr>
            <a:spLocks noGrp="1"/>
          </p:cNvSpPr>
          <p:nvPr>
            <p:ph type="title"/>
          </p:nvPr>
        </p:nvSpPr>
        <p:spPr>
          <a:xfrm>
            <a:off x="10976470" y="7113051"/>
            <a:ext cx="8033556" cy="2726065"/>
          </a:xfrm>
        </p:spPr>
        <p:txBody>
          <a:bodyPr vert="horz" lIns="91440" tIns="45720" rIns="91440" bIns="45720" rtlCol="0" anchor="t">
            <a:normAutofit/>
          </a:bodyPr>
          <a:lstStyle/>
          <a:p>
            <a:pPr defTabSz="914400"/>
            <a:r>
              <a:rPr lang="en-US" sz="6100" kern="1200">
                <a:solidFill>
                  <a:schemeClr val="tx2"/>
                </a:solidFill>
                <a:latin typeface="+mj-lt"/>
                <a:ea typeface="+mj-ea"/>
                <a:cs typeface="+mj-cs"/>
              </a:rPr>
              <a:t>Risk... it's NOT the effect of uncertainty on objectives</a:t>
            </a:r>
          </a:p>
        </p:txBody>
      </p:sp>
      <p:pic>
        <p:nvPicPr>
          <p:cNvPr id="7" name="Picture 6" descr="A close up of a book shelf&#10;&#10;Description automatically generated">
            <a:extLst>
              <a:ext uri="{FF2B5EF4-FFF2-40B4-BE49-F238E27FC236}">
                <a16:creationId xmlns:a16="http://schemas.microsoft.com/office/drawing/2014/main" id="{8683B24F-55EE-0446-8E78-C9E11D3A627A}"/>
              </a:ext>
            </a:extLst>
          </p:cNvPr>
          <p:cNvPicPr>
            <a:picLocks noChangeAspect="1"/>
          </p:cNvPicPr>
          <p:nvPr/>
        </p:nvPicPr>
        <p:blipFill rotWithShape="1">
          <a:blip r:embed="rId3"/>
          <a:srcRect b="7605"/>
          <a:stretch/>
        </p:blipFill>
        <p:spPr>
          <a:xfrm>
            <a:off x="-4095" y="12088"/>
            <a:ext cx="10016781" cy="5715000"/>
          </a:xfrm>
          <a:prstGeom prst="rect">
            <a:avLst/>
          </a:prstGeom>
        </p:spPr>
      </p:pic>
      <p:pic>
        <p:nvPicPr>
          <p:cNvPr id="5" name="Content Placeholder 4" descr="A close up of a newspaper&#10;&#10;Description automatically generated">
            <a:extLst>
              <a:ext uri="{FF2B5EF4-FFF2-40B4-BE49-F238E27FC236}">
                <a16:creationId xmlns:a16="http://schemas.microsoft.com/office/drawing/2014/main" id="{8E14DB21-6DF3-5346-B2B4-0C99805FEA65}"/>
              </a:ext>
            </a:extLst>
          </p:cNvPr>
          <p:cNvPicPr>
            <a:picLocks noGrp="1" noChangeAspect="1"/>
          </p:cNvPicPr>
          <p:nvPr>
            <p:ph sz="quarter" idx="10"/>
          </p:nvPr>
        </p:nvPicPr>
        <p:blipFill rotWithShape="1">
          <a:blip r:embed="rId4"/>
          <a:srcRect t="6377" b="1228"/>
          <a:stretch/>
        </p:blipFill>
        <p:spPr>
          <a:xfrm>
            <a:off x="-4095" y="5716860"/>
            <a:ext cx="10016781" cy="5715000"/>
          </a:xfrm>
          <a:prstGeom prst="rect">
            <a:avLst/>
          </a:prstGeom>
        </p:spPr>
      </p:pic>
      <p:grpSp>
        <p:nvGrpSpPr>
          <p:cNvPr id="21" name="Group 13">
            <a:extLst>
              <a:ext uri="{FF2B5EF4-FFF2-40B4-BE49-F238E27FC236}">
                <a16:creationId xmlns:a16="http://schemas.microsoft.com/office/drawing/2014/main" id="{99AB3CA2-BE0C-43B8-96C2-D17D3398D91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 y="3571"/>
            <a:ext cx="10705087" cy="11426430"/>
            <a:chOff x="-3" y="2142"/>
            <a:chExt cx="6423053" cy="6855858"/>
          </a:xfrm>
        </p:grpSpPr>
        <p:sp>
          <p:nvSpPr>
            <p:cNvPr id="15" name="Freeform: Shape 14">
              <a:extLst>
                <a:ext uri="{FF2B5EF4-FFF2-40B4-BE49-F238E27FC236}">
                  <a16:creationId xmlns:a16="http://schemas.microsoft.com/office/drawing/2014/main" id="{5C30F932-2217-4B98-9507-5191D92734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62296"/>
              <a:ext cx="6007612" cy="6795704"/>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15">
              <a:extLst>
                <a:ext uri="{FF2B5EF4-FFF2-40B4-BE49-F238E27FC236}">
                  <a16:creationId xmlns:a16="http://schemas.microsoft.com/office/drawing/2014/main" id="{5C859584-2BC5-4730-92F8-DEE00C66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62296"/>
              <a:ext cx="6025971" cy="6795704"/>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8ECE85D-2675-4C72-8973-7F3418E349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42961"/>
              <a:ext cx="6028697" cy="6815039"/>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8" name="Freeform: Shape 17">
              <a:extLst>
                <a:ext uri="{FF2B5EF4-FFF2-40B4-BE49-F238E27FC236}">
                  <a16:creationId xmlns:a16="http://schemas.microsoft.com/office/drawing/2014/main" id="{8CCE2D6C-DF64-42B1-A435-8EEE4364B5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2142"/>
              <a:ext cx="6165116" cy="6855858"/>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9" name="Freeform: Shape 18">
              <a:extLst>
                <a:ext uri="{FF2B5EF4-FFF2-40B4-BE49-F238E27FC236}">
                  <a16:creationId xmlns:a16="http://schemas.microsoft.com/office/drawing/2014/main" id="{660EE7D6-C555-4A90-B1BF-17C996C246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 y="7256"/>
              <a:ext cx="6423053" cy="6850744"/>
            </a:xfrm>
            <a:custGeom>
              <a:avLst/>
              <a:gdLst>
                <a:gd name="connsiteX0" fmla="*/ 5953481 w 6423053"/>
                <a:gd name="connsiteY0" fmla="*/ 0 h 6858000"/>
                <a:gd name="connsiteX1" fmla="*/ 6423053 w 6423053"/>
                <a:gd name="connsiteY1" fmla="*/ 0 h 6858000"/>
                <a:gd name="connsiteX2" fmla="*/ 6423053 w 6423053"/>
                <a:gd name="connsiteY2" fmla="*/ 198945 h 6858000"/>
                <a:gd name="connsiteX3" fmla="*/ 6376812 w 6423053"/>
                <a:gd name="connsiteY3" fmla="*/ 175262 h 6858000"/>
                <a:gd name="connsiteX4" fmla="*/ 5997696 w 6423053"/>
                <a:gd name="connsiteY4" fmla="*/ 14961 h 6858000"/>
                <a:gd name="connsiteX5" fmla="*/ 0 w 6423053"/>
                <a:gd name="connsiteY5" fmla="*/ 0 h 6858000"/>
                <a:gd name="connsiteX6" fmla="*/ 3135749 w 6423053"/>
                <a:gd name="connsiteY6" fmla="*/ 0 h 6858000"/>
                <a:gd name="connsiteX7" fmla="*/ 3091534 w 6423053"/>
                <a:gd name="connsiteY7" fmla="*/ 14961 h 6858000"/>
                <a:gd name="connsiteX8" fmla="*/ 318496 w 6423053"/>
                <a:gd name="connsiteY8" fmla="*/ 3984640 h 6858000"/>
                <a:gd name="connsiteX9" fmla="*/ 1283537 w 6423053"/>
                <a:gd name="connsiteY9" fmla="*/ 6672844 h 6858000"/>
                <a:gd name="connsiteX10" fmla="*/ 1451818 w 6423053"/>
                <a:gd name="connsiteY10" fmla="*/ 6858000 h 6858000"/>
                <a:gd name="connsiteX11" fmla="*/ 0 w 6423053"/>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3053" h="6858000">
                  <a:moveTo>
                    <a:pt x="5953481" y="0"/>
                  </a:moveTo>
                  <a:lnTo>
                    <a:pt x="6423053" y="0"/>
                  </a:lnTo>
                  <a:lnTo>
                    <a:pt x="6423053" y="198945"/>
                  </a:lnTo>
                  <a:lnTo>
                    <a:pt x="6376812" y="175262"/>
                  </a:lnTo>
                  <a:cubicBezTo>
                    <a:pt x="6253642" y="115913"/>
                    <a:pt x="6127152" y="62361"/>
                    <a:pt x="5997696" y="14961"/>
                  </a:cubicBezTo>
                  <a:close/>
                  <a:moveTo>
                    <a:pt x="0" y="0"/>
                  </a:moveTo>
                  <a:lnTo>
                    <a:pt x="3135749" y="0"/>
                  </a:lnTo>
                  <a:lnTo>
                    <a:pt x="3091534" y="14961"/>
                  </a:lnTo>
                  <a:cubicBezTo>
                    <a:pt x="1473341" y="607461"/>
                    <a:pt x="318496" y="2161186"/>
                    <a:pt x="318496" y="3984640"/>
                  </a:cubicBezTo>
                  <a:cubicBezTo>
                    <a:pt x="318496" y="5005774"/>
                    <a:pt x="680656" y="5942322"/>
                    <a:pt x="1283537" y="6672844"/>
                  </a:cubicBezTo>
                  <a:lnTo>
                    <a:pt x="145181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391765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sunset&#10;&#10;Description automatically generated">
            <a:extLst>
              <a:ext uri="{FF2B5EF4-FFF2-40B4-BE49-F238E27FC236}">
                <a16:creationId xmlns:a16="http://schemas.microsoft.com/office/drawing/2014/main" id="{B9F2F43B-5ACC-9744-B4A1-E7B3398A52AA}"/>
              </a:ext>
            </a:extLst>
          </p:cNvPr>
          <p:cNvPicPr>
            <a:picLocks noChangeAspect="1"/>
          </p:cNvPicPr>
          <p:nvPr/>
        </p:nvPicPr>
        <p:blipFill rotWithShape="1">
          <a:blip r:embed="rId3"/>
          <a:srcRect t="386" b="8521"/>
          <a:stretch/>
        </p:blipFill>
        <p:spPr>
          <a:xfrm>
            <a:off x="-1" y="10"/>
            <a:ext cx="20319999" cy="11429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1663625"/>
            <a:ext cx="10028620" cy="976637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B35B87F9-358F-AC46-AD1E-F18E61B97EB0}"/>
              </a:ext>
            </a:extLst>
          </p:cNvPr>
          <p:cNvSpPr>
            <a:spLocks noGrp="1"/>
          </p:cNvSpPr>
          <p:nvPr>
            <p:ph type="title"/>
          </p:nvPr>
        </p:nvSpPr>
        <p:spPr>
          <a:xfrm>
            <a:off x="1182413" y="3189916"/>
            <a:ext cx="7006895" cy="2237924"/>
          </a:xfrm>
        </p:spPr>
        <p:txBody>
          <a:bodyPr vert="horz" lIns="91440" tIns="45720" rIns="91440" bIns="45720" rtlCol="0" anchor="ctr">
            <a:normAutofit/>
          </a:bodyPr>
          <a:lstStyle/>
          <a:p>
            <a:pPr algn="ctr" defTabSz="914400"/>
            <a:r>
              <a:rPr lang="en-US" sz="6000">
                <a:solidFill>
                  <a:schemeClr val="tx1"/>
                </a:solidFill>
                <a:latin typeface="+mj-lt"/>
                <a:ea typeface="+mj-ea"/>
                <a:cs typeface="+mj-cs"/>
              </a:rPr>
              <a:t>Risk management = future management</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1751" y="5561898"/>
            <a:ext cx="1559034"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18FC567-5DB5-2D44-84B1-C06D6745CD3E}"/>
              </a:ext>
            </a:extLst>
          </p:cNvPr>
          <p:cNvSpPr>
            <a:spLocks noGrp="1"/>
          </p:cNvSpPr>
          <p:nvPr>
            <p:ph sz="quarter" idx="10"/>
          </p:nvPr>
        </p:nvSpPr>
        <p:spPr>
          <a:xfrm>
            <a:off x="875860" y="5695955"/>
            <a:ext cx="7655035" cy="4366398"/>
          </a:xfrm>
        </p:spPr>
        <p:txBody>
          <a:bodyPr vert="horz" lIns="91440" tIns="45720" rIns="91440" bIns="45720" rtlCol="0" anchor="ctr">
            <a:normAutofit/>
          </a:bodyPr>
          <a:lstStyle/>
          <a:p>
            <a:pPr indent="-228600" defTabSz="914400">
              <a:lnSpc>
                <a:spcPct val="90000"/>
              </a:lnSpc>
            </a:pPr>
            <a:r>
              <a:rPr lang="en-US" sz="3000">
                <a:latin typeface="+mn-lt"/>
                <a:cs typeface="+mn-cs"/>
              </a:rPr>
              <a:t>Against The Gods</a:t>
            </a:r>
          </a:p>
          <a:p>
            <a:pPr lvl="1" indent="-228600" defTabSz="914400"/>
            <a:r>
              <a:rPr lang="en-US" sz="3000"/>
              <a:t>Volcanoes </a:t>
            </a:r>
          </a:p>
          <a:p>
            <a:pPr lvl="1" indent="-228600" defTabSz="914400"/>
            <a:r>
              <a:rPr lang="en-US" sz="3000"/>
              <a:t>Gods</a:t>
            </a:r>
          </a:p>
          <a:p>
            <a:pPr lvl="1" indent="-228600" defTabSz="914400"/>
            <a:r>
              <a:rPr lang="en-US" sz="3000"/>
              <a:t>Risk management</a:t>
            </a:r>
          </a:p>
          <a:p>
            <a:pPr lvl="1" indent="-228600" defTabSz="914400"/>
            <a:r>
              <a:rPr lang="en-US" sz="3000"/>
              <a:t>What next?</a:t>
            </a:r>
          </a:p>
        </p:txBody>
      </p:sp>
    </p:spTree>
    <p:extLst>
      <p:ext uri="{BB962C8B-B14F-4D97-AF65-F5344CB8AC3E}">
        <p14:creationId xmlns:p14="http://schemas.microsoft.com/office/powerpoint/2010/main" val="2607224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dog hanging out the side view mirror of a car&#10;&#10;Description automatically generated">
            <a:extLst>
              <a:ext uri="{FF2B5EF4-FFF2-40B4-BE49-F238E27FC236}">
                <a16:creationId xmlns:a16="http://schemas.microsoft.com/office/drawing/2014/main" id="{4CC7B3FE-6EE7-AE48-B3F2-7E225A56EAE7}"/>
              </a:ext>
            </a:extLst>
          </p:cNvPr>
          <p:cNvPicPr>
            <a:picLocks noGrp="1" noChangeAspect="1"/>
          </p:cNvPicPr>
          <p:nvPr>
            <p:ph sz="quarter" idx="10"/>
          </p:nvPr>
        </p:nvPicPr>
        <p:blipFill rotWithShape="1">
          <a:blip r:embed="rId3"/>
          <a:srcRect b="8907"/>
          <a:stretch/>
        </p:blipFill>
        <p:spPr>
          <a:xfrm>
            <a:off x="20" y="10"/>
            <a:ext cx="20319980" cy="11429990"/>
          </a:xfrm>
          <a:prstGeom prst="rect">
            <a:avLst/>
          </a:prstGeom>
        </p:spPr>
      </p:pic>
      <p:sp>
        <p:nvSpPr>
          <p:cNvPr id="2" name="Title 1">
            <a:extLst>
              <a:ext uri="{FF2B5EF4-FFF2-40B4-BE49-F238E27FC236}">
                <a16:creationId xmlns:a16="http://schemas.microsoft.com/office/drawing/2014/main" id="{ECB05032-A98B-7A43-8653-EACFE56DA04E}"/>
              </a:ext>
            </a:extLst>
          </p:cNvPr>
          <p:cNvSpPr>
            <a:spLocks noGrp="1"/>
          </p:cNvSpPr>
          <p:nvPr>
            <p:ph type="title"/>
          </p:nvPr>
        </p:nvSpPr>
        <p:spPr>
          <a:xfrm>
            <a:off x="1066800" y="1066800"/>
            <a:ext cx="4587256" cy="4515458"/>
          </a:xfrm>
          <a:prstGeom prst="ellipse">
            <a:avLst/>
          </a:prstGeom>
          <a:solidFill>
            <a:srgbClr val="231815"/>
          </a:solidFill>
          <a:ln w="174625" cmpd="thinThick">
            <a:solidFill>
              <a:srgbClr val="231815"/>
            </a:solidFill>
          </a:ln>
        </p:spPr>
        <p:txBody>
          <a:bodyPr vert="horz" lIns="91440" tIns="45720" rIns="91440" bIns="45720" rtlCol="0" anchor="ctr">
            <a:normAutofit/>
          </a:bodyPr>
          <a:lstStyle/>
          <a:p>
            <a:pPr algn="ctr" defTabSz="914400"/>
            <a:r>
              <a:rPr lang="en-US" sz="4600">
                <a:solidFill>
                  <a:srgbClr val="FFFFFF"/>
                </a:solidFill>
                <a:effectLst/>
                <a:latin typeface="+mj-lt"/>
                <a:ea typeface="+mj-ea"/>
                <a:cs typeface="+mj-cs"/>
              </a:rPr>
              <a:t>Blind spots</a:t>
            </a:r>
            <a:endParaRPr lang="en-US" sz="4600">
              <a:solidFill>
                <a:srgbClr val="FFFFFF"/>
              </a:solidFill>
              <a:latin typeface="+mj-lt"/>
              <a:ea typeface="+mj-ea"/>
              <a:cs typeface="+mj-cs"/>
            </a:endParaRPr>
          </a:p>
        </p:txBody>
      </p:sp>
    </p:spTree>
    <p:extLst>
      <p:ext uri="{BB962C8B-B14F-4D97-AF65-F5344CB8AC3E}">
        <p14:creationId xmlns:p14="http://schemas.microsoft.com/office/powerpoint/2010/main" val="97210730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320000" cy="1143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swan, bird, standing, group&#10;&#10;Description automatically generated">
            <a:extLst>
              <a:ext uri="{FF2B5EF4-FFF2-40B4-BE49-F238E27FC236}">
                <a16:creationId xmlns:a16="http://schemas.microsoft.com/office/drawing/2014/main" id="{BAD207B4-051C-764C-80D7-C8664ED36CEE}"/>
              </a:ext>
            </a:extLst>
          </p:cNvPr>
          <p:cNvPicPr>
            <a:picLocks noGrp="1" noChangeAspect="1"/>
          </p:cNvPicPr>
          <p:nvPr>
            <p:ph sz="quarter" idx="10"/>
          </p:nvPr>
        </p:nvPicPr>
        <p:blipFill rotWithShape="1">
          <a:blip r:embed="rId3"/>
          <a:srcRect t="9091" r="29044"/>
          <a:stretch/>
        </p:blipFill>
        <p:spPr>
          <a:xfrm>
            <a:off x="5872480" y="10"/>
            <a:ext cx="14447520" cy="11429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5565343" cy="11430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5324E98-6862-214A-A954-A066D87C384D}"/>
              </a:ext>
            </a:extLst>
          </p:cNvPr>
          <p:cNvSpPr>
            <a:spLocks noGrp="1"/>
          </p:cNvSpPr>
          <p:nvPr>
            <p:ph type="title"/>
          </p:nvPr>
        </p:nvSpPr>
        <p:spPr>
          <a:xfrm>
            <a:off x="796635" y="1870605"/>
            <a:ext cx="6705600" cy="5340223"/>
          </a:xfrm>
        </p:spPr>
        <p:txBody>
          <a:bodyPr vert="horz" lIns="91440" tIns="45720" rIns="91440" bIns="45720" rtlCol="0" anchor="b">
            <a:normAutofit/>
          </a:bodyPr>
          <a:lstStyle/>
          <a:p>
            <a:pPr defTabSz="914400"/>
            <a:r>
              <a:rPr lang="en-US" sz="8000" b="1" i="0" baseline="0" dirty="0">
                <a:solidFill>
                  <a:schemeClr val="tx1"/>
                </a:solidFill>
                <a:effectLst/>
                <a:latin typeface="+mj-lt"/>
                <a:ea typeface="+mj-ea"/>
                <a:cs typeface="+mj-cs"/>
              </a:rPr>
              <a:t>RIP Black Swan</a:t>
            </a:r>
            <a:endParaRPr lang="en-US" sz="8000" dirty="0">
              <a:solidFill>
                <a:schemeClr val="tx1"/>
              </a:solidFill>
              <a:latin typeface="+mj-lt"/>
              <a:ea typeface="+mj-ea"/>
              <a:cs typeface="+mj-cs"/>
            </a:endParaRP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66535" y="577985"/>
            <a:ext cx="243840" cy="117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1715" y="7578200"/>
            <a:ext cx="6629400" cy="30480"/>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47806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RZD-Title 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RZD-Inside">
  <a:themeElements>
    <a:clrScheme name="Другая 4">
      <a:dk1>
        <a:srgbClr val="000000"/>
      </a:dk1>
      <a:lt1>
        <a:srgbClr val="FFFFFF"/>
      </a:lt1>
      <a:dk2>
        <a:srgbClr val="003162"/>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МО">
      <a:majorFont>
        <a:latin typeface="Mont Bold"/>
        <a:ea typeface=""/>
        <a:cs typeface=""/>
      </a:majorFont>
      <a:minorFont>
        <a:latin typeface="Mon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2102</Words>
  <Application>Microsoft Macintosh PowerPoint</Application>
  <PresentationFormat>Custom</PresentationFormat>
  <Paragraphs>205</Paragraphs>
  <Slides>29</Slides>
  <Notes>29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Calibri</vt:lpstr>
      <vt:lpstr>Mont</vt:lpstr>
      <vt:lpstr>Mont Bold</vt:lpstr>
      <vt:lpstr>Mont Heavy DEMO</vt:lpstr>
      <vt:lpstr>Mont Light</vt:lpstr>
      <vt:lpstr>Tw Cen MT</vt:lpstr>
      <vt:lpstr>RZD-Title 2</vt:lpstr>
      <vt:lpstr>1_RZD-Inside</vt:lpstr>
      <vt:lpstr>PowerPoint Presentation</vt:lpstr>
      <vt:lpstr>The Insights</vt:lpstr>
      <vt:lpstr>The Evidence</vt:lpstr>
      <vt:lpstr>What project or issue is my biggest challenge?</vt:lpstr>
      <vt:lpstr>It isn’t what you think</vt:lpstr>
      <vt:lpstr>Risk... it's NOT the effect of uncertainty on objectives</vt:lpstr>
      <vt:lpstr>Risk management = future management</vt:lpstr>
      <vt:lpstr>Blind spots</vt:lpstr>
      <vt:lpstr>RIP Black Swan</vt:lpstr>
      <vt:lpstr>The matrix we all use   Stroud Matrix</vt:lpstr>
      <vt:lpstr>The matrix we should use</vt:lpstr>
      <vt:lpstr>Swiss Cheese  = Causal Chains</vt:lpstr>
      <vt:lpstr>Rock pools of risk</vt:lpstr>
      <vt:lpstr>Thank you COVID19</vt:lpstr>
      <vt:lpstr>Fooled by Randomness</vt:lpstr>
      <vt:lpstr>Geniuses they may be </vt:lpstr>
      <vt:lpstr>Anxiety is your friend </vt:lpstr>
      <vt:lpstr>Plans may be worthless, but a good Plan B is priceless</vt:lpstr>
      <vt:lpstr>Intuition as a 4 step process</vt:lpstr>
      <vt:lpstr>The Road to Hell</vt:lpstr>
      <vt:lpstr>Culture = performance</vt:lpstr>
      <vt:lpstr>DRD4 has a lot to answer for</vt:lpstr>
      <vt:lpstr>Dinosaurs (still) rule the world</vt:lpstr>
      <vt:lpstr>Who makes your decisions?</vt:lpstr>
      <vt:lpstr>Cyber! </vt:lpstr>
      <vt:lpstr>The inevitable</vt:lpstr>
      <vt:lpstr>Nothing is as important as you think it is when you are thinking about it</vt:lpstr>
      <vt:lpstr>The Evidence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 Talbot</dc:creator>
  <cp:lastModifiedBy>Julian Talbot</cp:lastModifiedBy>
  <cp:revision>1</cp:revision>
  <dcterms:created xsi:type="dcterms:W3CDTF">2020-09-24T20:15:58Z</dcterms:created>
  <dcterms:modified xsi:type="dcterms:W3CDTF">2020-09-24T20:29:04Z</dcterms:modified>
</cp:coreProperties>
</file>