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80" r:id="rId3"/>
    <p:sldId id="257" r:id="rId4"/>
    <p:sldId id="259" r:id="rId5"/>
    <p:sldId id="267" r:id="rId6"/>
    <p:sldId id="278" r:id="rId7"/>
    <p:sldId id="277" r:id="rId8"/>
    <p:sldId id="276" r:id="rId9"/>
    <p:sldId id="260" r:id="rId10"/>
    <p:sldId id="272" r:id="rId11"/>
    <p:sldId id="261" r:id="rId12"/>
    <p:sldId id="266" r:id="rId13"/>
    <p:sldId id="262" r:id="rId14"/>
    <p:sldId id="263" r:id="rId15"/>
    <p:sldId id="265" r:id="rId16"/>
    <p:sldId id="270" r:id="rId17"/>
    <p:sldId id="258" r:id="rId18"/>
    <p:sldId id="279" r:id="rId19"/>
    <p:sldId id="274" r:id="rId20"/>
    <p:sldId id="271" r:id="rId21"/>
    <p:sldId id="268" r:id="rId22"/>
    <p:sldId id="269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9"/>
    <p:restoredTop sz="94504"/>
  </p:normalViewPr>
  <p:slideViewPr>
    <p:cSldViewPr snapToGrid="0" snapToObjects="1">
      <p:cViewPr varScale="1">
        <p:scale>
          <a:sx n="112" d="100"/>
          <a:sy n="112" d="100"/>
        </p:scale>
        <p:origin x="216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8EAACA-A8D2-4FAC-8519-4E66C9AA9CE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F5D9D76-8C47-4DCE-8129-6EC841041C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baseline="0"/>
            <a:t>What is an ESRA</a:t>
          </a:r>
          <a:endParaRPr lang="en-US"/>
        </a:p>
      </dgm:t>
    </dgm:pt>
    <dgm:pt modelId="{DA6B6D43-9121-40A2-8568-77A36E290E57}" type="parTrans" cxnId="{AA8231DB-6025-4711-AD3F-391DA49D60FE}">
      <dgm:prSet/>
      <dgm:spPr/>
      <dgm:t>
        <a:bodyPr/>
        <a:lstStyle/>
        <a:p>
          <a:endParaRPr lang="en-US"/>
        </a:p>
      </dgm:t>
    </dgm:pt>
    <dgm:pt modelId="{C9C31282-13D1-4448-AAB2-DF348644C7DF}" type="sibTrans" cxnId="{AA8231DB-6025-4711-AD3F-391DA49D60F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2160E99-066D-47C4-BBDF-2D583447DF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baseline="0"/>
            <a:t>Why</a:t>
          </a:r>
          <a:endParaRPr lang="en-US"/>
        </a:p>
      </dgm:t>
    </dgm:pt>
    <dgm:pt modelId="{CDC94475-538F-4946-BA34-8071FB9C1CED}" type="parTrans" cxnId="{E3DDBBBE-D169-4264-988D-3BF1EC85EF11}">
      <dgm:prSet/>
      <dgm:spPr/>
      <dgm:t>
        <a:bodyPr/>
        <a:lstStyle/>
        <a:p>
          <a:endParaRPr lang="en-US"/>
        </a:p>
      </dgm:t>
    </dgm:pt>
    <dgm:pt modelId="{D0755611-BFB7-4D17-9E41-6D6197AB6B48}" type="sibTrans" cxnId="{E3DDBBBE-D169-4264-988D-3BF1EC85EF1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BB7335C-D4E7-494E-A139-F008284FC8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baseline="0"/>
            <a:t>Process</a:t>
          </a:r>
          <a:endParaRPr lang="en-US"/>
        </a:p>
      </dgm:t>
    </dgm:pt>
    <dgm:pt modelId="{55A815B2-A918-43C9-B956-781837B58A2C}" type="parTrans" cxnId="{666A076F-37CE-4731-A0E9-782F9D85DB5C}">
      <dgm:prSet/>
      <dgm:spPr/>
      <dgm:t>
        <a:bodyPr/>
        <a:lstStyle/>
        <a:p>
          <a:endParaRPr lang="en-US"/>
        </a:p>
      </dgm:t>
    </dgm:pt>
    <dgm:pt modelId="{D5461597-EC3F-43E5-A7A3-861E3B5E4063}" type="sibTrans" cxnId="{666A076F-37CE-4731-A0E9-782F9D85DB5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FDAFF22-7084-794D-8431-4E9E3D7053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Cost &amp; time</a:t>
          </a:r>
        </a:p>
      </dgm:t>
    </dgm:pt>
    <dgm:pt modelId="{A9F0DC2B-CC97-E94A-B05D-7B368299AE3E}" type="parTrans" cxnId="{08F988F8-F1CF-FE4E-B194-6B005F214F2C}">
      <dgm:prSet/>
      <dgm:spPr/>
    </dgm:pt>
    <dgm:pt modelId="{925AAC21-554B-3042-A6BE-97E337853DF9}" type="sibTrans" cxnId="{08F988F8-F1CF-FE4E-B194-6B005F214F2C}">
      <dgm:prSet/>
      <dgm:spPr/>
    </dgm:pt>
    <dgm:pt modelId="{A5C30C1E-2112-4285-A5A1-5BF5E1EDAFF3}" type="pres">
      <dgm:prSet presAssocID="{C88EAACA-A8D2-4FAC-8519-4E66C9AA9CE5}" presName="root" presStyleCnt="0">
        <dgm:presLayoutVars>
          <dgm:dir/>
          <dgm:resizeHandles val="exact"/>
        </dgm:presLayoutVars>
      </dgm:prSet>
      <dgm:spPr/>
    </dgm:pt>
    <dgm:pt modelId="{BBA7E44A-ACAB-475A-A97B-8F8429C47959}" type="pres">
      <dgm:prSet presAssocID="{C88EAACA-A8D2-4FAC-8519-4E66C9AA9CE5}" presName="container" presStyleCnt="0">
        <dgm:presLayoutVars>
          <dgm:dir/>
          <dgm:resizeHandles val="exact"/>
        </dgm:presLayoutVars>
      </dgm:prSet>
      <dgm:spPr/>
    </dgm:pt>
    <dgm:pt modelId="{84EB54C8-1111-4B98-9A94-F081A369BC44}" type="pres">
      <dgm:prSet presAssocID="{AF5D9D76-8C47-4DCE-8129-6EC841041CD7}" presName="compNode" presStyleCnt="0"/>
      <dgm:spPr/>
    </dgm:pt>
    <dgm:pt modelId="{A6130567-BD7E-46C2-818E-1AF690DECA75}" type="pres">
      <dgm:prSet presAssocID="{AF5D9D76-8C47-4DCE-8129-6EC841041CD7}" presName="iconBgRect" presStyleLbl="bgShp" presStyleIdx="0" presStyleCnt="4"/>
      <dgm:spPr/>
    </dgm:pt>
    <dgm:pt modelId="{0FEA433C-2AE6-48A7-A1A6-8C7B34B68A59}" type="pres">
      <dgm:prSet presAssocID="{AF5D9D76-8C47-4DCE-8129-6EC841041CD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"/>
        </a:ext>
      </dgm:extLst>
    </dgm:pt>
    <dgm:pt modelId="{8955413B-CC34-406C-97E8-D530C45FAB40}" type="pres">
      <dgm:prSet presAssocID="{AF5D9D76-8C47-4DCE-8129-6EC841041CD7}" presName="spaceRect" presStyleCnt="0"/>
      <dgm:spPr/>
    </dgm:pt>
    <dgm:pt modelId="{3D3BFA79-F934-4598-BCB5-7BD649623AD8}" type="pres">
      <dgm:prSet presAssocID="{AF5D9D76-8C47-4DCE-8129-6EC841041CD7}" presName="textRect" presStyleLbl="revTx" presStyleIdx="0" presStyleCnt="4">
        <dgm:presLayoutVars>
          <dgm:chMax val="1"/>
          <dgm:chPref val="1"/>
        </dgm:presLayoutVars>
      </dgm:prSet>
      <dgm:spPr/>
    </dgm:pt>
    <dgm:pt modelId="{2CA157BF-5945-49D2-8CAB-61C60B8C5242}" type="pres">
      <dgm:prSet presAssocID="{C9C31282-13D1-4448-AAB2-DF348644C7DF}" presName="sibTrans" presStyleLbl="sibTrans2D1" presStyleIdx="0" presStyleCnt="0"/>
      <dgm:spPr/>
    </dgm:pt>
    <dgm:pt modelId="{7DDBEA1D-535A-47A7-B009-CA99BE965420}" type="pres">
      <dgm:prSet presAssocID="{02160E99-066D-47C4-BBDF-2D583447DFCF}" presName="compNode" presStyleCnt="0"/>
      <dgm:spPr/>
    </dgm:pt>
    <dgm:pt modelId="{9CBDD43D-4D00-409C-99F6-F6A8BDBED997}" type="pres">
      <dgm:prSet presAssocID="{02160E99-066D-47C4-BBDF-2D583447DFCF}" presName="iconBgRect" presStyleLbl="bgShp" presStyleIdx="1" presStyleCnt="4"/>
      <dgm:spPr/>
    </dgm:pt>
    <dgm:pt modelId="{E5EE03DD-C8AD-4AEF-AA3A-993C0B46F89E}" type="pres">
      <dgm:prSet presAssocID="{02160E99-066D-47C4-BBDF-2D583447DFC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A812461D-FCDC-47D6-9497-DAA59CDDDF5D}" type="pres">
      <dgm:prSet presAssocID="{02160E99-066D-47C4-BBDF-2D583447DFCF}" presName="spaceRect" presStyleCnt="0"/>
      <dgm:spPr/>
    </dgm:pt>
    <dgm:pt modelId="{FDB43E29-9B4E-404D-87F7-16FFBDAF5DC6}" type="pres">
      <dgm:prSet presAssocID="{02160E99-066D-47C4-BBDF-2D583447DFCF}" presName="textRect" presStyleLbl="revTx" presStyleIdx="1" presStyleCnt="4">
        <dgm:presLayoutVars>
          <dgm:chMax val="1"/>
          <dgm:chPref val="1"/>
        </dgm:presLayoutVars>
      </dgm:prSet>
      <dgm:spPr/>
    </dgm:pt>
    <dgm:pt modelId="{6480934C-51D4-4ECE-915A-1615ED5BFD50}" type="pres">
      <dgm:prSet presAssocID="{D0755611-BFB7-4D17-9E41-6D6197AB6B48}" presName="sibTrans" presStyleLbl="sibTrans2D1" presStyleIdx="0" presStyleCnt="0"/>
      <dgm:spPr/>
    </dgm:pt>
    <dgm:pt modelId="{E8D37F99-8656-49E9-8F9A-4E2D1E6ABCC0}" type="pres">
      <dgm:prSet presAssocID="{ABB7335C-D4E7-494E-A139-F008284FC806}" presName="compNode" presStyleCnt="0"/>
      <dgm:spPr/>
    </dgm:pt>
    <dgm:pt modelId="{C0B6D3C5-4CB7-46AB-A1CB-45834EFB939C}" type="pres">
      <dgm:prSet presAssocID="{ABB7335C-D4E7-494E-A139-F008284FC806}" presName="iconBgRect" presStyleLbl="bgShp" presStyleIdx="2" presStyleCnt="4"/>
      <dgm:spPr/>
    </dgm:pt>
    <dgm:pt modelId="{F8C5120F-E26F-4C8F-842A-9EEB0F1DD03B}" type="pres">
      <dgm:prSet presAssocID="{ABB7335C-D4E7-494E-A139-F008284FC80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756435B6-6BAC-4730-87F8-25A5269BB6C4}" type="pres">
      <dgm:prSet presAssocID="{ABB7335C-D4E7-494E-A139-F008284FC806}" presName="spaceRect" presStyleCnt="0"/>
      <dgm:spPr/>
    </dgm:pt>
    <dgm:pt modelId="{1BC995C6-9033-4341-A2BD-2A1CD726958E}" type="pres">
      <dgm:prSet presAssocID="{ABB7335C-D4E7-494E-A139-F008284FC806}" presName="textRect" presStyleLbl="revTx" presStyleIdx="2" presStyleCnt="4">
        <dgm:presLayoutVars>
          <dgm:chMax val="1"/>
          <dgm:chPref val="1"/>
        </dgm:presLayoutVars>
      </dgm:prSet>
      <dgm:spPr/>
    </dgm:pt>
    <dgm:pt modelId="{C5051D2A-748D-4F27-80A9-5A1D186B5D75}" type="pres">
      <dgm:prSet presAssocID="{D5461597-EC3F-43E5-A7A3-861E3B5E4063}" presName="sibTrans" presStyleLbl="sibTrans2D1" presStyleIdx="0" presStyleCnt="0"/>
      <dgm:spPr/>
    </dgm:pt>
    <dgm:pt modelId="{2D8E1E91-7158-4098-A4E6-35F2DEBA8036}" type="pres">
      <dgm:prSet presAssocID="{BFDAFF22-7084-794D-8431-4E9E3D705330}" presName="compNode" presStyleCnt="0"/>
      <dgm:spPr/>
    </dgm:pt>
    <dgm:pt modelId="{0D86B931-5580-4AA6-A5EB-C231E02BE54E}" type="pres">
      <dgm:prSet presAssocID="{BFDAFF22-7084-794D-8431-4E9E3D705330}" presName="iconBgRect" presStyleLbl="bgShp" presStyleIdx="3" presStyleCnt="4"/>
      <dgm:spPr/>
    </dgm:pt>
    <dgm:pt modelId="{74C83904-906E-4077-A368-2B5EE431A627}" type="pres">
      <dgm:prSet presAssocID="{BFDAFF22-7084-794D-8431-4E9E3D70533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309BDFD-4378-47D0-921E-7E469E1F2C9F}" type="pres">
      <dgm:prSet presAssocID="{BFDAFF22-7084-794D-8431-4E9E3D705330}" presName="spaceRect" presStyleCnt="0"/>
      <dgm:spPr/>
    </dgm:pt>
    <dgm:pt modelId="{056FA934-3598-4ED2-9138-C15F3643247D}" type="pres">
      <dgm:prSet presAssocID="{BFDAFF22-7084-794D-8431-4E9E3D70533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9DD7410-6B55-E845-A511-5134B196DDFD}" type="presOf" srcId="{02160E99-066D-47C4-BBDF-2D583447DFCF}" destId="{FDB43E29-9B4E-404D-87F7-16FFBDAF5DC6}" srcOrd="0" destOrd="0" presId="urn:microsoft.com/office/officeart/2018/2/layout/IconCircleList"/>
    <dgm:cxn modelId="{52A5C31C-386E-DB4C-8130-5E1ED0799883}" type="presOf" srcId="{C88EAACA-A8D2-4FAC-8519-4E66C9AA9CE5}" destId="{A5C30C1E-2112-4285-A5A1-5BF5E1EDAFF3}" srcOrd="0" destOrd="0" presId="urn:microsoft.com/office/officeart/2018/2/layout/IconCircleList"/>
    <dgm:cxn modelId="{3C2E2427-A69A-3E42-AB3A-484C24CC5EC3}" type="presOf" srcId="{BFDAFF22-7084-794D-8431-4E9E3D705330}" destId="{056FA934-3598-4ED2-9138-C15F3643247D}" srcOrd="0" destOrd="0" presId="urn:microsoft.com/office/officeart/2018/2/layout/IconCircleList"/>
    <dgm:cxn modelId="{F5274A63-6CEE-544F-94CE-BEE7552E0215}" type="presOf" srcId="{D5461597-EC3F-43E5-A7A3-861E3B5E4063}" destId="{C5051D2A-748D-4F27-80A9-5A1D186B5D75}" srcOrd="0" destOrd="0" presId="urn:microsoft.com/office/officeart/2018/2/layout/IconCircleList"/>
    <dgm:cxn modelId="{666A076F-37CE-4731-A0E9-782F9D85DB5C}" srcId="{C88EAACA-A8D2-4FAC-8519-4E66C9AA9CE5}" destId="{ABB7335C-D4E7-494E-A139-F008284FC806}" srcOrd="2" destOrd="0" parTransId="{55A815B2-A918-43C9-B956-781837B58A2C}" sibTransId="{D5461597-EC3F-43E5-A7A3-861E3B5E4063}"/>
    <dgm:cxn modelId="{4E011D9D-F714-8848-A842-70BBC6047A2E}" type="presOf" srcId="{C9C31282-13D1-4448-AAB2-DF348644C7DF}" destId="{2CA157BF-5945-49D2-8CAB-61C60B8C5242}" srcOrd="0" destOrd="0" presId="urn:microsoft.com/office/officeart/2018/2/layout/IconCircleList"/>
    <dgm:cxn modelId="{E0088EB0-C649-5043-8865-2945323E85C9}" type="presOf" srcId="{D0755611-BFB7-4D17-9E41-6D6197AB6B48}" destId="{6480934C-51D4-4ECE-915A-1615ED5BFD50}" srcOrd="0" destOrd="0" presId="urn:microsoft.com/office/officeart/2018/2/layout/IconCircleList"/>
    <dgm:cxn modelId="{E3DDBBBE-D169-4264-988D-3BF1EC85EF11}" srcId="{C88EAACA-A8D2-4FAC-8519-4E66C9AA9CE5}" destId="{02160E99-066D-47C4-BBDF-2D583447DFCF}" srcOrd="1" destOrd="0" parTransId="{CDC94475-538F-4946-BA34-8071FB9C1CED}" sibTransId="{D0755611-BFB7-4D17-9E41-6D6197AB6B48}"/>
    <dgm:cxn modelId="{4EBE0CC3-9896-7644-ABC7-C7C4A3265E59}" type="presOf" srcId="{AF5D9D76-8C47-4DCE-8129-6EC841041CD7}" destId="{3D3BFA79-F934-4598-BCB5-7BD649623AD8}" srcOrd="0" destOrd="0" presId="urn:microsoft.com/office/officeart/2018/2/layout/IconCircleList"/>
    <dgm:cxn modelId="{AA8231DB-6025-4711-AD3F-391DA49D60FE}" srcId="{C88EAACA-A8D2-4FAC-8519-4E66C9AA9CE5}" destId="{AF5D9D76-8C47-4DCE-8129-6EC841041CD7}" srcOrd="0" destOrd="0" parTransId="{DA6B6D43-9121-40A2-8568-77A36E290E57}" sibTransId="{C9C31282-13D1-4448-AAB2-DF348644C7DF}"/>
    <dgm:cxn modelId="{42F5B0EC-B5F3-A24F-B43F-395FD91B08B4}" type="presOf" srcId="{ABB7335C-D4E7-494E-A139-F008284FC806}" destId="{1BC995C6-9033-4341-A2BD-2A1CD726958E}" srcOrd="0" destOrd="0" presId="urn:microsoft.com/office/officeart/2018/2/layout/IconCircleList"/>
    <dgm:cxn modelId="{08F988F8-F1CF-FE4E-B194-6B005F214F2C}" srcId="{C88EAACA-A8D2-4FAC-8519-4E66C9AA9CE5}" destId="{BFDAFF22-7084-794D-8431-4E9E3D705330}" srcOrd="3" destOrd="0" parTransId="{A9F0DC2B-CC97-E94A-B05D-7B368299AE3E}" sibTransId="{925AAC21-554B-3042-A6BE-97E337853DF9}"/>
    <dgm:cxn modelId="{0760F3A1-7966-3144-BAD6-3BE4DBF70EEB}" type="presParOf" srcId="{A5C30C1E-2112-4285-A5A1-5BF5E1EDAFF3}" destId="{BBA7E44A-ACAB-475A-A97B-8F8429C47959}" srcOrd="0" destOrd="0" presId="urn:microsoft.com/office/officeart/2018/2/layout/IconCircleList"/>
    <dgm:cxn modelId="{0AE72BBF-4B21-B14A-9ADB-20810091C9F3}" type="presParOf" srcId="{BBA7E44A-ACAB-475A-A97B-8F8429C47959}" destId="{84EB54C8-1111-4B98-9A94-F081A369BC44}" srcOrd="0" destOrd="0" presId="urn:microsoft.com/office/officeart/2018/2/layout/IconCircleList"/>
    <dgm:cxn modelId="{80608098-55DE-3744-ADC3-782744236336}" type="presParOf" srcId="{84EB54C8-1111-4B98-9A94-F081A369BC44}" destId="{A6130567-BD7E-46C2-818E-1AF690DECA75}" srcOrd="0" destOrd="0" presId="urn:microsoft.com/office/officeart/2018/2/layout/IconCircleList"/>
    <dgm:cxn modelId="{787760BF-EF99-7240-97C6-C99437A792B4}" type="presParOf" srcId="{84EB54C8-1111-4B98-9A94-F081A369BC44}" destId="{0FEA433C-2AE6-48A7-A1A6-8C7B34B68A59}" srcOrd="1" destOrd="0" presId="urn:microsoft.com/office/officeart/2018/2/layout/IconCircleList"/>
    <dgm:cxn modelId="{CE8B0C54-39D8-494F-B296-D4DD9082CD03}" type="presParOf" srcId="{84EB54C8-1111-4B98-9A94-F081A369BC44}" destId="{8955413B-CC34-406C-97E8-D530C45FAB40}" srcOrd="2" destOrd="0" presId="urn:microsoft.com/office/officeart/2018/2/layout/IconCircleList"/>
    <dgm:cxn modelId="{9F5041A9-D2F4-7246-8B0E-ADD36077E5A2}" type="presParOf" srcId="{84EB54C8-1111-4B98-9A94-F081A369BC44}" destId="{3D3BFA79-F934-4598-BCB5-7BD649623AD8}" srcOrd="3" destOrd="0" presId="urn:microsoft.com/office/officeart/2018/2/layout/IconCircleList"/>
    <dgm:cxn modelId="{1423461A-C733-BE40-9A2D-983A688EFA1E}" type="presParOf" srcId="{BBA7E44A-ACAB-475A-A97B-8F8429C47959}" destId="{2CA157BF-5945-49D2-8CAB-61C60B8C5242}" srcOrd="1" destOrd="0" presId="urn:microsoft.com/office/officeart/2018/2/layout/IconCircleList"/>
    <dgm:cxn modelId="{5A01F266-95FB-204E-B7D4-681A3AE838DC}" type="presParOf" srcId="{BBA7E44A-ACAB-475A-A97B-8F8429C47959}" destId="{7DDBEA1D-535A-47A7-B009-CA99BE965420}" srcOrd="2" destOrd="0" presId="urn:microsoft.com/office/officeart/2018/2/layout/IconCircleList"/>
    <dgm:cxn modelId="{D0E65E9B-CCBC-6A4D-A642-4C19B31A4B91}" type="presParOf" srcId="{7DDBEA1D-535A-47A7-B009-CA99BE965420}" destId="{9CBDD43D-4D00-409C-99F6-F6A8BDBED997}" srcOrd="0" destOrd="0" presId="urn:microsoft.com/office/officeart/2018/2/layout/IconCircleList"/>
    <dgm:cxn modelId="{2186E43D-9AE5-DE43-80E1-4D3D3A7B8EF6}" type="presParOf" srcId="{7DDBEA1D-535A-47A7-B009-CA99BE965420}" destId="{E5EE03DD-C8AD-4AEF-AA3A-993C0B46F89E}" srcOrd="1" destOrd="0" presId="urn:microsoft.com/office/officeart/2018/2/layout/IconCircleList"/>
    <dgm:cxn modelId="{9B2487B9-99D9-9446-A430-920564A794E0}" type="presParOf" srcId="{7DDBEA1D-535A-47A7-B009-CA99BE965420}" destId="{A812461D-FCDC-47D6-9497-DAA59CDDDF5D}" srcOrd="2" destOrd="0" presId="urn:microsoft.com/office/officeart/2018/2/layout/IconCircleList"/>
    <dgm:cxn modelId="{535C5040-5AED-C64B-B888-AD785B54972A}" type="presParOf" srcId="{7DDBEA1D-535A-47A7-B009-CA99BE965420}" destId="{FDB43E29-9B4E-404D-87F7-16FFBDAF5DC6}" srcOrd="3" destOrd="0" presId="urn:microsoft.com/office/officeart/2018/2/layout/IconCircleList"/>
    <dgm:cxn modelId="{A5A3BD73-5EE4-5647-AB74-90DC12648256}" type="presParOf" srcId="{BBA7E44A-ACAB-475A-A97B-8F8429C47959}" destId="{6480934C-51D4-4ECE-915A-1615ED5BFD50}" srcOrd="3" destOrd="0" presId="urn:microsoft.com/office/officeart/2018/2/layout/IconCircleList"/>
    <dgm:cxn modelId="{51AB4D5E-F08A-1541-A817-8F3D64143FC8}" type="presParOf" srcId="{BBA7E44A-ACAB-475A-A97B-8F8429C47959}" destId="{E8D37F99-8656-49E9-8F9A-4E2D1E6ABCC0}" srcOrd="4" destOrd="0" presId="urn:microsoft.com/office/officeart/2018/2/layout/IconCircleList"/>
    <dgm:cxn modelId="{F6AF52CC-5D26-AF49-90A5-77B3A195E51F}" type="presParOf" srcId="{E8D37F99-8656-49E9-8F9A-4E2D1E6ABCC0}" destId="{C0B6D3C5-4CB7-46AB-A1CB-45834EFB939C}" srcOrd="0" destOrd="0" presId="urn:microsoft.com/office/officeart/2018/2/layout/IconCircleList"/>
    <dgm:cxn modelId="{29F6FD61-5D1A-4342-B86D-702AA9C084D5}" type="presParOf" srcId="{E8D37F99-8656-49E9-8F9A-4E2D1E6ABCC0}" destId="{F8C5120F-E26F-4C8F-842A-9EEB0F1DD03B}" srcOrd="1" destOrd="0" presId="urn:microsoft.com/office/officeart/2018/2/layout/IconCircleList"/>
    <dgm:cxn modelId="{61AC0609-E2A8-8F49-B049-37A6CB839458}" type="presParOf" srcId="{E8D37F99-8656-49E9-8F9A-4E2D1E6ABCC0}" destId="{756435B6-6BAC-4730-87F8-25A5269BB6C4}" srcOrd="2" destOrd="0" presId="urn:microsoft.com/office/officeart/2018/2/layout/IconCircleList"/>
    <dgm:cxn modelId="{D51AC557-7936-2148-BF2E-2D748090548F}" type="presParOf" srcId="{E8D37F99-8656-49E9-8F9A-4E2D1E6ABCC0}" destId="{1BC995C6-9033-4341-A2BD-2A1CD726958E}" srcOrd="3" destOrd="0" presId="urn:microsoft.com/office/officeart/2018/2/layout/IconCircleList"/>
    <dgm:cxn modelId="{106A1F5E-9389-4D4F-9216-ADD69008A806}" type="presParOf" srcId="{BBA7E44A-ACAB-475A-A97B-8F8429C47959}" destId="{C5051D2A-748D-4F27-80A9-5A1D186B5D75}" srcOrd="5" destOrd="0" presId="urn:microsoft.com/office/officeart/2018/2/layout/IconCircleList"/>
    <dgm:cxn modelId="{0D51902B-39B3-174E-8B5D-62424F3F9C2F}" type="presParOf" srcId="{BBA7E44A-ACAB-475A-A97B-8F8429C47959}" destId="{2D8E1E91-7158-4098-A4E6-35F2DEBA8036}" srcOrd="6" destOrd="0" presId="urn:microsoft.com/office/officeart/2018/2/layout/IconCircleList"/>
    <dgm:cxn modelId="{4FCD3714-03B8-6244-A17E-80E18C12C182}" type="presParOf" srcId="{2D8E1E91-7158-4098-A4E6-35F2DEBA8036}" destId="{0D86B931-5580-4AA6-A5EB-C231E02BE54E}" srcOrd="0" destOrd="0" presId="urn:microsoft.com/office/officeart/2018/2/layout/IconCircleList"/>
    <dgm:cxn modelId="{CA659310-BFB4-E645-81C3-A9C2BADFF65B}" type="presParOf" srcId="{2D8E1E91-7158-4098-A4E6-35F2DEBA8036}" destId="{74C83904-906E-4077-A368-2B5EE431A627}" srcOrd="1" destOrd="0" presId="urn:microsoft.com/office/officeart/2018/2/layout/IconCircleList"/>
    <dgm:cxn modelId="{6882CBAB-A26A-3541-A840-279B9080B6FF}" type="presParOf" srcId="{2D8E1E91-7158-4098-A4E6-35F2DEBA8036}" destId="{0309BDFD-4378-47D0-921E-7E469E1F2C9F}" srcOrd="2" destOrd="0" presId="urn:microsoft.com/office/officeart/2018/2/layout/IconCircleList"/>
    <dgm:cxn modelId="{1764297E-3CD2-0A46-B318-5A57A605E5D6}" type="presParOf" srcId="{2D8E1E91-7158-4098-A4E6-35F2DEBA8036}" destId="{056FA934-3598-4ED2-9138-C15F3643247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2705C8-FB91-2D48-8EAE-743B2F3C0E1E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AF9D6B9-B852-D643-B669-6DF761596942}">
      <dgm:prSet phldrT="[Text]"/>
      <dgm:spPr/>
      <dgm:t>
        <a:bodyPr/>
        <a:lstStyle/>
        <a:p>
          <a:r>
            <a:rPr lang="en-US" dirty="0"/>
            <a:t>Objectives</a:t>
          </a:r>
        </a:p>
      </dgm:t>
    </dgm:pt>
    <dgm:pt modelId="{CE9948A1-871E-1540-A0AE-DD41416DED74}" type="parTrans" cxnId="{337FCACA-AD2D-2742-B672-D3EF54387028}">
      <dgm:prSet/>
      <dgm:spPr/>
      <dgm:t>
        <a:bodyPr/>
        <a:lstStyle/>
        <a:p>
          <a:endParaRPr lang="en-US"/>
        </a:p>
      </dgm:t>
    </dgm:pt>
    <dgm:pt modelId="{3EE7AEB0-3F7E-8843-8768-36BE0FB987A2}" type="sibTrans" cxnId="{337FCACA-AD2D-2742-B672-D3EF54387028}">
      <dgm:prSet/>
      <dgm:spPr/>
      <dgm:t>
        <a:bodyPr/>
        <a:lstStyle/>
        <a:p>
          <a:endParaRPr lang="en-US"/>
        </a:p>
      </dgm:t>
    </dgm:pt>
    <dgm:pt modelId="{6D9F6D56-937B-5241-98C8-03E23062BBCD}">
      <dgm:prSet phldrT="[Text]"/>
      <dgm:spPr/>
      <dgm:t>
        <a:bodyPr/>
        <a:lstStyle/>
        <a:p>
          <a:r>
            <a:rPr lang="en-US" dirty="0"/>
            <a:t>What does your </a:t>
          </a:r>
          <a:r>
            <a:rPr lang="en-US" dirty="0" err="1"/>
            <a:t>organisation</a:t>
          </a:r>
          <a:r>
            <a:rPr lang="en-US" dirty="0"/>
            <a:t> want to achieve?</a:t>
          </a:r>
        </a:p>
        <a:p>
          <a:r>
            <a:rPr lang="en-US" dirty="0"/>
            <a:t>How does security fit in?</a:t>
          </a:r>
        </a:p>
      </dgm:t>
    </dgm:pt>
    <dgm:pt modelId="{8E79F393-480F-8B44-BFED-0B51B88FBA03}" type="parTrans" cxnId="{BDEE34E7-CC36-3140-A3E1-C70ACC8E2CD1}">
      <dgm:prSet/>
      <dgm:spPr/>
      <dgm:t>
        <a:bodyPr/>
        <a:lstStyle/>
        <a:p>
          <a:endParaRPr lang="en-US"/>
        </a:p>
      </dgm:t>
    </dgm:pt>
    <dgm:pt modelId="{0B4237A4-10F6-AB43-A258-EDD95E8EFF25}" type="sibTrans" cxnId="{BDEE34E7-CC36-3140-A3E1-C70ACC8E2CD1}">
      <dgm:prSet/>
      <dgm:spPr/>
      <dgm:t>
        <a:bodyPr/>
        <a:lstStyle/>
        <a:p>
          <a:endParaRPr lang="en-US"/>
        </a:p>
      </dgm:t>
    </dgm:pt>
    <dgm:pt modelId="{F0BCBDC9-ADF0-7347-B828-BDB7A6F5AF65}">
      <dgm:prSet phldrT="[Text]"/>
      <dgm:spPr/>
      <dgm:t>
        <a:bodyPr/>
        <a:lstStyle/>
        <a:p>
          <a:r>
            <a:rPr lang="en-US" dirty="0"/>
            <a:t>Benchmark</a:t>
          </a:r>
        </a:p>
      </dgm:t>
    </dgm:pt>
    <dgm:pt modelId="{06FA8FBC-6063-E247-97DA-4001F1A425A4}" type="parTrans" cxnId="{51D24903-8A97-8045-8AAF-8D2BE9C36B37}">
      <dgm:prSet/>
      <dgm:spPr/>
      <dgm:t>
        <a:bodyPr/>
        <a:lstStyle/>
        <a:p>
          <a:endParaRPr lang="en-US"/>
        </a:p>
      </dgm:t>
    </dgm:pt>
    <dgm:pt modelId="{66E98F28-B336-1B42-923E-C1BD01773DD7}" type="sibTrans" cxnId="{51D24903-8A97-8045-8AAF-8D2BE9C36B37}">
      <dgm:prSet/>
      <dgm:spPr/>
      <dgm:t>
        <a:bodyPr/>
        <a:lstStyle/>
        <a:p>
          <a:endParaRPr lang="en-US"/>
        </a:p>
      </dgm:t>
    </dgm:pt>
    <dgm:pt modelId="{94F22756-A317-2045-BC36-470A082CBACC}">
      <dgm:prSet phldrT="[Text]"/>
      <dgm:spPr/>
      <dgm:t>
        <a:bodyPr/>
        <a:lstStyle/>
        <a:p>
          <a:r>
            <a:rPr lang="en-US" dirty="0"/>
            <a:t>Scope </a:t>
          </a:r>
        </a:p>
      </dgm:t>
    </dgm:pt>
    <dgm:pt modelId="{D59D2BAB-5C95-C248-8F2A-5FD5C9FEE5C4}" type="parTrans" cxnId="{BD98DED3-D78C-A945-8451-0CE6FDA607F5}">
      <dgm:prSet/>
      <dgm:spPr/>
      <dgm:t>
        <a:bodyPr/>
        <a:lstStyle/>
        <a:p>
          <a:endParaRPr lang="en-US"/>
        </a:p>
      </dgm:t>
    </dgm:pt>
    <dgm:pt modelId="{91376AD0-65F2-9D41-80FA-927EB1364380}" type="sibTrans" cxnId="{BD98DED3-D78C-A945-8451-0CE6FDA607F5}">
      <dgm:prSet/>
      <dgm:spPr/>
      <dgm:t>
        <a:bodyPr/>
        <a:lstStyle/>
        <a:p>
          <a:endParaRPr lang="en-US"/>
        </a:p>
      </dgm:t>
    </dgm:pt>
    <dgm:pt modelId="{661EAEA9-F652-2847-BC52-2C8F0826D5F5}">
      <dgm:prSet phldrT="[Text]"/>
      <dgm:spPr/>
      <dgm:t>
        <a:bodyPr/>
        <a:lstStyle/>
        <a:p>
          <a:r>
            <a:rPr lang="en-US" dirty="0"/>
            <a:t>ESRA</a:t>
          </a:r>
        </a:p>
      </dgm:t>
    </dgm:pt>
    <dgm:pt modelId="{5FEAD3FF-2B70-F448-BBEA-42B3E37A0B54}" type="parTrans" cxnId="{5B0D1B23-DD39-6E4D-9548-EA39A7676F89}">
      <dgm:prSet/>
      <dgm:spPr/>
      <dgm:t>
        <a:bodyPr/>
        <a:lstStyle/>
        <a:p>
          <a:endParaRPr lang="en-US"/>
        </a:p>
      </dgm:t>
    </dgm:pt>
    <dgm:pt modelId="{94362ECC-0EA4-1C45-A9BB-B120CC59DC2B}" type="sibTrans" cxnId="{5B0D1B23-DD39-6E4D-9548-EA39A7676F89}">
      <dgm:prSet/>
      <dgm:spPr/>
      <dgm:t>
        <a:bodyPr/>
        <a:lstStyle/>
        <a:p>
          <a:endParaRPr lang="en-US"/>
        </a:p>
      </dgm:t>
    </dgm:pt>
    <dgm:pt modelId="{29068452-FF4E-C143-8964-A07D9CE118BD}">
      <dgm:prSet phldrT="[Text]"/>
      <dgm:spPr/>
      <dgm:t>
        <a:bodyPr/>
        <a:lstStyle/>
        <a:p>
          <a:r>
            <a:rPr lang="en-US" dirty="0"/>
            <a:t>SRMBOK</a:t>
          </a:r>
        </a:p>
      </dgm:t>
    </dgm:pt>
    <dgm:pt modelId="{0B00460B-D4FF-6A49-B0C2-00C9F0084C4D}" type="parTrans" cxnId="{B8E40C21-C729-9740-A3D7-A08AF7C6CF94}">
      <dgm:prSet/>
      <dgm:spPr/>
      <dgm:t>
        <a:bodyPr/>
        <a:lstStyle/>
        <a:p>
          <a:endParaRPr lang="en-US"/>
        </a:p>
      </dgm:t>
    </dgm:pt>
    <dgm:pt modelId="{ED3EA13C-A98A-9F44-A946-EFD2C4ACD175}" type="sibTrans" cxnId="{B8E40C21-C729-9740-A3D7-A08AF7C6CF94}">
      <dgm:prSet/>
      <dgm:spPr/>
      <dgm:t>
        <a:bodyPr/>
        <a:lstStyle/>
        <a:p>
          <a:endParaRPr lang="en-US"/>
        </a:p>
      </dgm:t>
    </dgm:pt>
    <dgm:pt modelId="{EAE37C6F-A916-5345-BDD7-B454A2B37911}">
      <dgm:prSet phldrT="[Text]"/>
      <dgm:spPr/>
      <dgm:t>
        <a:bodyPr/>
        <a:lstStyle/>
        <a:p>
          <a:r>
            <a:rPr lang="en-US" dirty="0"/>
            <a:t>Outcomes</a:t>
          </a:r>
        </a:p>
      </dgm:t>
    </dgm:pt>
    <dgm:pt modelId="{56181791-694A-BF44-B8B3-A45EC39D4E38}" type="parTrans" cxnId="{42FD1789-4432-D14A-8D85-1106CA7DBAAA}">
      <dgm:prSet/>
      <dgm:spPr/>
      <dgm:t>
        <a:bodyPr/>
        <a:lstStyle/>
        <a:p>
          <a:endParaRPr lang="en-US"/>
        </a:p>
      </dgm:t>
    </dgm:pt>
    <dgm:pt modelId="{E877E57A-CB7F-BE46-B54A-C9F71F2F4E54}" type="sibTrans" cxnId="{42FD1789-4432-D14A-8D85-1106CA7DBAAA}">
      <dgm:prSet/>
      <dgm:spPr/>
      <dgm:t>
        <a:bodyPr/>
        <a:lstStyle/>
        <a:p>
          <a:endParaRPr lang="en-US"/>
        </a:p>
      </dgm:t>
    </dgm:pt>
    <dgm:pt modelId="{DDF163EE-E46F-6C4F-BCF2-95F39296355C}">
      <dgm:prSet phldrT="[Text]"/>
      <dgm:spPr/>
      <dgm:t>
        <a:bodyPr/>
        <a:lstStyle/>
        <a:p>
          <a:r>
            <a:rPr lang="en-US" dirty="0"/>
            <a:t>Analysis</a:t>
          </a:r>
        </a:p>
        <a:p>
          <a:r>
            <a:rPr lang="en-US" dirty="0"/>
            <a:t>Methodology</a:t>
          </a:r>
        </a:p>
        <a:p>
          <a:r>
            <a:rPr lang="en-US" dirty="0"/>
            <a:t>Plan</a:t>
          </a:r>
        </a:p>
        <a:p>
          <a:r>
            <a:rPr lang="en-US" dirty="0"/>
            <a:t>Metrics</a:t>
          </a:r>
        </a:p>
      </dgm:t>
    </dgm:pt>
    <dgm:pt modelId="{BF1827DA-E6B3-DE4C-A837-D931001E7CA5}" type="parTrans" cxnId="{7E073787-06EE-774C-8A8E-E510FFF5C62C}">
      <dgm:prSet/>
      <dgm:spPr/>
      <dgm:t>
        <a:bodyPr/>
        <a:lstStyle/>
        <a:p>
          <a:endParaRPr lang="en-US"/>
        </a:p>
      </dgm:t>
    </dgm:pt>
    <dgm:pt modelId="{859E5C68-ACE0-D944-9F5D-74905CB9FB3C}" type="sibTrans" cxnId="{7E073787-06EE-774C-8A8E-E510FFF5C62C}">
      <dgm:prSet/>
      <dgm:spPr/>
      <dgm:t>
        <a:bodyPr/>
        <a:lstStyle/>
        <a:p>
          <a:endParaRPr lang="en-US"/>
        </a:p>
      </dgm:t>
    </dgm:pt>
    <dgm:pt modelId="{F999FB77-3BB7-FE4C-9F98-7B2588C3BB9F}">
      <dgm:prSet phldrT="[Text]"/>
      <dgm:spPr/>
      <dgm:t>
        <a:bodyPr/>
        <a:lstStyle/>
        <a:p>
          <a:r>
            <a:rPr lang="en-US" dirty="0"/>
            <a:t>Context</a:t>
          </a:r>
        </a:p>
      </dgm:t>
    </dgm:pt>
    <dgm:pt modelId="{450F95FC-8CFE-0541-B10A-A102B02BA1E3}" type="parTrans" cxnId="{3971DB68-EA01-EE4E-A74C-83B8F09E25BF}">
      <dgm:prSet/>
      <dgm:spPr/>
      <dgm:t>
        <a:bodyPr/>
        <a:lstStyle/>
        <a:p>
          <a:endParaRPr lang="en-US"/>
        </a:p>
      </dgm:t>
    </dgm:pt>
    <dgm:pt modelId="{FE15B8B0-B50A-7240-A3D7-20D5EB1DAC24}" type="sibTrans" cxnId="{3971DB68-EA01-EE4E-A74C-83B8F09E25BF}">
      <dgm:prSet/>
      <dgm:spPr/>
      <dgm:t>
        <a:bodyPr/>
        <a:lstStyle/>
        <a:p>
          <a:endParaRPr lang="en-US"/>
        </a:p>
      </dgm:t>
    </dgm:pt>
    <dgm:pt modelId="{ABFA9CB7-BAE1-B740-BA76-1C83AEA7ACF5}">
      <dgm:prSet phldrT="[Text]"/>
      <dgm:spPr/>
      <dgm:t>
        <a:bodyPr/>
        <a:lstStyle/>
        <a:p>
          <a:r>
            <a:rPr lang="en-US" dirty="0"/>
            <a:t>Criteria</a:t>
          </a:r>
        </a:p>
      </dgm:t>
    </dgm:pt>
    <dgm:pt modelId="{D634E96B-659D-0E49-A7F6-9687EE13262E}" type="parTrans" cxnId="{2FA56E02-7350-E149-8704-4F1C6DDCEB78}">
      <dgm:prSet/>
      <dgm:spPr/>
      <dgm:t>
        <a:bodyPr/>
        <a:lstStyle/>
        <a:p>
          <a:endParaRPr lang="en-US"/>
        </a:p>
      </dgm:t>
    </dgm:pt>
    <dgm:pt modelId="{E168F71A-4749-4E4A-8E7E-561B161CAD92}" type="sibTrans" cxnId="{2FA56E02-7350-E149-8704-4F1C6DDCEB78}">
      <dgm:prSet/>
      <dgm:spPr/>
      <dgm:t>
        <a:bodyPr/>
        <a:lstStyle/>
        <a:p>
          <a:endParaRPr lang="en-US"/>
        </a:p>
      </dgm:t>
    </dgm:pt>
    <dgm:pt modelId="{26309B81-0C74-8B40-8B0C-4591881E4A3C}">
      <dgm:prSet phldrT="[Text]"/>
      <dgm:spPr/>
      <dgm:t>
        <a:bodyPr/>
        <a:lstStyle/>
        <a:p>
          <a:r>
            <a:rPr lang="en-US" dirty="0"/>
            <a:t>ISO31000</a:t>
          </a:r>
        </a:p>
      </dgm:t>
    </dgm:pt>
    <dgm:pt modelId="{1E509F37-FD78-2942-9265-42A2EB5A0AA4}" type="parTrans" cxnId="{E3D288E9-52C6-DE43-B2CF-4EEB594C7F3A}">
      <dgm:prSet/>
      <dgm:spPr/>
      <dgm:t>
        <a:bodyPr/>
        <a:lstStyle/>
        <a:p>
          <a:endParaRPr lang="en-US"/>
        </a:p>
      </dgm:t>
    </dgm:pt>
    <dgm:pt modelId="{D70F42E2-4205-2C41-828D-5C3A42EF3244}" type="sibTrans" cxnId="{E3D288E9-52C6-DE43-B2CF-4EEB594C7F3A}">
      <dgm:prSet/>
      <dgm:spPr/>
      <dgm:t>
        <a:bodyPr/>
        <a:lstStyle/>
        <a:p>
          <a:endParaRPr lang="en-US"/>
        </a:p>
      </dgm:t>
    </dgm:pt>
    <dgm:pt modelId="{FF75DEFD-65F6-1240-8A20-8A8422A0407A}">
      <dgm:prSet phldrT="[Text]"/>
      <dgm:spPr/>
      <dgm:t>
        <a:bodyPr/>
        <a:lstStyle/>
        <a:p>
          <a:r>
            <a:rPr lang="en-US" dirty="0"/>
            <a:t>Other </a:t>
          </a:r>
        </a:p>
      </dgm:t>
    </dgm:pt>
    <dgm:pt modelId="{6607A62D-0C1D-5146-AD37-752CDC609010}" type="parTrans" cxnId="{3FE7E419-5DD4-4248-9F76-39C3F31BB66C}">
      <dgm:prSet/>
      <dgm:spPr/>
      <dgm:t>
        <a:bodyPr/>
        <a:lstStyle/>
        <a:p>
          <a:endParaRPr lang="en-US"/>
        </a:p>
      </dgm:t>
    </dgm:pt>
    <dgm:pt modelId="{C6F73DF1-2D94-4944-98EC-8F59277CD8C9}" type="sibTrans" cxnId="{3FE7E419-5DD4-4248-9F76-39C3F31BB66C}">
      <dgm:prSet/>
      <dgm:spPr/>
      <dgm:t>
        <a:bodyPr/>
        <a:lstStyle/>
        <a:p>
          <a:endParaRPr lang="en-US"/>
        </a:p>
      </dgm:t>
    </dgm:pt>
    <dgm:pt modelId="{8C38E9ED-6EAA-EC4C-B371-6DEC27FCF509}" type="pres">
      <dgm:prSet presAssocID="{3C2705C8-FB91-2D48-8EAE-743B2F3C0E1E}" presName="Name0" presStyleCnt="0">
        <dgm:presLayoutVars>
          <dgm:dir/>
          <dgm:animLvl val="lvl"/>
          <dgm:resizeHandles val="exact"/>
        </dgm:presLayoutVars>
      </dgm:prSet>
      <dgm:spPr/>
    </dgm:pt>
    <dgm:pt modelId="{0074698D-B0B9-A64C-92FD-1C196A7B7E53}" type="pres">
      <dgm:prSet presAssocID="{8AF9D6B9-B852-D643-B669-6DF761596942}" presName="composite" presStyleCnt="0"/>
      <dgm:spPr/>
    </dgm:pt>
    <dgm:pt modelId="{79C5A533-3739-7E49-A002-183C90D915B4}" type="pres">
      <dgm:prSet presAssocID="{8AF9D6B9-B852-D643-B669-6DF761596942}" presName="parTx" presStyleLbl="alignNode1" presStyleIdx="0" presStyleCnt="4">
        <dgm:presLayoutVars>
          <dgm:chMax val="0"/>
          <dgm:chPref val="0"/>
        </dgm:presLayoutVars>
      </dgm:prSet>
      <dgm:spPr/>
    </dgm:pt>
    <dgm:pt modelId="{F06AEB39-94E0-AC43-ACE9-8B02A5EF574B}" type="pres">
      <dgm:prSet presAssocID="{8AF9D6B9-B852-D643-B669-6DF761596942}" presName="desTx" presStyleLbl="alignAccFollowNode1" presStyleIdx="0" presStyleCnt="4">
        <dgm:presLayoutVars/>
      </dgm:prSet>
      <dgm:spPr/>
    </dgm:pt>
    <dgm:pt modelId="{B2E84D76-DD80-C847-92BE-8AE1734300CF}" type="pres">
      <dgm:prSet presAssocID="{3EE7AEB0-3F7E-8843-8768-36BE0FB987A2}" presName="space" presStyleCnt="0"/>
      <dgm:spPr/>
    </dgm:pt>
    <dgm:pt modelId="{A72FF8D3-9168-B547-B639-EC075D1C3900}" type="pres">
      <dgm:prSet presAssocID="{F0BCBDC9-ADF0-7347-B828-BDB7A6F5AF65}" presName="composite" presStyleCnt="0"/>
      <dgm:spPr/>
    </dgm:pt>
    <dgm:pt modelId="{91B47B24-BD4E-3942-B01B-6B745906E1CE}" type="pres">
      <dgm:prSet presAssocID="{F0BCBDC9-ADF0-7347-B828-BDB7A6F5AF65}" presName="parTx" presStyleLbl="alignNode1" presStyleIdx="1" presStyleCnt="4">
        <dgm:presLayoutVars>
          <dgm:chMax val="0"/>
          <dgm:chPref val="0"/>
        </dgm:presLayoutVars>
      </dgm:prSet>
      <dgm:spPr/>
    </dgm:pt>
    <dgm:pt modelId="{E2CE46DA-48C4-BA49-9859-920DB7F281B0}" type="pres">
      <dgm:prSet presAssocID="{F0BCBDC9-ADF0-7347-B828-BDB7A6F5AF65}" presName="desTx" presStyleLbl="alignAccFollowNode1" presStyleIdx="1" presStyleCnt="4">
        <dgm:presLayoutVars/>
      </dgm:prSet>
      <dgm:spPr/>
    </dgm:pt>
    <dgm:pt modelId="{C621FC7B-0633-5A4F-9C98-C77D245DD192}" type="pres">
      <dgm:prSet presAssocID="{66E98F28-B336-1B42-923E-C1BD01773DD7}" presName="space" presStyleCnt="0"/>
      <dgm:spPr/>
    </dgm:pt>
    <dgm:pt modelId="{2C089CC3-7043-0641-A192-AD5F3B0FF1F0}" type="pres">
      <dgm:prSet presAssocID="{661EAEA9-F652-2847-BC52-2C8F0826D5F5}" presName="composite" presStyleCnt="0"/>
      <dgm:spPr/>
    </dgm:pt>
    <dgm:pt modelId="{4793101B-A553-6C4E-A579-6840BC72D0CE}" type="pres">
      <dgm:prSet presAssocID="{661EAEA9-F652-2847-BC52-2C8F0826D5F5}" presName="parTx" presStyleLbl="alignNode1" presStyleIdx="2" presStyleCnt="4">
        <dgm:presLayoutVars>
          <dgm:chMax val="0"/>
          <dgm:chPref val="0"/>
        </dgm:presLayoutVars>
      </dgm:prSet>
      <dgm:spPr/>
    </dgm:pt>
    <dgm:pt modelId="{E3FCCE61-8775-EA4B-A354-2C7AFB9E2682}" type="pres">
      <dgm:prSet presAssocID="{661EAEA9-F652-2847-BC52-2C8F0826D5F5}" presName="desTx" presStyleLbl="alignAccFollowNode1" presStyleIdx="2" presStyleCnt="4">
        <dgm:presLayoutVars/>
      </dgm:prSet>
      <dgm:spPr/>
    </dgm:pt>
    <dgm:pt modelId="{606A1EDC-9720-B048-95B2-7A33D28703F9}" type="pres">
      <dgm:prSet presAssocID="{94362ECC-0EA4-1C45-A9BB-B120CC59DC2B}" presName="space" presStyleCnt="0"/>
      <dgm:spPr/>
    </dgm:pt>
    <dgm:pt modelId="{8A1BE262-246E-244B-B61B-FFCE3496F86B}" type="pres">
      <dgm:prSet presAssocID="{EAE37C6F-A916-5345-BDD7-B454A2B37911}" presName="composite" presStyleCnt="0"/>
      <dgm:spPr/>
    </dgm:pt>
    <dgm:pt modelId="{E04F908E-0198-A647-8CFA-C9324F92476B}" type="pres">
      <dgm:prSet presAssocID="{EAE37C6F-A916-5345-BDD7-B454A2B37911}" presName="parTx" presStyleLbl="alignNode1" presStyleIdx="3" presStyleCnt="4">
        <dgm:presLayoutVars>
          <dgm:chMax val="0"/>
          <dgm:chPref val="0"/>
        </dgm:presLayoutVars>
      </dgm:prSet>
      <dgm:spPr/>
    </dgm:pt>
    <dgm:pt modelId="{D35D80D4-51A7-8343-B882-F1697C05269C}" type="pres">
      <dgm:prSet presAssocID="{EAE37C6F-A916-5345-BDD7-B454A2B37911}" presName="desTx" presStyleLbl="alignAccFollowNode1" presStyleIdx="3" presStyleCnt="4">
        <dgm:presLayoutVars/>
      </dgm:prSet>
      <dgm:spPr/>
    </dgm:pt>
  </dgm:ptLst>
  <dgm:cxnLst>
    <dgm:cxn modelId="{94AE7800-03E3-D541-AF29-59D01E25840A}" type="presOf" srcId="{661EAEA9-F652-2847-BC52-2C8F0826D5F5}" destId="{4793101B-A553-6C4E-A579-6840BC72D0CE}" srcOrd="0" destOrd="0" presId="urn:microsoft.com/office/officeart/2016/7/layout/ChevronBlockProcess"/>
    <dgm:cxn modelId="{2FA56E02-7350-E149-8704-4F1C6DDCEB78}" srcId="{F0BCBDC9-ADF0-7347-B828-BDB7A6F5AF65}" destId="{ABFA9CB7-BAE1-B740-BA76-1C83AEA7ACF5}" srcOrd="2" destOrd="0" parTransId="{D634E96B-659D-0E49-A7F6-9687EE13262E}" sibTransId="{E168F71A-4749-4E4A-8E7E-561B161CAD92}"/>
    <dgm:cxn modelId="{51D24903-8A97-8045-8AAF-8D2BE9C36B37}" srcId="{3C2705C8-FB91-2D48-8EAE-743B2F3C0E1E}" destId="{F0BCBDC9-ADF0-7347-B828-BDB7A6F5AF65}" srcOrd="1" destOrd="0" parTransId="{06FA8FBC-6063-E247-97DA-4001F1A425A4}" sibTransId="{66E98F28-B336-1B42-923E-C1BD01773DD7}"/>
    <dgm:cxn modelId="{7207AB04-678D-424C-A418-6FA5A69F1988}" type="presOf" srcId="{FF75DEFD-65F6-1240-8A20-8A8422A0407A}" destId="{E3FCCE61-8775-EA4B-A354-2C7AFB9E2682}" srcOrd="0" destOrd="2" presId="urn:microsoft.com/office/officeart/2016/7/layout/ChevronBlockProcess"/>
    <dgm:cxn modelId="{3FE7E419-5DD4-4248-9F76-39C3F31BB66C}" srcId="{661EAEA9-F652-2847-BC52-2C8F0826D5F5}" destId="{FF75DEFD-65F6-1240-8A20-8A8422A0407A}" srcOrd="2" destOrd="0" parTransId="{6607A62D-0C1D-5146-AD37-752CDC609010}" sibTransId="{C6F73DF1-2D94-4944-98EC-8F59277CD8C9}"/>
    <dgm:cxn modelId="{B8E40C21-C729-9740-A3D7-A08AF7C6CF94}" srcId="{661EAEA9-F652-2847-BC52-2C8F0826D5F5}" destId="{29068452-FF4E-C143-8964-A07D9CE118BD}" srcOrd="0" destOrd="0" parTransId="{0B00460B-D4FF-6A49-B0C2-00C9F0084C4D}" sibTransId="{ED3EA13C-A98A-9F44-A946-EFD2C4ACD175}"/>
    <dgm:cxn modelId="{5B0D1B23-DD39-6E4D-9548-EA39A7676F89}" srcId="{3C2705C8-FB91-2D48-8EAE-743B2F3C0E1E}" destId="{661EAEA9-F652-2847-BC52-2C8F0826D5F5}" srcOrd="2" destOrd="0" parTransId="{5FEAD3FF-2B70-F448-BBEA-42B3E37A0B54}" sibTransId="{94362ECC-0EA4-1C45-A9BB-B120CC59DC2B}"/>
    <dgm:cxn modelId="{D25C0D2A-BD00-E646-9A3B-2471B98B9117}" type="presOf" srcId="{EAE37C6F-A916-5345-BDD7-B454A2B37911}" destId="{E04F908E-0198-A647-8CFA-C9324F92476B}" srcOrd="0" destOrd="0" presId="urn:microsoft.com/office/officeart/2016/7/layout/ChevronBlockProcess"/>
    <dgm:cxn modelId="{5DAB5348-E078-6F4C-9BA2-FE27EA0DEC10}" type="presOf" srcId="{8AF9D6B9-B852-D643-B669-6DF761596942}" destId="{79C5A533-3739-7E49-A002-183C90D915B4}" srcOrd="0" destOrd="0" presId="urn:microsoft.com/office/officeart/2016/7/layout/ChevronBlockProcess"/>
    <dgm:cxn modelId="{5A0E1649-D1E0-924E-91FD-AFEAF432F935}" type="presOf" srcId="{94F22756-A317-2045-BC36-470A082CBACC}" destId="{E2CE46DA-48C4-BA49-9859-920DB7F281B0}" srcOrd="0" destOrd="0" presId="urn:microsoft.com/office/officeart/2016/7/layout/ChevronBlockProcess"/>
    <dgm:cxn modelId="{9ADCD74D-4C23-1949-B2CD-C70200F5CB11}" type="presOf" srcId="{ABFA9CB7-BAE1-B740-BA76-1C83AEA7ACF5}" destId="{E2CE46DA-48C4-BA49-9859-920DB7F281B0}" srcOrd="0" destOrd="2" presId="urn:microsoft.com/office/officeart/2016/7/layout/ChevronBlockProcess"/>
    <dgm:cxn modelId="{002BB94E-C174-5C42-A8B5-97FC5EF54C2E}" type="presOf" srcId="{26309B81-0C74-8B40-8B0C-4591881E4A3C}" destId="{E3FCCE61-8775-EA4B-A354-2C7AFB9E2682}" srcOrd="0" destOrd="1" presId="urn:microsoft.com/office/officeart/2016/7/layout/ChevronBlockProcess"/>
    <dgm:cxn modelId="{3971DB68-EA01-EE4E-A74C-83B8F09E25BF}" srcId="{F0BCBDC9-ADF0-7347-B828-BDB7A6F5AF65}" destId="{F999FB77-3BB7-FE4C-9F98-7B2588C3BB9F}" srcOrd="1" destOrd="0" parTransId="{450F95FC-8CFE-0541-B10A-A102B02BA1E3}" sibTransId="{FE15B8B0-B50A-7240-A3D7-20D5EB1DAC24}"/>
    <dgm:cxn modelId="{975F8773-1424-C643-AA01-269CD3F58318}" type="presOf" srcId="{6D9F6D56-937B-5241-98C8-03E23062BBCD}" destId="{F06AEB39-94E0-AC43-ACE9-8B02A5EF574B}" srcOrd="0" destOrd="0" presId="urn:microsoft.com/office/officeart/2016/7/layout/ChevronBlockProcess"/>
    <dgm:cxn modelId="{7E073787-06EE-774C-8A8E-E510FFF5C62C}" srcId="{EAE37C6F-A916-5345-BDD7-B454A2B37911}" destId="{DDF163EE-E46F-6C4F-BCF2-95F39296355C}" srcOrd="0" destOrd="0" parTransId="{BF1827DA-E6B3-DE4C-A837-D931001E7CA5}" sibTransId="{859E5C68-ACE0-D944-9F5D-74905CB9FB3C}"/>
    <dgm:cxn modelId="{42FD1789-4432-D14A-8D85-1106CA7DBAAA}" srcId="{3C2705C8-FB91-2D48-8EAE-743B2F3C0E1E}" destId="{EAE37C6F-A916-5345-BDD7-B454A2B37911}" srcOrd="3" destOrd="0" parTransId="{56181791-694A-BF44-B8B3-A45EC39D4E38}" sibTransId="{E877E57A-CB7F-BE46-B54A-C9F71F2F4E54}"/>
    <dgm:cxn modelId="{B898BAAE-7A4C-B149-A277-BED1988E73BF}" type="presOf" srcId="{DDF163EE-E46F-6C4F-BCF2-95F39296355C}" destId="{D35D80D4-51A7-8343-B882-F1697C05269C}" srcOrd="0" destOrd="0" presId="urn:microsoft.com/office/officeart/2016/7/layout/ChevronBlockProcess"/>
    <dgm:cxn modelId="{0A7F33B8-A813-BE4C-A276-EDACC0228676}" type="presOf" srcId="{3C2705C8-FB91-2D48-8EAE-743B2F3C0E1E}" destId="{8C38E9ED-6EAA-EC4C-B371-6DEC27FCF509}" srcOrd="0" destOrd="0" presId="urn:microsoft.com/office/officeart/2016/7/layout/ChevronBlockProcess"/>
    <dgm:cxn modelId="{B0D848B9-C485-2145-87F2-C05FF8C70582}" type="presOf" srcId="{F999FB77-3BB7-FE4C-9F98-7B2588C3BB9F}" destId="{E2CE46DA-48C4-BA49-9859-920DB7F281B0}" srcOrd="0" destOrd="1" presId="urn:microsoft.com/office/officeart/2016/7/layout/ChevronBlockProcess"/>
    <dgm:cxn modelId="{FE8380C8-C687-1E42-B67C-2058323A8431}" type="presOf" srcId="{F0BCBDC9-ADF0-7347-B828-BDB7A6F5AF65}" destId="{91B47B24-BD4E-3942-B01B-6B745906E1CE}" srcOrd="0" destOrd="0" presId="urn:microsoft.com/office/officeart/2016/7/layout/ChevronBlockProcess"/>
    <dgm:cxn modelId="{337FCACA-AD2D-2742-B672-D3EF54387028}" srcId="{3C2705C8-FB91-2D48-8EAE-743B2F3C0E1E}" destId="{8AF9D6B9-B852-D643-B669-6DF761596942}" srcOrd="0" destOrd="0" parTransId="{CE9948A1-871E-1540-A0AE-DD41416DED74}" sibTransId="{3EE7AEB0-3F7E-8843-8768-36BE0FB987A2}"/>
    <dgm:cxn modelId="{7B7EE0D0-89B6-3646-B7C8-265B565A0937}" type="presOf" srcId="{29068452-FF4E-C143-8964-A07D9CE118BD}" destId="{E3FCCE61-8775-EA4B-A354-2C7AFB9E2682}" srcOrd="0" destOrd="0" presId="urn:microsoft.com/office/officeart/2016/7/layout/ChevronBlockProcess"/>
    <dgm:cxn modelId="{BD98DED3-D78C-A945-8451-0CE6FDA607F5}" srcId="{F0BCBDC9-ADF0-7347-B828-BDB7A6F5AF65}" destId="{94F22756-A317-2045-BC36-470A082CBACC}" srcOrd="0" destOrd="0" parTransId="{D59D2BAB-5C95-C248-8F2A-5FD5C9FEE5C4}" sibTransId="{91376AD0-65F2-9D41-80FA-927EB1364380}"/>
    <dgm:cxn modelId="{BDEE34E7-CC36-3140-A3E1-C70ACC8E2CD1}" srcId="{8AF9D6B9-B852-D643-B669-6DF761596942}" destId="{6D9F6D56-937B-5241-98C8-03E23062BBCD}" srcOrd="0" destOrd="0" parTransId="{8E79F393-480F-8B44-BFED-0B51B88FBA03}" sibTransId="{0B4237A4-10F6-AB43-A258-EDD95E8EFF25}"/>
    <dgm:cxn modelId="{E3D288E9-52C6-DE43-B2CF-4EEB594C7F3A}" srcId="{661EAEA9-F652-2847-BC52-2C8F0826D5F5}" destId="{26309B81-0C74-8B40-8B0C-4591881E4A3C}" srcOrd="1" destOrd="0" parTransId="{1E509F37-FD78-2942-9265-42A2EB5A0AA4}" sibTransId="{D70F42E2-4205-2C41-828D-5C3A42EF3244}"/>
    <dgm:cxn modelId="{36602958-8FD7-1E45-A314-FA51C11B1637}" type="presParOf" srcId="{8C38E9ED-6EAA-EC4C-B371-6DEC27FCF509}" destId="{0074698D-B0B9-A64C-92FD-1C196A7B7E53}" srcOrd="0" destOrd="0" presId="urn:microsoft.com/office/officeart/2016/7/layout/ChevronBlockProcess"/>
    <dgm:cxn modelId="{200222D6-4279-3F4B-A417-A9EAADCFCE88}" type="presParOf" srcId="{0074698D-B0B9-A64C-92FD-1C196A7B7E53}" destId="{79C5A533-3739-7E49-A002-183C90D915B4}" srcOrd="0" destOrd="0" presId="urn:microsoft.com/office/officeart/2016/7/layout/ChevronBlockProcess"/>
    <dgm:cxn modelId="{7A33CBD6-8424-3840-822F-385E30C4F49C}" type="presParOf" srcId="{0074698D-B0B9-A64C-92FD-1C196A7B7E53}" destId="{F06AEB39-94E0-AC43-ACE9-8B02A5EF574B}" srcOrd="1" destOrd="0" presId="urn:microsoft.com/office/officeart/2016/7/layout/ChevronBlockProcess"/>
    <dgm:cxn modelId="{0FCC06EE-EE5E-B542-82DD-895480CD72FD}" type="presParOf" srcId="{8C38E9ED-6EAA-EC4C-B371-6DEC27FCF509}" destId="{B2E84D76-DD80-C847-92BE-8AE1734300CF}" srcOrd="1" destOrd="0" presId="urn:microsoft.com/office/officeart/2016/7/layout/ChevronBlockProcess"/>
    <dgm:cxn modelId="{FF91BFAB-CF12-CC43-8E80-1B432C302730}" type="presParOf" srcId="{8C38E9ED-6EAA-EC4C-B371-6DEC27FCF509}" destId="{A72FF8D3-9168-B547-B639-EC075D1C3900}" srcOrd="2" destOrd="0" presId="urn:microsoft.com/office/officeart/2016/7/layout/ChevronBlockProcess"/>
    <dgm:cxn modelId="{14B4DF4C-50D7-D34F-8548-4B56CD2CE9B3}" type="presParOf" srcId="{A72FF8D3-9168-B547-B639-EC075D1C3900}" destId="{91B47B24-BD4E-3942-B01B-6B745906E1CE}" srcOrd="0" destOrd="0" presId="urn:microsoft.com/office/officeart/2016/7/layout/ChevronBlockProcess"/>
    <dgm:cxn modelId="{7E485515-4955-D64A-A058-E5B47AB69C37}" type="presParOf" srcId="{A72FF8D3-9168-B547-B639-EC075D1C3900}" destId="{E2CE46DA-48C4-BA49-9859-920DB7F281B0}" srcOrd="1" destOrd="0" presId="urn:microsoft.com/office/officeart/2016/7/layout/ChevronBlockProcess"/>
    <dgm:cxn modelId="{30C4384B-54A6-A74E-B42E-5FCD60A60431}" type="presParOf" srcId="{8C38E9ED-6EAA-EC4C-B371-6DEC27FCF509}" destId="{C621FC7B-0633-5A4F-9C98-C77D245DD192}" srcOrd="3" destOrd="0" presId="urn:microsoft.com/office/officeart/2016/7/layout/ChevronBlockProcess"/>
    <dgm:cxn modelId="{58BFDFF4-9C2E-964F-9697-D29C6B9EA9B5}" type="presParOf" srcId="{8C38E9ED-6EAA-EC4C-B371-6DEC27FCF509}" destId="{2C089CC3-7043-0641-A192-AD5F3B0FF1F0}" srcOrd="4" destOrd="0" presId="urn:microsoft.com/office/officeart/2016/7/layout/ChevronBlockProcess"/>
    <dgm:cxn modelId="{4E24570F-C592-0047-B138-E2BA560F1CFE}" type="presParOf" srcId="{2C089CC3-7043-0641-A192-AD5F3B0FF1F0}" destId="{4793101B-A553-6C4E-A579-6840BC72D0CE}" srcOrd="0" destOrd="0" presId="urn:microsoft.com/office/officeart/2016/7/layout/ChevronBlockProcess"/>
    <dgm:cxn modelId="{4E95B854-1E1C-FA46-A246-02C2E9CB4135}" type="presParOf" srcId="{2C089CC3-7043-0641-A192-AD5F3B0FF1F0}" destId="{E3FCCE61-8775-EA4B-A354-2C7AFB9E2682}" srcOrd="1" destOrd="0" presId="urn:microsoft.com/office/officeart/2016/7/layout/ChevronBlockProcess"/>
    <dgm:cxn modelId="{B0BD0DFA-F4B4-D249-914B-CC43B8DFBC06}" type="presParOf" srcId="{8C38E9ED-6EAA-EC4C-B371-6DEC27FCF509}" destId="{606A1EDC-9720-B048-95B2-7A33D28703F9}" srcOrd="5" destOrd="0" presId="urn:microsoft.com/office/officeart/2016/7/layout/ChevronBlockProcess"/>
    <dgm:cxn modelId="{E8993290-D84C-104E-93D5-65F16FAF756E}" type="presParOf" srcId="{8C38E9ED-6EAA-EC4C-B371-6DEC27FCF509}" destId="{8A1BE262-246E-244B-B61B-FFCE3496F86B}" srcOrd="6" destOrd="0" presId="urn:microsoft.com/office/officeart/2016/7/layout/ChevronBlockProcess"/>
    <dgm:cxn modelId="{25975642-D46A-E947-A82B-2BFB088E70D5}" type="presParOf" srcId="{8A1BE262-246E-244B-B61B-FFCE3496F86B}" destId="{E04F908E-0198-A647-8CFA-C9324F92476B}" srcOrd="0" destOrd="0" presId="urn:microsoft.com/office/officeart/2016/7/layout/ChevronBlockProcess"/>
    <dgm:cxn modelId="{601336E5-088C-A940-9975-53339E746C14}" type="presParOf" srcId="{8A1BE262-246E-244B-B61B-FFCE3496F86B}" destId="{D35D80D4-51A7-8343-B882-F1697C05269C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C1B1DF-8CD5-460E-83D7-A63BEFA217B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7C883B-BEC1-4F94-B4D5-67284C87D290}">
      <dgm:prSet/>
      <dgm:spPr/>
      <dgm:t>
        <a:bodyPr/>
        <a:lstStyle/>
        <a:p>
          <a:pPr>
            <a:defRPr cap="all"/>
          </a:pPr>
          <a:r>
            <a:rPr lang="en-US" b="0" baseline="0"/>
            <a:t>Strategic</a:t>
          </a:r>
          <a:endParaRPr lang="en-US"/>
        </a:p>
      </dgm:t>
    </dgm:pt>
    <dgm:pt modelId="{8F7E6411-6C9D-458D-A64E-C53F53E33C1C}" type="parTrans" cxnId="{E90BCC3B-3ED5-489C-826D-3569272DE374}">
      <dgm:prSet/>
      <dgm:spPr/>
      <dgm:t>
        <a:bodyPr/>
        <a:lstStyle/>
        <a:p>
          <a:endParaRPr lang="en-US"/>
        </a:p>
      </dgm:t>
    </dgm:pt>
    <dgm:pt modelId="{BEC5A151-2467-4933-BC31-0A69C1D77A8A}" type="sibTrans" cxnId="{E90BCC3B-3ED5-489C-826D-3569272DE374}">
      <dgm:prSet/>
      <dgm:spPr/>
      <dgm:t>
        <a:bodyPr/>
        <a:lstStyle/>
        <a:p>
          <a:endParaRPr lang="en-US"/>
        </a:p>
      </dgm:t>
    </dgm:pt>
    <dgm:pt modelId="{B6512C48-04BE-405D-B4ED-13131DDDCFFD}">
      <dgm:prSet/>
      <dgm:spPr/>
      <dgm:t>
        <a:bodyPr/>
        <a:lstStyle/>
        <a:p>
          <a:pPr>
            <a:defRPr cap="all"/>
          </a:pPr>
          <a:r>
            <a:rPr lang="en-US" b="0" baseline="0"/>
            <a:t>Operational</a:t>
          </a:r>
          <a:endParaRPr lang="en-US"/>
        </a:p>
      </dgm:t>
    </dgm:pt>
    <dgm:pt modelId="{5E270EE8-06ED-498F-8429-44A3F41EAC59}" type="parTrans" cxnId="{24334005-3CDA-47E7-9838-0A21D6077D34}">
      <dgm:prSet/>
      <dgm:spPr/>
      <dgm:t>
        <a:bodyPr/>
        <a:lstStyle/>
        <a:p>
          <a:endParaRPr lang="en-US"/>
        </a:p>
      </dgm:t>
    </dgm:pt>
    <dgm:pt modelId="{3F10BA24-5DF2-4CA4-8457-11B185AA9E74}" type="sibTrans" cxnId="{24334005-3CDA-47E7-9838-0A21D6077D34}">
      <dgm:prSet/>
      <dgm:spPr/>
      <dgm:t>
        <a:bodyPr/>
        <a:lstStyle/>
        <a:p>
          <a:endParaRPr lang="en-US"/>
        </a:p>
      </dgm:t>
    </dgm:pt>
    <dgm:pt modelId="{5065751C-8818-4123-B6E3-AD7ACD6822E8}">
      <dgm:prSet/>
      <dgm:spPr/>
      <dgm:t>
        <a:bodyPr/>
        <a:lstStyle/>
        <a:p>
          <a:pPr>
            <a:defRPr cap="all"/>
          </a:pPr>
          <a:r>
            <a:rPr lang="en-US" b="0" baseline="0"/>
            <a:t>Tactical</a:t>
          </a:r>
          <a:endParaRPr lang="en-US"/>
        </a:p>
      </dgm:t>
    </dgm:pt>
    <dgm:pt modelId="{393E2F0E-F5CF-4931-A051-F5EDE23DFF32}" type="parTrans" cxnId="{F0E250C1-0A46-4E91-BFB8-A18F457C12BC}">
      <dgm:prSet/>
      <dgm:spPr/>
      <dgm:t>
        <a:bodyPr/>
        <a:lstStyle/>
        <a:p>
          <a:endParaRPr lang="en-US"/>
        </a:p>
      </dgm:t>
    </dgm:pt>
    <dgm:pt modelId="{C695ED58-D4DB-45DA-B8EE-63A0A9CF2DFD}" type="sibTrans" cxnId="{F0E250C1-0A46-4E91-BFB8-A18F457C12BC}">
      <dgm:prSet/>
      <dgm:spPr/>
      <dgm:t>
        <a:bodyPr/>
        <a:lstStyle/>
        <a:p>
          <a:endParaRPr lang="en-US"/>
        </a:p>
      </dgm:t>
    </dgm:pt>
    <dgm:pt modelId="{41869DF4-588A-9345-86B6-311DB1D2306A}">
      <dgm:prSet/>
      <dgm:spPr/>
      <dgm:t>
        <a:bodyPr/>
        <a:lstStyle/>
        <a:p>
          <a:pPr>
            <a:defRPr cap="all"/>
          </a:pPr>
          <a:r>
            <a:rPr lang="en-US"/>
            <a:t>Background</a:t>
          </a:r>
        </a:p>
      </dgm:t>
    </dgm:pt>
    <dgm:pt modelId="{0C5698C5-23AC-0A4D-8836-6E2FB5D2D75E}" type="parTrans" cxnId="{487E00FF-ED6D-2149-9CE5-03245CC1B2BE}">
      <dgm:prSet/>
      <dgm:spPr/>
      <dgm:t>
        <a:bodyPr/>
        <a:lstStyle/>
        <a:p>
          <a:endParaRPr lang="en-US"/>
        </a:p>
      </dgm:t>
    </dgm:pt>
    <dgm:pt modelId="{F50E63CB-CA2B-4547-BE2C-0F92E0154E5F}" type="sibTrans" cxnId="{487E00FF-ED6D-2149-9CE5-03245CC1B2BE}">
      <dgm:prSet/>
      <dgm:spPr/>
    </dgm:pt>
    <dgm:pt modelId="{A971F9DA-F457-4746-9FF3-F5C74D2407C4}" type="pres">
      <dgm:prSet presAssocID="{20C1B1DF-8CD5-460E-83D7-A63BEFA217B0}" presName="vert0" presStyleCnt="0">
        <dgm:presLayoutVars>
          <dgm:dir/>
          <dgm:animOne val="branch"/>
          <dgm:animLvl val="lvl"/>
        </dgm:presLayoutVars>
      </dgm:prSet>
      <dgm:spPr/>
    </dgm:pt>
    <dgm:pt modelId="{B4739FA6-241F-1E49-B464-4ECD0516700F}" type="pres">
      <dgm:prSet presAssocID="{487C883B-BEC1-4F94-B4D5-67284C87D290}" presName="thickLine" presStyleLbl="alignNode1" presStyleIdx="0" presStyleCnt="4"/>
      <dgm:spPr/>
    </dgm:pt>
    <dgm:pt modelId="{633471BE-7D67-6941-AD0F-FE20E211E21C}" type="pres">
      <dgm:prSet presAssocID="{487C883B-BEC1-4F94-B4D5-67284C87D290}" presName="horz1" presStyleCnt="0"/>
      <dgm:spPr/>
    </dgm:pt>
    <dgm:pt modelId="{1D37F78E-6631-2943-B7DD-1AA69B201099}" type="pres">
      <dgm:prSet presAssocID="{487C883B-BEC1-4F94-B4D5-67284C87D290}" presName="tx1" presStyleLbl="revTx" presStyleIdx="0" presStyleCnt="4"/>
      <dgm:spPr/>
    </dgm:pt>
    <dgm:pt modelId="{CE061BC1-50CC-1844-8B7C-6DAA1E869D67}" type="pres">
      <dgm:prSet presAssocID="{487C883B-BEC1-4F94-B4D5-67284C87D290}" presName="vert1" presStyleCnt="0"/>
      <dgm:spPr/>
    </dgm:pt>
    <dgm:pt modelId="{7CB06C5C-D63D-E24E-90F9-D2376D8FB316}" type="pres">
      <dgm:prSet presAssocID="{B6512C48-04BE-405D-B4ED-13131DDDCFFD}" presName="thickLine" presStyleLbl="alignNode1" presStyleIdx="1" presStyleCnt="4"/>
      <dgm:spPr/>
    </dgm:pt>
    <dgm:pt modelId="{EA7D3003-D6BF-4148-81A6-127111112F13}" type="pres">
      <dgm:prSet presAssocID="{B6512C48-04BE-405D-B4ED-13131DDDCFFD}" presName="horz1" presStyleCnt="0"/>
      <dgm:spPr/>
    </dgm:pt>
    <dgm:pt modelId="{33707D7A-4A91-EA40-AA17-BAA887BB0406}" type="pres">
      <dgm:prSet presAssocID="{B6512C48-04BE-405D-B4ED-13131DDDCFFD}" presName="tx1" presStyleLbl="revTx" presStyleIdx="1" presStyleCnt="4"/>
      <dgm:spPr/>
    </dgm:pt>
    <dgm:pt modelId="{EBC4A849-ED31-DA41-A89D-DDDC7A17E732}" type="pres">
      <dgm:prSet presAssocID="{B6512C48-04BE-405D-B4ED-13131DDDCFFD}" presName="vert1" presStyleCnt="0"/>
      <dgm:spPr/>
    </dgm:pt>
    <dgm:pt modelId="{D9E3D9B3-13E8-674A-80B0-59660AFDCD98}" type="pres">
      <dgm:prSet presAssocID="{5065751C-8818-4123-B6E3-AD7ACD6822E8}" presName="thickLine" presStyleLbl="alignNode1" presStyleIdx="2" presStyleCnt="4"/>
      <dgm:spPr/>
    </dgm:pt>
    <dgm:pt modelId="{164D1D6E-9C94-8A47-8AFD-8A1B86AC0F91}" type="pres">
      <dgm:prSet presAssocID="{5065751C-8818-4123-B6E3-AD7ACD6822E8}" presName="horz1" presStyleCnt="0"/>
      <dgm:spPr/>
    </dgm:pt>
    <dgm:pt modelId="{FA1B0A17-EFD9-C44E-83AC-1CAD2A3465C2}" type="pres">
      <dgm:prSet presAssocID="{5065751C-8818-4123-B6E3-AD7ACD6822E8}" presName="tx1" presStyleLbl="revTx" presStyleIdx="2" presStyleCnt="4"/>
      <dgm:spPr/>
    </dgm:pt>
    <dgm:pt modelId="{9B252FA4-CE90-7E43-B61D-2FA95A5290A1}" type="pres">
      <dgm:prSet presAssocID="{5065751C-8818-4123-B6E3-AD7ACD6822E8}" presName="vert1" presStyleCnt="0"/>
      <dgm:spPr/>
    </dgm:pt>
    <dgm:pt modelId="{CCE8EE16-5FA7-8C41-A6D2-C20DBD5F9D2E}" type="pres">
      <dgm:prSet presAssocID="{41869DF4-588A-9345-86B6-311DB1D2306A}" presName="thickLine" presStyleLbl="alignNode1" presStyleIdx="3" presStyleCnt="4"/>
      <dgm:spPr/>
    </dgm:pt>
    <dgm:pt modelId="{C1B3BE74-2602-404F-81C6-1F29C8A3B816}" type="pres">
      <dgm:prSet presAssocID="{41869DF4-588A-9345-86B6-311DB1D2306A}" presName="horz1" presStyleCnt="0"/>
      <dgm:spPr/>
    </dgm:pt>
    <dgm:pt modelId="{934D0161-2EF0-1F4B-A0FC-D5B907968AD6}" type="pres">
      <dgm:prSet presAssocID="{41869DF4-588A-9345-86B6-311DB1D2306A}" presName="tx1" presStyleLbl="revTx" presStyleIdx="3" presStyleCnt="4"/>
      <dgm:spPr/>
    </dgm:pt>
    <dgm:pt modelId="{8D426F6E-F494-0D4F-9D4B-498AE6C867F7}" type="pres">
      <dgm:prSet presAssocID="{41869DF4-588A-9345-86B6-311DB1D2306A}" presName="vert1" presStyleCnt="0"/>
      <dgm:spPr/>
    </dgm:pt>
  </dgm:ptLst>
  <dgm:cxnLst>
    <dgm:cxn modelId="{24334005-3CDA-47E7-9838-0A21D6077D34}" srcId="{20C1B1DF-8CD5-460E-83D7-A63BEFA217B0}" destId="{B6512C48-04BE-405D-B4ED-13131DDDCFFD}" srcOrd="1" destOrd="0" parTransId="{5E270EE8-06ED-498F-8429-44A3F41EAC59}" sibTransId="{3F10BA24-5DF2-4CA4-8457-11B185AA9E74}"/>
    <dgm:cxn modelId="{83A61114-A5CB-8542-9102-3858C8B12ECE}" type="presOf" srcId="{20C1B1DF-8CD5-460E-83D7-A63BEFA217B0}" destId="{A971F9DA-F457-4746-9FF3-F5C74D2407C4}" srcOrd="0" destOrd="0" presId="urn:microsoft.com/office/officeart/2008/layout/LinedList"/>
    <dgm:cxn modelId="{E90BCC3B-3ED5-489C-826D-3569272DE374}" srcId="{20C1B1DF-8CD5-460E-83D7-A63BEFA217B0}" destId="{487C883B-BEC1-4F94-B4D5-67284C87D290}" srcOrd="0" destOrd="0" parTransId="{8F7E6411-6C9D-458D-A64E-C53F53E33C1C}" sibTransId="{BEC5A151-2467-4933-BC31-0A69C1D77A8A}"/>
    <dgm:cxn modelId="{94EE0073-C5AB-1441-B680-2D46D22DDCB1}" type="presOf" srcId="{41869DF4-588A-9345-86B6-311DB1D2306A}" destId="{934D0161-2EF0-1F4B-A0FC-D5B907968AD6}" srcOrd="0" destOrd="0" presId="urn:microsoft.com/office/officeart/2008/layout/LinedList"/>
    <dgm:cxn modelId="{12FEEFB7-C74E-9A40-BCF5-9B5000C1F76F}" type="presOf" srcId="{487C883B-BEC1-4F94-B4D5-67284C87D290}" destId="{1D37F78E-6631-2943-B7DD-1AA69B201099}" srcOrd="0" destOrd="0" presId="urn:microsoft.com/office/officeart/2008/layout/LinedList"/>
    <dgm:cxn modelId="{80CCEFBD-558C-194E-8A64-422F3E98A57B}" type="presOf" srcId="{5065751C-8818-4123-B6E3-AD7ACD6822E8}" destId="{FA1B0A17-EFD9-C44E-83AC-1CAD2A3465C2}" srcOrd="0" destOrd="0" presId="urn:microsoft.com/office/officeart/2008/layout/LinedList"/>
    <dgm:cxn modelId="{F0E250C1-0A46-4E91-BFB8-A18F457C12BC}" srcId="{20C1B1DF-8CD5-460E-83D7-A63BEFA217B0}" destId="{5065751C-8818-4123-B6E3-AD7ACD6822E8}" srcOrd="2" destOrd="0" parTransId="{393E2F0E-F5CF-4931-A051-F5EDE23DFF32}" sibTransId="{C695ED58-D4DB-45DA-B8EE-63A0A9CF2DFD}"/>
    <dgm:cxn modelId="{B74CF0FD-FDD4-2646-906A-C8ABB3BBF0DE}" type="presOf" srcId="{B6512C48-04BE-405D-B4ED-13131DDDCFFD}" destId="{33707D7A-4A91-EA40-AA17-BAA887BB0406}" srcOrd="0" destOrd="0" presId="urn:microsoft.com/office/officeart/2008/layout/LinedList"/>
    <dgm:cxn modelId="{487E00FF-ED6D-2149-9CE5-03245CC1B2BE}" srcId="{20C1B1DF-8CD5-460E-83D7-A63BEFA217B0}" destId="{41869DF4-588A-9345-86B6-311DB1D2306A}" srcOrd="3" destOrd="0" parTransId="{0C5698C5-23AC-0A4D-8836-6E2FB5D2D75E}" sibTransId="{F50E63CB-CA2B-4547-BE2C-0F92E0154E5F}"/>
    <dgm:cxn modelId="{7ECC16FD-367E-264A-ABF6-C2B6BAA7AA00}" type="presParOf" srcId="{A971F9DA-F457-4746-9FF3-F5C74D2407C4}" destId="{B4739FA6-241F-1E49-B464-4ECD0516700F}" srcOrd="0" destOrd="0" presId="urn:microsoft.com/office/officeart/2008/layout/LinedList"/>
    <dgm:cxn modelId="{0A9D64EB-D7CD-0B49-87B5-1B826D33D420}" type="presParOf" srcId="{A971F9DA-F457-4746-9FF3-F5C74D2407C4}" destId="{633471BE-7D67-6941-AD0F-FE20E211E21C}" srcOrd="1" destOrd="0" presId="urn:microsoft.com/office/officeart/2008/layout/LinedList"/>
    <dgm:cxn modelId="{7B2411EA-9EC0-504C-A1F8-1F61770D1A50}" type="presParOf" srcId="{633471BE-7D67-6941-AD0F-FE20E211E21C}" destId="{1D37F78E-6631-2943-B7DD-1AA69B201099}" srcOrd="0" destOrd="0" presId="urn:microsoft.com/office/officeart/2008/layout/LinedList"/>
    <dgm:cxn modelId="{B0B89CA4-C207-DD4C-944B-B05341D994EC}" type="presParOf" srcId="{633471BE-7D67-6941-AD0F-FE20E211E21C}" destId="{CE061BC1-50CC-1844-8B7C-6DAA1E869D67}" srcOrd="1" destOrd="0" presId="urn:microsoft.com/office/officeart/2008/layout/LinedList"/>
    <dgm:cxn modelId="{C9EC571D-9084-E447-98CD-7CD78C5DFA8D}" type="presParOf" srcId="{A971F9DA-F457-4746-9FF3-F5C74D2407C4}" destId="{7CB06C5C-D63D-E24E-90F9-D2376D8FB316}" srcOrd="2" destOrd="0" presId="urn:microsoft.com/office/officeart/2008/layout/LinedList"/>
    <dgm:cxn modelId="{824E377B-7C1D-0D47-AACA-44BF7461DA43}" type="presParOf" srcId="{A971F9DA-F457-4746-9FF3-F5C74D2407C4}" destId="{EA7D3003-D6BF-4148-81A6-127111112F13}" srcOrd="3" destOrd="0" presId="urn:microsoft.com/office/officeart/2008/layout/LinedList"/>
    <dgm:cxn modelId="{B4B65E06-7E53-CC46-88CF-09034A504F03}" type="presParOf" srcId="{EA7D3003-D6BF-4148-81A6-127111112F13}" destId="{33707D7A-4A91-EA40-AA17-BAA887BB0406}" srcOrd="0" destOrd="0" presId="urn:microsoft.com/office/officeart/2008/layout/LinedList"/>
    <dgm:cxn modelId="{8D9EF62F-59CB-854F-88AD-2ADBB55D3B2D}" type="presParOf" srcId="{EA7D3003-D6BF-4148-81A6-127111112F13}" destId="{EBC4A849-ED31-DA41-A89D-DDDC7A17E732}" srcOrd="1" destOrd="0" presId="urn:microsoft.com/office/officeart/2008/layout/LinedList"/>
    <dgm:cxn modelId="{16DA5582-DB10-2949-8657-BBFAED43F487}" type="presParOf" srcId="{A971F9DA-F457-4746-9FF3-F5C74D2407C4}" destId="{D9E3D9B3-13E8-674A-80B0-59660AFDCD98}" srcOrd="4" destOrd="0" presId="urn:microsoft.com/office/officeart/2008/layout/LinedList"/>
    <dgm:cxn modelId="{75130064-CAAB-6546-9B8E-6B47113485C7}" type="presParOf" srcId="{A971F9DA-F457-4746-9FF3-F5C74D2407C4}" destId="{164D1D6E-9C94-8A47-8AFD-8A1B86AC0F91}" srcOrd="5" destOrd="0" presId="urn:microsoft.com/office/officeart/2008/layout/LinedList"/>
    <dgm:cxn modelId="{BCCFEFC0-95EF-9141-AA10-7F89D7FDFE83}" type="presParOf" srcId="{164D1D6E-9C94-8A47-8AFD-8A1B86AC0F91}" destId="{FA1B0A17-EFD9-C44E-83AC-1CAD2A3465C2}" srcOrd="0" destOrd="0" presId="urn:microsoft.com/office/officeart/2008/layout/LinedList"/>
    <dgm:cxn modelId="{592510D3-AD20-1647-B316-BE277F45DE36}" type="presParOf" srcId="{164D1D6E-9C94-8A47-8AFD-8A1B86AC0F91}" destId="{9B252FA4-CE90-7E43-B61D-2FA95A5290A1}" srcOrd="1" destOrd="0" presId="urn:microsoft.com/office/officeart/2008/layout/LinedList"/>
    <dgm:cxn modelId="{D7CB345E-C3C5-A942-9B8B-AE95A43CEE7C}" type="presParOf" srcId="{A971F9DA-F457-4746-9FF3-F5C74D2407C4}" destId="{CCE8EE16-5FA7-8C41-A6D2-C20DBD5F9D2E}" srcOrd="6" destOrd="0" presId="urn:microsoft.com/office/officeart/2008/layout/LinedList"/>
    <dgm:cxn modelId="{2D3BA736-AC6E-5C4E-8EFC-2E5FA98C9AF3}" type="presParOf" srcId="{A971F9DA-F457-4746-9FF3-F5C74D2407C4}" destId="{C1B3BE74-2602-404F-81C6-1F29C8A3B816}" srcOrd="7" destOrd="0" presId="urn:microsoft.com/office/officeart/2008/layout/LinedList"/>
    <dgm:cxn modelId="{B7534FE2-D6FA-694D-86AD-C5C20CEED1B2}" type="presParOf" srcId="{C1B3BE74-2602-404F-81C6-1F29C8A3B816}" destId="{934D0161-2EF0-1F4B-A0FC-D5B907968AD6}" srcOrd="0" destOrd="0" presId="urn:microsoft.com/office/officeart/2008/layout/LinedList"/>
    <dgm:cxn modelId="{C65826E5-D179-C644-B854-C24F2181F2C9}" type="presParOf" srcId="{C1B3BE74-2602-404F-81C6-1F29C8A3B816}" destId="{8D426F6E-F494-0D4F-9D4B-498AE6C867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8666C2-F028-4989-B94F-55DB51B7BB3E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D78C559A-2562-4C5A-A0B0-00B41BFB4F3E}">
      <dgm:prSet/>
      <dgm:spPr/>
      <dgm:t>
        <a:bodyPr/>
        <a:lstStyle/>
        <a:p>
          <a:r>
            <a:rPr lang="en-US" b="0" baseline="0"/>
            <a:t>ISO31000</a:t>
          </a:r>
          <a:endParaRPr lang="en-US"/>
        </a:p>
      </dgm:t>
    </dgm:pt>
    <dgm:pt modelId="{CB0F55AB-6C93-4FDA-8DCE-69C28BA128B8}" type="parTrans" cxnId="{01574A48-DFC3-4455-8EAE-842A6697961D}">
      <dgm:prSet/>
      <dgm:spPr/>
      <dgm:t>
        <a:bodyPr/>
        <a:lstStyle/>
        <a:p>
          <a:endParaRPr lang="en-US"/>
        </a:p>
      </dgm:t>
    </dgm:pt>
    <dgm:pt modelId="{D052C3C2-326F-485F-B4D4-FA6E28E9D5E5}" type="sibTrans" cxnId="{01574A48-DFC3-4455-8EAE-842A6697961D}">
      <dgm:prSet/>
      <dgm:spPr/>
      <dgm:t>
        <a:bodyPr/>
        <a:lstStyle/>
        <a:p>
          <a:endParaRPr lang="en-US"/>
        </a:p>
      </dgm:t>
    </dgm:pt>
    <dgm:pt modelId="{62E74A19-FA2E-48A2-B28E-C614612E4E3A}">
      <dgm:prSet/>
      <dgm:spPr/>
      <dgm:t>
        <a:bodyPr/>
        <a:lstStyle/>
        <a:p>
          <a:r>
            <a:rPr lang="en-US" b="0" baseline="0"/>
            <a:t>SRMBOK</a:t>
          </a:r>
          <a:endParaRPr lang="en-US"/>
        </a:p>
      </dgm:t>
    </dgm:pt>
    <dgm:pt modelId="{A3E45161-8ADF-4D0D-8F15-FA07B6108B22}" type="parTrans" cxnId="{3FE3DC77-8A15-4471-B10B-F9D8CA5A1E26}">
      <dgm:prSet/>
      <dgm:spPr/>
      <dgm:t>
        <a:bodyPr/>
        <a:lstStyle/>
        <a:p>
          <a:endParaRPr lang="en-US"/>
        </a:p>
      </dgm:t>
    </dgm:pt>
    <dgm:pt modelId="{C38CF858-EE9A-42FE-A3EF-D5D5EEFCCD9E}" type="sibTrans" cxnId="{3FE3DC77-8A15-4471-B10B-F9D8CA5A1E26}">
      <dgm:prSet/>
      <dgm:spPr/>
      <dgm:t>
        <a:bodyPr/>
        <a:lstStyle/>
        <a:p>
          <a:endParaRPr lang="en-US"/>
        </a:p>
      </dgm:t>
    </dgm:pt>
    <dgm:pt modelId="{5CCD642C-EFD7-4F69-B95A-0FE68B26E4E7}">
      <dgm:prSet/>
      <dgm:spPr/>
      <dgm:t>
        <a:bodyPr/>
        <a:lstStyle/>
        <a:p>
          <a:r>
            <a:rPr lang="en-US" b="0" baseline="0"/>
            <a:t>Custom</a:t>
          </a:r>
          <a:endParaRPr lang="en-US"/>
        </a:p>
      </dgm:t>
    </dgm:pt>
    <dgm:pt modelId="{C807E801-F910-4A31-AC2C-D42B607FF295}" type="parTrans" cxnId="{F3DB474A-649C-44EA-A63B-C8A1D97F27BC}">
      <dgm:prSet/>
      <dgm:spPr/>
      <dgm:t>
        <a:bodyPr/>
        <a:lstStyle/>
        <a:p>
          <a:endParaRPr lang="en-US"/>
        </a:p>
      </dgm:t>
    </dgm:pt>
    <dgm:pt modelId="{A092A349-7A11-4710-8D50-511FD28AA283}" type="sibTrans" cxnId="{F3DB474A-649C-44EA-A63B-C8A1D97F27BC}">
      <dgm:prSet/>
      <dgm:spPr/>
      <dgm:t>
        <a:bodyPr/>
        <a:lstStyle/>
        <a:p>
          <a:endParaRPr lang="en-US"/>
        </a:p>
      </dgm:t>
    </dgm:pt>
    <dgm:pt modelId="{27F7254C-500D-524F-A258-4D924A17AAF1}" type="pres">
      <dgm:prSet presAssocID="{3C8666C2-F028-4989-B94F-55DB51B7BB3E}" presName="linear" presStyleCnt="0">
        <dgm:presLayoutVars>
          <dgm:dir/>
          <dgm:animLvl val="lvl"/>
          <dgm:resizeHandles val="exact"/>
        </dgm:presLayoutVars>
      </dgm:prSet>
      <dgm:spPr/>
    </dgm:pt>
    <dgm:pt modelId="{8F2D5BAF-15B8-914C-AD5B-7B09634754A1}" type="pres">
      <dgm:prSet presAssocID="{D78C559A-2562-4C5A-A0B0-00B41BFB4F3E}" presName="parentLin" presStyleCnt="0"/>
      <dgm:spPr/>
    </dgm:pt>
    <dgm:pt modelId="{61D68D0F-3A01-8744-ACDD-7B35C19DDF0F}" type="pres">
      <dgm:prSet presAssocID="{D78C559A-2562-4C5A-A0B0-00B41BFB4F3E}" presName="parentLeftMargin" presStyleLbl="node1" presStyleIdx="0" presStyleCnt="3"/>
      <dgm:spPr/>
    </dgm:pt>
    <dgm:pt modelId="{6C1A0B7C-F88E-DF49-9163-E425ED45000C}" type="pres">
      <dgm:prSet presAssocID="{D78C559A-2562-4C5A-A0B0-00B41BFB4F3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961DD42-8B4B-4248-B7D4-8C7D293CCC26}" type="pres">
      <dgm:prSet presAssocID="{D78C559A-2562-4C5A-A0B0-00B41BFB4F3E}" presName="negativeSpace" presStyleCnt="0"/>
      <dgm:spPr/>
    </dgm:pt>
    <dgm:pt modelId="{CFA69A26-4FC9-0643-9CDE-DAD17E678329}" type="pres">
      <dgm:prSet presAssocID="{D78C559A-2562-4C5A-A0B0-00B41BFB4F3E}" presName="childText" presStyleLbl="conFgAcc1" presStyleIdx="0" presStyleCnt="3">
        <dgm:presLayoutVars>
          <dgm:bulletEnabled val="1"/>
        </dgm:presLayoutVars>
      </dgm:prSet>
      <dgm:spPr/>
    </dgm:pt>
    <dgm:pt modelId="{508B75CA-DC81-594D-BA52-AB644F70B8F9}" type="pres">
      <dgm:prSet presAssocID="{D052C3C2-326F-485F-B4D4-FA6E28E9D5E5}" presName="spaceBetweenRectangles" presStyleCnt="0"/>
      <dgm:spPr/>
    </dgm:pt>
    <dgm:pt modelId="{10B6EFBD-D0F0-C44D-B88E-5BF7E15B8254}" type="pres">
      <dgm:prSet presAssocID="{62E74A19-FA2E-48A2-B28E-C614612E4E3A}" presName="parentLin" presStyleCnt="0"/>
      <dgm:spPr/>
    </dgm:pt>
    <dgm:pt modelId="{567FE732-358A-9E42-A405-3DFB3243958A}" type="pres">
      <dgm:prSet presAssocID="{62E74A19-FA2E-48A2-B28E-C614612E4E3A}" presName="parentLeftMargin" presStyleLbl="node1" presStyleIdx="0" presStyleCnt="3"/>
      <dgm:spPr/>
    </dgm:pt>
    <dgm:pt modelId="{131657EF-328A-6049-8F60-BC8D28773AD3}" type="pres">
      <dgm:prSet presAssocID="{62E74A19-FA2E-48A2-B28E-C614612E4E3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42CD4D5-EF62-DD40-BA38-573FDDFC10A1}" type="pres">
      <dgm:prSet presAssocID="{62E74A19-FA2E-48A2-B28E-C614612E4E3A}" presName="negativeSpace" presStyleCnt="0"/>
      <dgm:spPr/>
    </dgm:pt>
    <dgm:pt modelId="{730F77BE-A6E1-6A49-80D1-FC8BB7278270}" type="pres">
      <dgm:prSet presAssocID="{62E74A19-FA2E-48A2-B28E-C614612E4E3A}" presName="childText" presStyleLbl="conFgAcc1" presStyleIdx="1" presStyleCnt="3">
        <dgm:presLayoutVars>
          <dgm:bulletEnabled val="1"/>
        </dgm:presLayoutVars>
      </dgm:prSet>
      <dgm:spPr/>
    </dgm:pt>
    <dgm:pt modelId="{108A485C-6E11-E045-B8D5-CD6A70275516}" type="pres">
      <dgm:prSet presAssocID="{C38CF858-EE9A-42FE-A3EF-D5D5EEFCCD9E}" presName="spaceBetweenRectangles" presStyleCnt="0"/>
      <dgm:spPr/>
    </dgm:pt>
    <dgm:pt modelId="{66D1D7D1-B79D-F74C-96A9-626138609F34}" type="pres">
      <dgm:prSet presAssocID="{5CCD642C-EFD7-4F69-B95A-0FE68B26E4E7}" presName="parentLin" presStyleCnt="0"/>
      <dgm:spPr/>
    </dgm:pt>
    <dgm:pt modelId="{970BB1D3-CDA8-EA46-AAC1-C362F98D1D52}" type="pres">
      <dgm:prSet presAssocID="{5CCD642C-EFD7-4F69-B95A-0FE68B26E4E7}" presName="parentLeftMargin" presStyleLbl="node1" presStyleIdx="1" presStyleCnt="3"/>
      <dgm:spPr/>
    </dgm:pt>
    <dgm:pt modelId="{43271C66-6B32-A341-B83C-F89DC62BBCBA}" type="pres">
      <dgm:prSet presAssocID="{5CCD642C-EFD7-4F69-B95A-0FE68B26E4E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87D98BD-C9AA-C340-B8B4-F7C34BDDDF34}" type="pres">
      <dgm:prSet presAssocID="{5CCD642C-EFD7-4F69-B95A-0FE68B26E4E7}" presName="negativeSpace" presStyleCnt="0"/>
      <dgm:spPr/>
    </dgm:pt>
    <dgm:pt modelId="{9847D6CD-512C-7348-B0DD-7C1FFF0BF277}" type="pres">
      <dgm:prSet presAssocID="{5CCD642C-EFD7-4F69-B95A-0FE68B26E4E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644DD37-C0DA-EC4E-B7F7-7752A7C97CDF}" type="presOf" srcId="{5CCD642C-EFD7-4F69-B95A-0FE68B26E4E7}" destId="{43271C66-6B32-A341-B83C-F89DC62BBCBA}" srcOrd="1" destOrd="0" presId="urn:microsoft.com/office/officeart/2005/8/layout/list1"/>
    <dgm:cxn modelId="{C470043D-A0FD-B34B-A75B-574589E7DA56}" type="presOf" srcId="{62E74A19-FA2E-48A2-B28E-C614612E4E3A}" destId="{131657EF-328A-6049-8F60-BC8D28773AD3}" srcOrd="1" destOrd="0" presId="urn:microsoft.com/office/officeart/2005/8/layout/list1"/>
    <dgm:cxn modelId="{01574A48-DFC3-4455-8EAE-842A6697961D}" srcId="{3C8666C2-F028-4989-B94F-55DB51B7BB3E}" destId="{D78C559A-2562-4C5A-A0B0-00B41BFB4F3E}" srcOrd="0" destOrd="0" parTransId="{CB0F55AB-6C93-4FDA-8DCE-69C28BA128B8}" sibTransId="{D052C3C2-326F-485F-B4D4-FA6E28E9D5E5}"/>
    <dgm:cxn modelId="{F3DB474A-649C-44EA-A63B-C8A1D97F27BC}" srcId="{3C8666C2-F028-4989-B94F-55DB51B7BB3E}" destId="{5CCD642C-EFD7-4F69-B95A-0FE68B26E4E7}" srcOrd="2" destOrd="0" parTransId="{C807E801-F910-4A31-AC2C-D42B607FF295}" sibTransId="{A092A349-7A11-4710-8D50-511FD28AA283}"/>
    <dgm:cxn modelId="{D2E09865-C152-9D40-87DC-84EE4640AAB1}" type="presOf" srcId="{3C8666C2-F028-4989-B94F-55DB51B7BB3E}" destId="{27F7254C-500D-524F-A258-4D924A17AAF1}" srcOrd="0" destOrd="0" presId="urn:microsoft.com/office/officeart/2005/8/layout/list1"/>
    <dgm:cxn modelId="{CB018873-7CAA-494A-BBAE-6D1A5C630716}" type="presOf" srcId="{D78C559A-2562-4C5A-A0B0-00B41BFB4F3E}" destId="{6C1A0B7C-F88E-DF49-9163-E425ED45000C}" srcOrd="1" destOrd="0" presId="urn:microsoft.com/office/officeart/2005/8/layout/list1"/>
    <dgm:cxn modelId="{3FE3DC77-8A15-4471-B10B-F9D8CA5A1E26}" srcId="{3C8666C2-F028-4989-B94F-55DB51B7BB3E}" destId="{62E74A19-FA2E-48A2-B28E-C614612E4E3A}" srcOrd="1" destOrd="0" parTransId="{A3E45161-8ADF-4D0D-8F15-FA07B6108B22}" sibTransId="{C38CF858-EE9A-42FE-A3EF-D5D5EEFCCD9E}"/>
    <dgm:cxn modelId="{0D00AB89-8C04-C64B-A29B-B2F2EA83DCDD}" type="presOf" srcId="{D78C559A-2562-4C5A-A0B0-00B41BFB4F3E}" destId="{61D68D0F-3A01-8744-ACDD-7B35C19DDF0F}" srcOrd="0" destOrd="0" presId="urn:microsoft.com/office/officeart/2005/8/layout/list1"/>
    <dgm:cxn modelId="{43AAF1D8-081F-F84B-AA59-6646B6556530}" type="presOf" srcId="{62E74A19-FA2E-48A2-B28E-C614612E4E3A}" destId="{567FE732-358A-9E42-A405-3DFB3243958A}" srcOrd="0" destOrd="0" presId="urn:microsoft.com/office/officeart/2005/8/layout/list1"/>
    <dgm:cxn modelId="{CD2B54FC-581E-E646-BFC6-1A0CF193C87C}" type="presOf" srcId="{5CCD642C-EFD7-4F69-B95A-0FE68B26E4E7}" destId="{970BB1D3-CDA8-EA46-AAC1-C362F98D1D52}" srcOrd="0" destOrd="0" presId="urn:microsoft.com/office/officeart/2005/8/layout/list1"/>
    <dgm:cxn modelId="{1396F1C1-F5F9-6649-B30C-BACDF429C740}" type="presParOf" srcId="{27F7254C-500D-524F-A258-4D924A17AAF1}" destId="{8F2D5BAF-15B8-914C-AD5B-7B09634754A1}" srcOrd="0" destOrd="0" presId="urn:microsoft.com/office/officeart/2005/8/layout/list1"/>
    <dgm:cxn modelId="{DED4DB0F-96A5-884C-ADDC-ACB80432FEEC}" type="presParOf" srcId="{8F2D5BAF-15B8-914C-AD5B-7B09634754A1}" destId="{61D68D0F-3A01-8744-ACDD-7B35C19DDF0F}" srcOrd="0" destOrd="0" presId="urn:microsoft.com/office/officeart/2005/8/layout/list1"/>
    <dgm:cxn modelId="{DB5F585F-2068-1543-9DBD-64FE23D8B592}" type="presParOf" srcId="{8F2D5BAF-15B8-914C-AD5B-7B09634754A1}" destId="{6C1A0B7C-F88E-DF49-9163-E425ED45000C}" srcOrd="1" destOrd="0" presId="urn:microsoft.com/office/officeart/2005/8/layout/list1"/>
    <dgm:cxn modelId="{850C8944-1EAB-1E4E-9B92-4B81449DB908}" type="presParOf" srcId="{27F7254C-500D-524F-A258-4D924A17AAF1}" destId="{F961DD42-8B4B-4248-B7D4-8C7D293CCC26}" srcOrd="1" destOrd="0" presId="urn:microsoft.com/office/officeart/2005/8/layout/list1"/>
    <dgm:cxn modelId="{81434006-7D60-DF47-9659-3DAAA59662FB}" type="presParOf" srcId="{27F7254C-500D-524F-A258-4D924A17AAF1}" destId="{CFA69A26-4FC9-0643-9CDE-DAD17E678329}" srcOrd="2" destOrd="0" presId="urn:microsoft.com/office/officeart/2005/8/layout/list1"/>
    <dgm:cxn modelId="{DE678103-3E4F-3047-9C7C-52EB2714381E}" type="presParOf" srcId="{27F7254C-500D-524F-A258-4D924A17AAF1}" destId="{508B75CA-DC81-594D-BA52-AB644F70B8F9}" srcOrd="3" destOrd="0" presId="urn:microsoft.com/office/officeart/2005/8/layout/list1"/>
    <dgm:cxn modelId="{9B290517-98A8-4D43-AB57-843ED728E1E8}" type="presParOf" srcId="{27F7254C-500D-524F-A258-4D924A17AAF1}" destId="{10B6EFBD-D0F0-C44D-B88E-5BF7E15B8254}" srcOrd="4" destOrd="0" presId="urn:microsoft.com/office/officeart/2005/8/layout/list1"/>
    <dgm:cxn modelId="{284C05A3-F8CA-974A-BADA-8BA558FA241A}" type="presParOf" srcId="{10B6EFBD-D0F0-C44D-B88E-5BF7E15B8254}" destId="{567FE732-358A-9E42-A405-3DFB3243958A}" srcOrd="0" destOrd="0" presId="urn:microsoft.com/office/officeart/2005/8/layout/list1"/>
    <dgm:cxn modelId="{72B575ED-9D2C-3643-A325-2C023637B6BC}" type="presParOf" srcId="{10B6EFBD-D0F0-C44D-B88E-5BF7E15B8254}" destId="{131657EF-328A-6049-8F60-BC8D28773AD3}" srcOrd="1" destOrd="0" presId="urn:microsoft.com/office/officeart/2005/8/layout/list1"/>
    <dgm:cxn modelId="{4AE930C1-B49B-7046-955A-32B4DCA3B9EF}" type="presParOf" srcId="{27F7254C-500D-524F-A258-4D924A17AAF1}" destId="{D42CD4D5-EF62-DD40-BA38-573FDDFC10A1}" srcOrd="5" destOrd="0" presId="urn:microsoft.com/office/officeart/2005/8/layout/list1"/>
    <dgm:cxn modelId="{F941CD0D-6996-724B-94A5-50FF3700C324}" type="presParOf" srcId="{27F7254C-500D-524F-A258-4D924A17AAF1}" destId="{730F77BE-A6E1-6A49-80D1-FC8BB7278270}" srcOrd="6" destOrd="0" presId="urn:microsoft.com/office/officeart/2005/8/layout/list1"/>
    <dgm:cxn modelId="{7B51F4D2-8BB7-B249-8E48-41C03461C9FE}" type="presParOf" srcId="{27F7254C-500D-524F-A258-4D924A17AAF1}" destId="{108A485C-6E11-E045-B8D5-CD6A70275516}" srcOrd="7" destOrd="0" presId="urn:microsoft.com/office/officeart/2005/8/layout/list1"/>
    <dgm:cxn modelId="{589614E7-BC29-B04A-8C09-E50842CEE802}" type="presParOf" srcId="{27F7254C-500D-524F-A258-4D924A17AAF1}" destId="{66D1D7D1-B79D-F74C-96A9-626138609F34}" srcOrd="8" destOrd="0" presId="urn:microsoft.com/office/officeart/2005/8/layout/list1"/>
    <dgm:cxn modelId="{22E48342-F8E9-5349-B76F-8BC67084CA5E}" type="presParOf" srcId="{66D1D7D1-B79D-F74C-96A9-626138609F34}" destId="{970BB1D3-CDA8-EA46-AAC1-C362F98D1D52}" srcOrd="0" destOrd="0" presId="urn:microsoft.com/office/officeart/2005/8/layout/list1"/>
    <dgm:cxn modelId="{1DF28033-0F5E-5B42-BF7B-E0F7F98FA401}" type="presParOf" srcId="{66D1D7D1-B79D-F74C-96A9-626138609F34}" destId="{43271C66-6B32-A341-B83C-F89DC62BBCBA}" srcOrd="1" destOrd="0" presId="urn:microsoft.com/office/officeart/2005/8/layout/list1"/>
    <dgm:cxn modelId="{B8DCA6B9-8069-E743-9258-60A59869FECA}" type="presParOf" srcId="{27F7254C-500D-524F-A258-4D924A17AAF1}" destId="{187D98BD-C9AA-C340-B8B4-F7C34BDDDF34}" srcOrd="9" destOrd="0" presId="urn:microsoft.com/office/officeart/2005/8/layout/list1"/>
    <dgm:cxn modelId="{D1D56933-9167-9C4A-9685-770C11584997}" type="presParOf" srcId="{27F7254C-500D-524F-A258-4D924A17AAF1}" destId="{9847D6CD-512C-7348-B0DD-7C1FFF0BF27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B72D8A-6180-3D4B-BC80-9CCE42962052}" type="doc">
      <dgm:prSet loTypeId="urn:microsoft.com/office/officeart/2005/8/layout/process1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6CC2081-EF8D-DC49-BC2F-4F8C3DA5E4E5}">
      <dgm:prSet phldrT="[Text]"/>
      <dgm:spPr/>
      <dgm:t>
        <a:bodyPr/>
        <a:lstStyle/>
        <a:p>
          <a:r>
            <a:rPr lang="en-US" dirty="0"/>
            <a:t>Governance</a:t>
          </a:r>
        </a:p>
      </dgm:t>
    </dgm:pt>
    <dgm:pt modelId="{216629B2-8A3E-C940-8691-BC230ACF2893}" type="parTrans" cxnId="{7E5E26A7-3973-E74E-9FD9-706F191A08DF}">
      <dgm:prSet/>
      <dgm:spPr/>
      <dgm:t>
        <a:bodyPr/>
        <a:lstStyle/>
        <a:p>
          <a:endParaRPr lang="en-US"/>
        </a:p>
      </dgm:t>
    </dgm:pt>
    <dgm:pt modelId="{50B36CA3-03D0-D649-A26D-9479A4565027}" type="sibTrans" cxnId="{7E5E26A7-3973-E74E-9FD9-706F191A08DF}">
      <dgm:prSet/>
      <dgm:spPr/>
      <dgm:t>
        <a:bodyPr/>
        <a:lstStyle/>
        <a:p>
          <a:endParaRPr lang="en-US"/>
        </a:p>
      </dgm:t>
    </dgm:pt>
    <dgm:pt modelId="{A8F0C9F3-0DE5-4346-9B8E-D81187BFFAAB}">
      <dgm:prSet/>
      <dgm:spPr/>
      <dgm:t>
        <a:bodyPr/>
        <a:lstStyle/>
        <a:p>
          <a:r>
            <a:rPr lang="en-US"/>
            <a:t>Objectives</a:t>
          </a:r>
          <a:endParaRPr lang="en-US" dirty="0"/>
        </a:p>
      </dgm:t>
    </dgm:pt>
    <dgm:pt modelId="{E97CC216-A8CD-564D-8026-1E6AE1686068}" type="parTrans" cxnId="{BBEED298-3AB6-384F-8D0C-B006D1111277}">
      <dgm:prSet/>
      <dgm:spPr/>
      <dgm:t>
        <a:bodyPr/>
        <a:lstStyle/>
        <a:p>
          <a:endParaRPr lang="en-US"/>
        </a:p>
      </dgm:t>
    </dgm:pt>
    <dgm:pt modelId="{FB780786-CCCB-2E48-A798-1E7D2A93F6FF}" type="sibTrans" cxnId="{BBEED298-3AB6-384F-8D0C-B006D1111277}">
      <dgm:prSet/>
      <dgm:spPr/>
      <dgm:t>
        <a:bodyPr/>
        <a:lstStyle/>
        <a:p>
          <a:endParaRPr lang="en-US"/>
        </a:p>
      </dgm:t>
    </dgm:pt>
    <dgm:pt modelId="{EBC4D944-723D-CA44-9DDC-451AA4E4CA44}">
      <dgm:prSet/>
      <dgm:spPr/>
      <dgm:t>
        <a:bodyPr/>
        <a:lstStyle/>
        <a:p>
          <a:r>
            <a:rPr lang="en-US"/>
            <a:t>Integration</a:t>
          </a:r>
          <a:endParaRPr lang="en-US" dirty="0"/>
        </a:p>
      </dgm:t>
    </dgm:pt>
    <dgm:pt modelId="{78AD63A4-3FC6-BF40-8AD2-5B86883B7847}" type="parTrans" cxnId="{381C5140-5FF9-6F4F-AC1D-B5EFAE3D8E49}">
      <dgm:prSet/>
      <dgm:spPr/>
      <dgm:t>
        <a:bodyPr/>
        <a:lstStyle/>
        <a:p>
          <a:endParaRPr lang="en-US"/>
        </a:p>
      </dgm:t>
    </dgm:pt>
    <dgm:pt modelId="{0199CD66-ECFF-444F-976F-67970EB9987E}" type="sibTrans" cxnId="{381C5140-5FF9-6F4F-AC1D-B5EFAE3D8E49}">
      <dgm:prSet/>
      <dgm:spPr/>
      <dgm:t>
        <a:bodyPr/>
        <a:lstStyle/>
        <a:p>
          <a:endParaRPr lang="en-US"/>
        </a:p>
      </dgm:t>
    </dgm:pt>
    <dgm:pt modelId="{922C2D3E-CE27-204F-899A-EF3D0BC4307F}">
      <dgm:prSet/>
      <dgm:spPr/>
      <dgm:t>
        <a:bodyPr/>
        <a:lstStyle/>
        <a:p>
          <a:r>
            <a:rPr lang="en-US" dirty="0"/>
            <a:t>Resourcing</a:t>
          </a:r>
        </a:p>
      </dgm:t>
    </dgm:pt>
    <dgm:pt modelId="{E7FDB79E-82BC-9946-BCEA-DCE4CE310A00}" type="parTrans" cxnId="{44C68B55-2D76-C04D-92AC-6397E4A13ADB}">
      <dgm:prSet/>
      <dgm:spPr/>
      <dgm:t>
        <a:bodyPr/>
        <a:lstStyle/>
        <a:p>
          <a:endParaRPr lang="en-US"/>
        </a:p>
      </dgm:t>
    </dgm:pt>
    <dgm:pt modelId="{BCCA0F88-ABDF-4447-A2E2-D11A4080CC4D}" type="sibTrans" cxnId="{44C68B55-2D76-C04D-92AC-6397E4A13ADB}">
      <dgm:prSet/>
      <dgm:spPr/>
      <dgm:t>
        <a:bodyPr/>
        <a:lstStyle/>
        <a:p>
          <a:endParaRPr lang="en-US"/>
        </a:p>
      </dgm:t>
    </dgm:pt>
    <dgm:pt modelId="{AE176D7A-4E61-B349-AB77-A198D0F89C77}" type="pres">
      <dgm:prSet presAssocID="{19B72D8A-6180-3D4B-BC80-9CCE42962052}" presName="Name0" presStyleCnt="0">
        <dgm:presLayoutVars>
          <dgm:dir/>
          <dgm:resizeHandles val="exact"/>
        </dgm:presLayoutVars>
      </dgm:prSet>
      <dgm:spPr/>
    </dgm:pt>
    <dgm:pt modelId="{E185497D-1C25-E247-A259-DC14DF75DCEE}" type="pres">
      <dgm:prSet presAssocID="{96CC2081-EF8D-DC49-BC2F-4F8C3DA5E4E5}" presName="node" presStyleLbl="node1" presStyleIdx="0" presStyleCnt="4">
        <dgm:presLayoutVars>
          <dgm:bulletEnabled val="1"/>
        </dgm:presLayoutVars>
      </dgm:prSet>
      <dgm:spPr/>
    </dgm:pt>
    <dgm:pt modelId="{FE219019-1866-1A41-A7CC-417AEA3F6AE0}" type="pres">
      <dgm:prSet presAssocID="{50B36CA3-03D0-D649-A26D-9479A4565027}" presName="sibTrans" presStyleLbl="sibTrans2D1" presStyleIdx="0" presStyleCnt="3"/>
      <dgm:spPr/>
    </dgm:pt>
    <dgm:pt modelId="{9F022C47-0199-3C41-83C6-952717E61491}" type="pres">
      <dgm:prSet presAssocID="{50B36CA3-03D0-D649-A26D-9479A4565027}" presName="connectorText" presStyleLbl="sibTrans2D1" presStyleIdx="0" presStyleCnt="3"/>
      <dgm:spPr/>
    </dgm:pt>
    <dgm:pt modelId="{6C49093A-2C39-4048-8D70-5B5DB014DC8F}" type="pres">
      <dgm:prSet presAssocID="{A8F0C9F3-0DE5-4346-9B8E-D81187BFFAAB}" presName="node" presStyleLbl="node1" presStyleIdx="1" presStyleCnt="4">
        <dgm:presLayoutVars>
          <dgm:bulletEnabled val="1"/>
        </dgm:presLayoutVars>
      </dgm:prSet>
      <dgm:spPr/>
    </dgm:pt>
    <dgm:pt modelId="{7C0A67D8-36C5-C347-8F82-E83C58740E86}" type="pres">
      <dgm:prSet presAssocID="{FB780786-CCCB-2E48-A798-1E7D2A93F6FF}" presName="sibTrans" presStyleLbl="sibTrans2D1" presStyleIdx="1" presStyleCnt="3"/>
      <dgm:spPr/>
    </dgm:pt>
    <dgm:pt modelId="{483C602C-CDF6-EC4B-A873-383C888D3ADA}" type="pres">
      <dgm:prSet presAssocID="{FB780786-CCCB-2E48-A798-1E7D2A93F6FF}" presName="connectorText" presStyleLbl="sibTrans2D1" presStyleIdx="1" presStyleCnt="3"/>
      <dgm:spPr/>
    </dgm:pt>
    <dgm:pt modelId="{0CEEE600-87D9-2848-9279-A7CEC891372E}" type="pres">
      <dgm:prSet presAssocID="{EBC4D944-723D-CA44-9DDC-451AA4E4CA44}" presName="node" presStyleLbl="node1" presStyleIdx="2" presStyleCnt="4">
        <dgm:presLayoutVars>
          <dgm:bulletEnabled val="1"/>
        </dgm:presLayoutVars>
      </dgm:prSet>
      <dgm:spPr/>
    </dgm:pt>
    <dgm:pt modelId="{682BF4C9-CE92-174F-B7BD-9C29EF51CB37}" type="pres">
      <dgm:prSet presAssocID="{0199CD66-ECFF-444F-976F-67970EB9987E}" presName="sibTrans" presStyleLbl="sibTrans2D1" presStyleIdx="2" presStyleCnt="3"/>
      <dgm:spPr/>
    </dgm:pt>
    <dgm:pt modelId="{4241C5B5-39A0-CB41-8F86-BB6205289CDA}" type="pres">
      <dgm:prSet presAssocID="{0199CD66-ECFF-444F-976F-67970EB9987E}" presName="connectorText" presStyleLbl="sibTrans2D1" presStyleIdx="2" presStyleCnt="3"/>
      <dgm:spPr/>
    </dgm:pt>
    <dgm:pt modelId="{D69D1AE3-EE1F-7A4F-9169-B78E741DA373}" type="pres">
      <dgm:prSet presAssocID="{922C2D3E-CE27-204F-899A-EF3D0BC4307F}" presName="node" presStyleLbl="node1" presStyleIdx="3" presStyleCnt="4">
        <dgm:presLayoutVars>
          <dgm:bulletEnabled val="1"/>
        </dgm:presLayoutVars>
      </dgm:prSet>
      <dgm:spPr/>
    </dgm:pt>
  </dgm:ptLst>
  <dgm:cxnLst>
    <dgm:cxn modelId="{131D2806-5A6A-C244-9EDC-5B16F83D004D}" type="presOf" srcId="{0199CD66-ECFF-444F-976F-67970EB9987E}" destId="{4241C5B5-39A0-CB41-8F86-BB6205289CDA}" srcOrd="1" destOrd="0" presId="urn:microsoft.com/office/officeart/2005/8/layout/process1"/>
    <dgm:cxn modelId="{A5288507-7C43-1548-AAFC-E12A4768CEDE}" type="presOf" srcId="{50B36CA3-03D0-D649-A26D-9479A4565027}" destId="{FE219019-1866-1A41-A7CC-417AEA3F6AE0}" srcOrd="0" destOrd="0" presId="urn:microsoft.com/office/officeart/2005/8/layout/process1"/>
    <dgm:cxn modelId="{12E4F729-C707-EC43-A4FA-49F797EE7F1E}" type="presOf" srcId="{50B36CA3-03D0-D649-A26D-9479A4565027}" destId="{9F022C47-0199-3C41-83C6-952717E61491}" srcOrd="1" destOrd="0" presId="urn:microsoft.com/office/officeart/2005/8/layout/process1"/>
    <dgm:cxn modelId="{381C5140-5FF9-6F4F-AC1D-B5EFAE3D8E49}" srcId="{19B72D8A-6180-3D4B-BC80-9CCE42962052}" destId="{EBC4D944-723D-CA44-9DDC-451AA4E4CA44}" srcOrd="2" destOrd="0" parTransId="{78AD63A4-3FC6-BF40-8AD2-5B86883B7847}" sibTransId="{0199CD66-ECFF-444F-976F-67970EB9987E}"/>
    <dgm:cxn modelId="{44C68B55-2D76-C04D-92AC-6397E4A13ADB}" srcId="{19B72D8A-6180-3D4B-BC80-9CCE42962052}" destId="{922C2D3E-CE27-204F-899A-EF3D0BC4307F}" srcOrd="3" destOrd="0" parTransId="{E7FDB79E-82BC-9946-BCEA-DCE4CE310A00}" sibTransId="{BCCA0F88-ABDF-4447-A2E2-D11A4080CC4D}"/>
    <dgm:cxn modelId="{38F80B5F-FF2B-2146-9C47-D73830A1DC5E}" type="presOf" srcId="{FB780786-CCCB-2E48-A798-1E7D2A93F6FF}" destId="{7C0A67D8-36C5-C347-8F82-E83C58740E86}" srcOrd="0" destOrd="0" presId="urn:microsoft.com/office/officeart/2005/8/layout/process1"/>
    <dgm:cxn modelId="{AD6A7A98-C33A-3846-A811-C6B2B5FAA6C0}" type="presOf" srcId="{FB780786-CCCB-2E48-A798-1E7D2A93F6FF}" destId="{483C602C-CDF6-EC4B-A873-383C888D3ADA}" srcOrd="1" destOrd="0" presId="urn:microsoft.com/office/officeart/2005/8/layout/process1"/>
    <dgm:cxn modelId="{BBEED298-3AB6-384F-8D0C-B006D1111277}" srcId="{19B72D8A-6180-3D4B-BC80-9CCE42962052}" destId="{A8F0C9F3-0DE5-4346-9B8E-D81187BFFAAB}" srcOrd="1" destOrd="0" parTransId="{E97CC216-A8CD-564D-8026-1E6AE1686068}" sibTransId="{FB780786-CCCB-2E48-A798-1E7D2A93F6FF}"/>
    <dgm:cxn modelId="{7E5E26A7-3973-E74E-9FD9-706F191A08DF}" srcId="{19B72D8A-6180-3D4B-BC80-9CCE42962052}" destId="{96CC2081-EF8D-DC49-BC2F-4F8C3DA5E4E5}" srcOrd="0" destOrd="0" parTransId="{216629B2-8A3E-C940-8691-BC230ACF2893}" sibTransId="{50B36CA3-03D0-D649-A26D-9479A4565027}"/>
    <dgm:cxn modelId="{5CF88AB2-F544-6545-AC35-5372EA946AAE}" type="presOf" srcId="{96CC2081-EF8D-DC49-BC2F-4F8C3DA5E4E5}" destId="{E185497D-1C25-E247-A259-DC14DF75DCEE}" srcOrd="0" destOrd="0" presId="urn:microsoft.com/office/officeart/2005/8/layout/process1"/>
    <dgm:cxn modelId="{268657B9-BE5C-0E47-8016-62EA4DF8F1DC}" type="presOf" srcId="{A8F0C9F3-0DE5-4346-9B8E-D81187BFFAAB}" destId="{6C49093A-2C39-4048-8D70-5B5DB014DC8F}" srcOrd="0" destOrd="0" presId="urn:microsoft.com/office/officeart/2005/8/layout/process1"/>
    <dgm:cxn modelId="{9CACB9BA-B005-7A49-AE4D-D3F1B36E035C}" type="presOf" srcId="{EBC4D944-723D-CA44-9DDC-451AA4E4CA44}" destId="{0CEEE600-87D9-2848-9279-A7CEC891372E}" srcOrd="0" destOrd="0" presId="urn:microsoft.com/office/officeart/2005/8/layout/process1"/>
    <dgm:cxn modelId="{958E9CD7-03C9-F643-84FB-D06F0F2419F1}" type="presOf" srcId="{0199CD66-ECFF-444F-976F-67970EB9987E}" destId="{682BF4C9-CE92-174F-B7BD-9C29EF51CB37}" srcOrd="0" destOrd="0" presId="urn:microsoft.com/office/officeart/2005/8/layout/process1"/>
    <dgm:cxn modelId="{4C9CF5DD-CA54-3F4E-AFF1-88FA1138409E}" type="presOf" srcId="{19B72D8A-6180-3D4B-BC80-9CCE42962052}" destId="{AE176D7A-4E61-B349-AB77-A198D0F89C77}" srcOrd="0" destOrd="0" presId="urn:microsoft.com/office/officeart/2005/8/layout/process1"/>
    <dgm:cxn modelId="{B0978AFA-B90B-4F4A-A29A-8841A0A2BC50}" type="presOf" srcId="{922C2D3E-CE27-204F-899A-EF3D0BC4307F}" destId="{D69D1AE3-EE1F-7A4F-9169-B78E741DA373}" srcOrd="0" destOrd="0" presId="urn:microsoft.com/office/officeart/2005/8/layout/process1"/>
    <dgm:cxn modelId="{9EC5B50A-4857-A746-85A5-E9ECA8044BA9}" type="presParOf" srcId="{AE176D7A-4E61-B349-AB77-A198D0F89C77}" destId="{E185497D-1C25-E247-A259-DC14DF75DCEE}" srcOrd="0" destOrd="0" presId="urn:microsoft.com/office/officeart/2005/8/layout/process1"/>
    <dgm:cxn modelId="{8D62952D-DAA7-8842-BFDE-19455A0F243C}" type="presParOf" srcId="{AE176D7A-4E61-B349-AB77-A198D0F89C77}" destId="{FE219019-1866-1A41-A7CC-417AEA3F6AE0}" srcOrd="1" destOrd="0" presId="urn:microsoft.com/office/officeart/2005/8/layout/process1"/>
    <dgm:cxn modelId="{9D7D0063-6D73-5A40-A380-A59920484BB4}" type="presParOf" srcId="{FE219019-1866-1A41-A7CC-417AEA3F6AE0}" destId="{9F022C47-0199-3C41-83C6-952717E61491}" srcOrd="0" destOrd="0" presId="urn:microsoft.com/office/officeart/2005/8/layout/process1"/>
    <dgm:cxn modelId="{D7D19E01-EB5D-1845-BB43-7C5DFD20AA82}" type="presParOf" srcId="{AE176D7A-4E61-B349-AB77-A198D0F89C77}" destId="{6C49093A-2C39-4048-8D70-5B5DB014DC8F}" srcOrd="2" destOrd="0" presId="urn:microsoft.com/office/officeart/2005/8/layout/process1"/>
    <dgm:cxn modelId="{D8AEDB26-5439-644C-B854-466157867A71}" type="presParOf" srcId="{AE176D7A-4E61-B349-AB77-A198D0F89C77}" destId="{7C0A67D8-36C5-C347-8F82-E83C58740E86}" srcOrd="3" destOrd="0" presId="urn:microsoft.com/office/officeart/2005/8/layout/process1"/>
    <dgm:cxn modelId="{AD219F18-B1A8-024B-B266-034B702328C9}" type="presParOf" srcId="{7C0A67D8-36C5-C347-8F82-E83C58740E86}" destId="{483C602C-CDF6-EC4B-A873-383C888D3ADA}" srcOrd="0" destOrd="0" presId="urn:microsoft.com/office/officeart/2005/8/layout/process1"/>
    <dgm:cxn modelId="{F96BCD15-8C33-6D4C-9DF8-4106510FE864}" type="presParOf" srcId="{AE176D7A-4E61-B349-AB77-A198D0F89C77}" destId="{0CEEE600-87D9-2848-9279-A7CEC891372E}" srcOrd="4" destOrd="0" presId="urn:microsoft.com/office/officeart/2005/8/layout/process1"/>
    <dgm:cxn modelId="{4472E935-6AB8-704A-838B-232A7A4BE6E2}" type="presParOf" srcId="{AE176D7A-4E61-B349-AB77-A198D0F89C77}" destId="{682BF4C9-CE92-174F-B7BD-9C29EF51CB37}" srcOrd="5" destOrd="0" presId="urn:microsoft.com/office/officeart/2005/8/layout/process1"/>
    <dgm:cxn modelId="{01096AB5-91F4-EF44-AE7E-3450DEF74A45}" type="presParOf" srcId="{682BF4C9-CE92-174F-B7BD-9C29EF51CB37}" destId="{4241C5B5-39A0-CB41-8F86-BB6205289CDA}" srcOrd="0" destOrd="0" presId="urn:microsoft.com/office/officeart/2005/8/layout/process1"/>
    <dgm:cxn modelId="{E4B731A4-4B8C-8B4B-978E-F055B17EC580}" type="presParOf" srcId="{AE176D7A-4E61-B349-AB77-A198D0F89C77}" destId="{D69D1AE3-EE1F-7A4F-9169-B78E741DA37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DBD37D-D705-4E9D-B589-1D79794B326D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F228C80-D144-4908-BA33-F6CFBBB1FE65}">
      <dgm:prSet/>
      <dgm:spPr/>
      <dgm:t>
        <a:bodyPr/>
        <a:lstStyle/>
        <a:p>
          <a:r>
            <a:rPr lang="en-US" b="0" baseline="0" dirty="0"/>
            <a:t>1. Scoping</a:t>
          </a:r>
          <a:endParaRPr lang="en-US" dirty="0"/>
        </a:p>
      </dgm:t>
    </dgm:pt>
    <dgm:pt modelId="{ABCFD776-AEA1-4C81-97A0-0B13128A9702}" type="parTrans" cxnId="{C6A6B0CD-A033-4922-84B9-A3C4362D34D9}">
      <dgm:prSet/>
      <dgm:spPr/>
      <dgm:t>
        <a:bodyPr/>
        <a:lstStyle/>
        <a:p>
          <a:endParaRPr lang="en-US"/>
        </a:p>
      </dgm:t>
    </dgm:pt>
    <dgm:pt modelId="{8734BA4A-CD9F-499E-92F7-3A0810C4D8F1}" type="sibTrans" cxnId="{C6A6B0CD-A033-4922-84B9-A3C4362D34D9}">
      <dgm:prSet/>
      <dgm:spPr/>
      <dgm:t>
        <a:bodyPr/>
        <a:lstStyle/>
        <a:p>
          <a:endParaRPr lang="en-US"/>
        </a:p>
      </dgm:t>
    </dgm:pt>
    <dgm:pt modelId="{50A1A60E-9CBE-41CC-B0F0-26C7D8B6577B}">
      <dgm:prSet/>
      <dgm:spPr/>
      <dgm:t>
        <a:bodyPr/>
        <a:lstStyle/>
        <a:p>
          <a:r>
            <a:rPr lang="en-US" b="0" baseline="0" dirty="0"/>
            <a:t>2. Investigation</a:t>
          </a:r>
          <a:endParaRPr lang="en-US" dirty="0"/>
        </a:p>
      </dgm:t>
    </dgm:pt>
    <dgm:pt modelId="{8BBDA216-D1E4-4B08-B9FF-181C95C8FA25}" type="parTrans" cxnId="{0F4D970D-629F-4F47-AD9D-8910F0BDB76B}">
      <dgm:prSet/>
      <dgm:spPr/>
      <dgm:t>
        <a:bodyPr/>
        <a:lstStyle/>
        <a:p>
          <a:endParaRPr lang="en-US"/>
        </a:p>
      </dgm:t>
    </dgm:pt>
    <dgm:pt modelId="{7B5D67F7-329C-472E-A255-3BA26EA39C02}" type="sibTrans" cxnId="{0F4D970D-629F-4F47-AD9D-8910F0BDB76B}">
      <dgm:prSet/>
      <dgm:spPr/>
      <dgm:t>
        <a:bodyPr/>
        <a:lstStyle/>
        <a:p>
          <a:endParaRPr lang="en-US"/>
        </a:p>
      </dgm:t>
    </dgm:pt>
    <dgm:pt modelId="{74701794-585A-4170-9D1F-2AA0BC25BB0B}">
      <dgm:prSet/>
      <dgm:spPr/>
      <dgm:t>
        <a:bodyPr/>
        <a:lstStyle/>
        <a:p>
          <a:r>
            <a:rPr lang="en-US" b="0" baseline="0" dirty="0"/>
            <a:t>3. Analysis</a:t>
          </a:r>
          <a:endParaRPr lang="en-US" dirty="0"/>
        </a:p>
      </dgm:t>
    </dgm:pt>
    <dgm:pt modelId="{92BCAD8D-3477-4F11-8F6B-A145A315E9DC}" type="parTrans" cxnId="{EAA87520-7A57-479A-A893-B2F5079C8F0C}">
      <dgm:prSet/>
      <dgm:spPr/>
      <dgm:t>
        <a:bodyPr/>
        <a:lstStyle/>
        <a:p>
          <a:endParaRPr lang="en-US"/>
        </a:p>
      </dgm:t>
    </dgm:pt>
    <dgm:pt modelId="{DD6B83F7-CEC0-439B-8059-9651ECEFF0CD}" type="sibTrans" cxnId="{EAA87520-7A57-479A-A893-B2F5079C8F0C}">
      <dgm:prSet/>
      <dgm:spPr/>
      <dgm:t>
        <a:bodyPr/>
        <a:lstStyle/>
        <a:p>
          <a:endParaRPr lang="en-US"/>
        </a:p>
      </dgm:t>
    </dgm:pt>
    <dgm:pt modelId="{07A8E2CC-D1B1-448C-9792-2B7CFC55C7BF}">
      <dgm:prSet/>
      <dgm:spPr/>
      <dgm:t>
        <a:bodyPr/>
        <a:lstStyle/>
        <a:p>
          <a:r>
            <a:rPr lang="en-US" b="0" baseline="0" dirty="0"/>
            <a:t>4. Treatments</a:t>
          </a:r>
          <a:endParaRPr lang="en-US" dirty="0"/>
        </a:p>
      </dgm:t>
    </dgm:pt>
    <dgm:pt modelId="{353C5BF7-187F-4A55-A3CE-6E7DE0CE2305}" type="parTrans" cxnId="{5476FCDB-3A19-4AD9-A071-E7E27CF6F2DC}">
      <dgm:prSet/>
      <dgm:spPr/>
      <dgm:t>
        <a:bodyPr/>
        <a:lstStyle/>
        <a:p>
          <a:endParaRPr lang="en-US"/>
        </a:p>
      </dgm:t>
    </dgm:pt>
    <dgm:pt modelId="{BFFA2890-A00B-423E-916A-C93C25F59F9C}" type="sibTrans" cxnId="{5476FCDB-3A19-4AD9-A071-E7E27CF6F2DC}">
      <dgm:prSet/>
      <dgm:spPr/>
      <dgm:t>
        <a:bodyPr/>
        <a:lstStyle/>
        <a:p>
          <a:endParaRPr lang="en-US"/>
        </a:p>
      </dgm:t>
    </dgm:pt>
    <dgm:pt modelId="{4DC4910D-1395-4EDF-95BF-9F9A932736E1}">
      <dgm:prSet/>
      <dgm:spPr/>
      <dgm:t>
        <a:bodyPr/>
        <a:lstStyle/>
        <a:p>
          <a:r>
            <a:rPr lang="en-US" b="0" baseline="0" dirty="0"/>
            <a:t>5. Presentation</a:t>
          </a:r>
          <a:endParaRPr lang="en-US" dirty="0"/>
        </a:p>
      </dgm:t>
    </dgm:pt>
    <dgm:pt modelId="{A828DAE8-BED4-4837-8F94-5FDF4F062F61}" type="parTrans" cxnId="{64D64AAE-B9B2-455A-B4AF-62A38C100165}">
      <dgm:prSet/>
      <dgm:spPr/>
      <dgm:t>
        <a:bodyPr/>
        <a:lstStyle/>
        <a:p>
          <a:endParaRPr lang="en-US"/>
        </a:p>
      </dgm:t>
    </dgm:pt>
    <dgm:pt modelId="{807733B1-BFFC-41E2-919E-089E9058B267}" type="sibTrans" cxnId="{64D64AAE-B9B2-455A-B4AF-62A38C100165}">
      <dgm:prSet/>
      <dgm:spPr/>
      <dgm:t>
        <a:bodyPr/>
        <a:lstStyle/>
        <a:p>
          <a:endParaRPr lang="en-US"/>
        </a:p>
      </dgm:t>
    </dgm:pt>
    <dgm:pt modelId="{D8D016BB-C891-1A47-8870-3AFE03682E31}" type="pres">
      <dgm:prSet presAssocID="{CCDBD37D-D705-4E9D-B589-1D79794B326D}" presName="vert0" presStyleCnt="0">
        <dgm:presLayoutVars>
          <dgm:dir/>
          <dgm:animOne val="branch"/>
          <dgm:animLvl val="lvl"/>
        </dgm:presLayoutVars>
      </dgm:prSet>
      <dgm:spPr/>
    </dgm:pt>
    <dgm:pt modelId="{9B96908E-BB0F-0243-9410-ADDE73B9F1B8}" type="pres">
      <dgm:prSet presAssocID="{DF228C80-D144-4908-BA33-F6CFBBB1FE65}" presName="thickLine" presStyleLbl="alignNode1" presStyleIdx="0" presStyleCnt="5"/>
      <dgm:spPr/>
    </dgm:pt>
    <dgm:pt modelId="{14C53798-191D-3A4D-97F3-2D0038B19BA5}" type="pres">
      <dgm:prSet presAssocID="{DF228C80-D144-4908-BA33-F6CFBBB1FE65}" presName="horz1" presStyleCnt="0"/>
      <dgm:spPr/>
    </dgm:pt>
    <dgm:pt modelId="{7A3ABDF5-1D1A-664D-B112-0F1CCCDDB73A}" type="pres">
      <dgm:prSet presAssocID="{DF228C80-D144-4908-BA33-F6CFBBB1FE65}" presName="tx1" presStyleLbl="revTx" presStyleIdx="0" presStyleCnt="5"/>
      <dgm:spPr/>
    </dgm:pt>
    <dgm:pt modelId="{4A51A92A-0E24-174A-AC74-A4DB19E3BF35}" type="pres">
      <dgm:prSet presAssocID="{DF228C80-D144-4908-BA33-F6CFBBB1FE65}" presName="vert1" presStyleCnt="0"/>
      <dgm:spPr/>
    </dgm:pt>
    <dgm:pt modelId="{02B2F500-DCA6-1644-BE4F-473C2D8ADC46}" type="pres">
      <dgm:prSet presAssocID="{50A1A60E-9CBE-41CC-B0F0-26C7D8B6577B}" presName="thickLine" presStyleLbl="alignNode1" presStyleIdx="1" presStyleCnt="5"/>
      <dgm:spPr/>
    </dgm:pt>
    <dgm:pt modelId="{150576D3-AD32-FD40-8FB3-A8733295994B}" type="pres">
      <dgm:prSet presAssocID="{50A1A60E-9CBE-41CC-B0F0-26C7D8B6577B}" presName="horz1" presStyleCnt="0"/>
      <dgm:spPr/>
    </dgm:pt>
    <dgm:pt modelId="{0511A1EA-EF14-E34D-9FC0-2D4CBC47927F}" type="pres">
      <dgm:prSet presAssocID="{50A1A60E-9CBE-41CC-B0F0-26C7D8B6577B}" presName="tx1" presStyleLbl="revTx" presStyleIdx="1" presStyleCnt="5"/>
      <dgm:spPr/>
    </dgm:pt>
    <dgm:pt modelId="{27A7094A-5605-2149-8587-4D8AA2D36A53}" type="pres">
      <dgm:prSet presAssocID="{50A1A60E-9CBE-41CC-B0F0-26C7D8B6577B}" presName="vert1" presStyleCnt="0"/>
      <dgm:spPr/>
    </dgm:pt>
    <dgm:pt modelId="{E362DBDD-26A6-484F-A79F-BB7F3D1B6FA6}" type="pres">
      <dgm:prSet presAssocID="{74701794-585A-4170-9D1F-2AA0BC25BB0B}" presName="thickLine" presStyleLbl="alignNode1" presStyleIdx="2" presStyleCnt="5"/>
      <dgm:spPr/>
    </dgm:pt>
    <dgm:pt modelId="{D2BA2A5F-24E4-844B-A8F2-E021F6A4160A}" type="pres">
      <dgm:prSet presAssocID="{74701794-585A-4170-9D1F-2AA0BC25BB0B}" presName="horz1" presStyleCnt="0"/>
      <dgm:spPr/>
    </dgm:pt>
    <dgm:pt modelId="{ED9D4071-3F44-9042-B18F-871B36C0A28C}" type="pres">
      <dgm:prSet presAssocID="{74701794-585A-4170-9D1F-2AA0BC25BB0B}" presName="tx1" presStyleLbl="revTx" presStyleIdx="2" presStyleCnt="5"/>
      <dgm:spPr/>
    </dgm:pt>
    <dgm:pt modelId="{92367D96-318F-1A4E-BEE7-F151D5EBC5AF}" type="pres">
      <dgm:prSet presAssocID="{74701794-585A-4170-9D1F-2AA0BC25BB0B}" presName="vert1" presStyleCnt="0"/>
      <dgm:spPr/>
    </dgm:pt>
    <dgm:pt modelId="{DB850671-35E9-D94A-B95D-EF9015B956DF}" type="pres">
      <dgm:prSet presAssocID="{07A8E2CC-D1B1-448C-9792-2B7CFC55C7BF}" presName="thickLine" presStyleLbl="alignNode1" presStyleIdx="3" presStyleCnt="5"/>
      <dgm:spPr/>
    </dgm:pt>
    <dgm:pt modelId="{081255E9-CE46-0C45-9699-A51BCB258245}" type="pres">
      <dgm:prSet presAssocID="{07A8E2CC-D1B1-448C-9792-2B7CFC55C7BF}" presName="horz1" presStyleCnt="0"/>
      <dgm:spPr/>
    </dgm:pt>
    <dgm:pt modelId="{05C730D1-7512-734D-9235-648B1187B731}" type="pres">
      <dgm:prSet presAssocID="{07A8E2CC-D1B1-448C-9792-2B7CFC55C7BF}" presName="tx1" presStyleLbl="revTx" presStyleIdx="3" presStyleCnt="5"/>
      <dgm:spPr/>
    </dgm:pt>
    <dgm:pt modelId="{2E0ADBF4-BFF5-C74A-9A0D-464F4304D829}" type="pres">
      <dgm:prSet presAssocID="{07A8E2CC-D1B1-448C-9792-2B7CFC55C7BF}" presName="vert1" presStyleCnt="0"/>
      <dgm:spPr/>
    </dgm:pt>
    <dgm:pt modelId="{5D5C42A9-9C9F-8F43-B1BF-2FBF819B01FF}" type="pres">
      <dgm:prSet presAssocID="{4DC4910D-1395-4EDF-95BF-9F9A932736E1}" presName="thickLine" presStyleLbl="alignNode1" presStyleIdx="4" presStyleCnt="5"/>
      <dgm:spPr/>
    </dgm:pt>
    <dgm:pt modelId="{DB9FE638-81A8-8E46-9596-31509EBC83D9}" type="pres">
      <dgm:prSet presAssocID="{4DC4910D-1395-4EDF-95BF-9F9A932736E1}" presName="horz1" presStyleCnt="0"/>
      <dgm:spPr/>
    </dgm:pt>
    <dgm:pt modelId="{52F35B15-0FCA-2243-87D0-1C90F752FEA1}" type="pres">
      <dgm:prSet presAssocID="{4DC4910D-1395-4EDF-95BF-9F9A932736E1}" presName="tx1" presStyleLbl="revTx" presStyleIdx="4" presStyleCnt="5"/>
      <dgm:spPr/>
    </dgm:pt>
    <dgm:pt modelId="{F73C42D0-FA6F-C044-AA9B-BB08C3D18509}" type="pres">
      <dgm:prSet presAssocID="{4DC4910D-1395-4EDF-95BF-9F9A932736E1}" presName="vert1" presStyleCnt="0"/>
      <dgm:spPr/>
    </dgm:pt>
  </dgm:ptLst>
  <dgm:cxnLst>
    <dgm:cxn modelId="{B8252009-742D-764A-8A52-88911B174C55}" type="presOf" srcId="{DF228C80-D144-4908-BA33-F6CFBBB1FE65}" destId="{7A3ABDF5-1D1A-664D-B112-0F1CCCDDB73A}" srcOrd="0" destOrd="0" presId="urn:microsoft.com/office/officeart/2008/layout/LinedList"/>
    <dgm:cxn modelId="{0F4D970D-629F-4F47-AD9D-8910F0BDB76B}" srcId="{CCDBD37D-D705-4E9D-B589-1D79794B326D}" destId="{50A1A60E-9CBE-41CC-B0F0-26C7D8B6577B}" srcOrd="1" destOrd="0" parTransId="{8BBDA216-D1E4-4B08-B9FF-181C95C8FA25}" sibTransId="{7B5D67F7-329C-472E-A255-3BA26EA39C02}"/>
    <dgm:cxn modelId="{EAA87520-7A57-479A-A893-B2F5079C8F0C}" srcId="{CCDBD37D-D705-4E9D-B589-1D79794B326D}" destId="{74701794-585A-4170-9D1F-2AA0BC25BB0B}" srcOrd="2" destOrd="0" parTransId="{92BCAD8D-3477-4F11-8F6B-A145A315E9DC}" sibTransId="{DD6B83F7-CEC0-439B-8059-9651ECEFF0CD}"/>
    <dgm:cxn modelId="{2D81862F-5BCB-9E4C-97BA-BAB538E42272}" type="presOf" srcId="{4DC4910D-1395-4EDF-95BF-9F9A932736E1}" destId="{52F35B15-0FCA-2243-87D0-1C90F752FEA1}" srcOrd="0" destOrd="0" presId="urn:microsoft.com/office/officeart/2008/layout/LinedList"/>
    <dgm:cxn modelId="{B07F8E4D-AE93-4E49-8D92-45F1FCB59E45}" type="presOf" srcId="{CCDBD37D-D705-4E9D-B589-1D79794B326D}" destId="{D8D016BB-C891-1A47-8870-3AFE03682E31}" srcOrd="0" destOrd="0" presId="urn:microsoft.com/office/officeart/2008/layout/LinedList"/>
    <dgm:cxn modelId="{7C582461-104F-0A43-A861-7F601BCD725B}" type="presOf" srcId="{50A1A60E-9CBE-41CC-B0F0-26C7D8B6577B}" destId="{0511A1EA-EF14-E34D-9FC0-2D4CBC47927F}" srcOrd="0" destOrd="0" presId="urn:microsoft.com/office/officeart/2008/layout/LinedList"/>
    <dgm:cxn modelId="{8EA64D83-0FD7-D349-BACC-50B23985D653}" type="presOf" srcId="{07A8E2CC-D1B1-448C-9792-2B7CFC55C7BF}" destId="{05C730D1-7512-734D-9235-648B1187B731}" srcOrd="0" destOrd="0" presId="urn:microsoft.com/office/officeart/2008/layout/LinedList"/>
    <dgm:cxn modelId="{4608048F-8D96-1049-BE1D-265BD1E53850}" type="presOf" srcId="{74701794-585A-4170-9D1F-2AA0BC25BB0B}" destId="{ED9D4071-3F44-9042-B18F-871B36C0A28C}" srcOrd="0" destOrd="0" presId="urn:microsoft.com/office/officeart/2008/layout/LinedList"/>
    <dgm:cxn modelId="{64D64AAE-B9B2-455A-B4AF-62A38C100165}" srcId="{CCDBD37D-D705-4E9D-B589-1D79794B326D}" destId="{4DC4910D-1395-4EDF-95BF-9F9A932736E1}" srcOrd="4" destOrd="0" parTransId="{A828DAE8-BED4-4837-8F94-5FDF4F062F61}" sibTransId="{807733B1-BFFC-41E2-919E-089E9058B267}"/>
    <dgm:cxn modelId="{C6A6B0CD-A033-4922-84B9-A3C4362D34D9}" srcId="{CCDBD37D-D705-4E9D-B589-1D79794B326D}" destId="{DF228C80-D144-4908-BA33-F6CFBBB1FE65}" srcOrd="0" destOrd="0" parTransId="{ABCFD776-AEA1-4C81-97A0-0B13128A9702}" sibTransId="{8734BA4A-CD9F-499E-92F7-3A0810C4D8F1}"/>
    <dgm:cxn modelId="{5476FCDB-3A19-4AD9-A071-E7E27CF6F2DC}" srcId="{CCDBD37D-D705-4E9D-B589-1D79794B326D}" destId="{07A8E2CC-D1B1-448C-9792-2B7CFC55C7BF}" srcOrd="3" destOrd="0" parTransId="{353C5BF7-187F-4A55-A3CE-6E7DE0CE2305}" sibTransId="{BFFA2890-A00B-423E-916A-C93C25F59F9C}"/>
    <dgm:cxn modelId="{CA0C3370-5746-9648-97A1-4957C16DF63E}" type="presParOf" srcId="{D8D016BB-C891-1A47-8870-3AFE03682E31}" destId="{9B96908E-BB0F-0243-9410-ADDE73B9F1B8}" srcOrd="0" destOrd="0" presId="urn:microsoft.com/office/officeart/2008/layout/LinedList"/>
    <dgm:cxn modelId="{3702EA88-6EFB-B945-A6F1-25B5B29771C6}" type="presParOf" srcId="{D8D016BB-C891-1A47-8870-3AFE03682E31}" destId="{14C53798-191D-3A4D-97F3-2D0038B19BA5}" srcOrd="1" destOrd="0" presId="urn:microsoft.com/office/officeart/2008/layout/LinedList"/>
    <dgm:cxn modelId="{9448C206-865D-0C4C-8FA3-160FD10AA066}" type="presParOf" srcId="{14C53798-191D-3A4D-97F3-2D0038B19BA5}" destId="{7A3ABDF5-1D1A-664D-B112-0F1CCCDDB73A}" srcOrd="0" destOrd="0" presId="urn:microsoft.com/office/officeart/2008/layout/LinedList"/>
    <dgm:cxn modelId="{ECE765DD-A910-D044-8EDB-96EE2DACF61B}" type="presParOf" srcId="{14C53798-191D-3A4D-97F3-2D0038B19BA5}" destId="{4A51A92A-0E24-174A-AC74-A4DB19E3BF35}" srcOrd="1" destOrd="0" presId="urn:microsoft.com/office/officeart/2008/layout/LinedList"/>
    <dgm:cxn modelId="{B08358C0-344F-8B42-8AA3-C155D076CCFD}" type="presParOf" srcId="{D8D016BB-C891-1A47-8870-3AFE03682E31}" destId="{02B2F500-DCA6-1644-BE4F-473C2D8ADC46}" srcOrd="2" destOrd="0" presId="urn:microsoft.com/office/officeart/2008/layout/LinedList"/>
    <dgm:cxn modelId="{BFD28CE2-92C0-4948-AB58-BDE6E9463B31}" type="presParOf" srcId="{D8D016BB-C891-1A47-8870-3AFE03682E31}" destId="{150576D3-AD32-FD40-8FB3-A8733295994B}" srcOrd="3" destOrd="0" presId="urn:microsoft.com/office/officeart/2008/layout/LinedList"/>
    <dgm:cxn modelId="{1F0F92D7-7BD5-2D44-B3EE-23EA477FEC9E}" type="presParOf" srcId="{150576D3-AD32-FD40-8FB3-A8733295994B}" destId="{0511A1EA-EF14-E34D-9FC0-2D4CBC47927F}" srcOrd="0" destOrd="0" presId="urn:microsoft.com/office/officeart/2008/layout/LinedList"/>
    <dgm:cxn modelId="{06712353-0EC1-9548-B7C2-E562DCAEFD6C}" type="presParOf" srcId="{150576D3-AD32-FD40-8FB3-A8733295994B}" destId="{27A7094A-5605-2149-8587-4D8AA2D36A53}" srcOrd="1" destOrd="0" presId="urn:microsoft.com/office/officeart/2008/layout/LinedList"/>
    <dgm:cxn modelId="{898D8F33-BE8D-B042-933E-7D8B30849051}" type="presParOf" srcId="{D8D016BB-C891-1A47-8870-3AFE03682E31}" destId="{E362DBDD-26A6-484F-A79F-BB7F3D1B6FA6}" srcOrd="4" destOrd="0" presId="urn:microsoft.com/office/officeart/2008/layout/LinedList"/>
    <dgm:cxn modelId="{D7803E48-5FBF-AA49-A2BA-55D8BB3D5A13}" type="presParOf" srcId="{D8D016BB-C891-1A47-8870-3AFE03682E31}" destId="{D2BA2A5F-24E4-844B-A8F2-E021F6A4160A}" srcOrd="5" destOrd="0" presId="urn:microsoft.com/office/officeart/2008/layout/LinedList"/>
    <dgm:cxn modelId="{2C8D6D3D-8997-2649-9D09-BF8520C9572C}" type="presParOf" srcId="{D2BA2A5F-24E4-844B-A8F2-E021F6A4160A}" destId="{ED9D4071-3F44-9042-B18F-871B36C0A28C}" srcOrd="0" destOrd="0" presId="urn:microsoft.com/office/officeart/2008/layout/LinedList"/>
    <dgm:cxn modelId="{F9C8F131-F9AD-2347-9F65-AE01F4A84833}" type="presParOf" srcId="{D2BA2A5F-24E4-844B-A8F2-E021F6A4160A}" destId="{92367D96-318F-1A4E-BEE7-F151D5EBC5AF}" srcOrd="1" destOrd="0" presId="urn:microsoft.com/office/officeart/2008/layout/LinedList"/>
    <dgm:cxn modelId="{C2D204F7-FEEB-414A-8D3E-A15F4FD75C77}" type="presParOf" srcId="{D8D016BB-C891-1A47-8870-3AFE03682E31}" destId="{DB850671-35E9-D94A-B95D-EF9015B956DF}" srcOrd="6" destOrd="0" presId="urn:microsoft.com/office/officeart/2008/layout/LinedList"/>
    <dgm:cxn modelId="{3F3EC5CB-D729-E048-B4DD-6C65E0A011B6}" type="presParOf" srcId="{D8D016BB-C891-1A47-8870-3AFE03682E31}" destId="{081255E9-CE46-0C45-9699-A51BCB258245}" srcOrd="7" destOrd="0" presId="urn:microsoft.com/office/officeart/2008/layout/LinedList"/>
    <dgm:cxn modelId="{37560722-7D8D-6040-99D9-106C4BD7C38D}" type="presParOf" srcId="{081255E9-CE46-0C45-9699-A51BCB258245}" destId="{05C730D1-7512-734D-9235-648B1187B731}" srcOrd="0" destOrd="0" presId="urn:microsoft.com/office/officeart/2008/layout/LinedList"/>
    <dgm:cxn modelId="{DAAD795E-B388-094E-A427-A4C55AD1BA17}" type="presParOf" srcId="{081255E9-CE46-0C45-9699-A51BCB258245}" destId="{2E0ADBF4-BFF5-C74A-9A0D-464F4304D829}" srcOrd="1" destOrd="0" presId="urn:microsoft.com/office/officeart/2008/layout/LinedList"/>
    <dgm:cxn modelId="{6BD26C22-9062-FD4B-B634-62BE181EC255}" type="presParOf" srcId="{D8D016BB-C891-1A47-8870-3AFE03682E31}" destId="{5D5C42A9-9C9F-8F43-B1BF-2FBF819B01FF}" srcOrd="8" destOrd="0" presId="urn:microsoft.com/office/officeart/2008/layout/LinedList"/>
    <dgm:cxn modelId="{E37F3268-BCC5-D541-9E19-5DF9E8D532DA}" type="presParOf" srcId="{D8D016BB-C891-1A47-8870-3AFE03682E31}" destId="{DB9FE638-81A8-8E46-9596-31509EBC83D9}" srcOrd="9" destOrd="0" presId="urn:microsoft.com/office/officeart/2008/layout/LinedList"/>
    <dgm:cxn modelId="{B3CC0531-4392-C445-9E4A-D0DD0393CDE1}" type="presParOf" srcId="{DB9FE638-81A8-8E46-9596-31509EBC83D9}" destId="{52F35B15-0FCA-2243-87D0-1C90F752FEA1}" srcOrd="0" destOrd="0" presId="urn:microsoft.com/office/officeart/2008/layout/LinedList"/>
    <dgm:cxn modelId="{EA06C877-1742-8C49-A9D0-308F30BF09FB}" type="presParOf" srcId="{DB9FE638-81A8-8E46-9596-31509EBC83D9}" destId="{F73C42D0-FA6F-C044-AA9B-BB08C3D1850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FAB06C-2A27-2446-A445-1CA03E2D65D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</dgm:pt>
    <dgm:pt modelId="{48140608-534F-8B4F-9C28-2E9CDED0B8BD}">
      <dgm:prSet phldrT="[Text]"/>
      <dgm:spPr/>
      <dgm:t>
        <a:bodyPr/>
        <a:lstStyle/>
        <a:p>
          <a:r>
            <a:rPr lang="en-US" dirty="0"/>
            <a:t>SCOPE</a:t>
          </a:r>
        </a:p>
      </dgm:t>
    </dgm:pt>
    <dgm:pt modelId="{8481A0B9-11FA-EF4A-87E9-4A859390AC2C}" type="parTrans" cxnId="{D74B019B-6C70-1C45-9F42-A5E637BF8500}">
      <dgm:prSet/>
      <dgm:spPr/>
      <dgm:t>
        <a:bodyPr/>
        <a:lstStyle/>
        <a:p>
          <a:endParaRPr lang="en-US"/>
        </a:p>
      </dgm:t>
    </dgm:pt>
    <dgm:pt modelId="{38655099-7396-DF4B-BFC2-8E75487167DE}" type="sibTrans" cxnId="{D74B019B-6C70-1C45-9F42-A5E637BF8500}">
      <dgm:prSet/>
      <dgm:spPr/>
      <dgm:t>
        <a:bodyPr/>
        <a:lstStyle/>
        <a:p>
          <a:endParaRPr lang="en-US"/>
        </a:p>
      </dgm:t>
    </dgm:pt>
    <dgm:pt modelId="{470E8E4F-AD47-994F-9E9D-1B81612BBCB8}">
      <dgm:prSet phldrT="[Text]"/>
      <dgm:spPr/>
      <dgm:t>
        <a:bodyPr/>
        <a:lstStyle/>
        <a:p>
          <a:r>
            <a:rPr lang="en-US" dirty="0"/>
            <a:t>EXECUTE</a:t>
          </a:r>
        </a:p>
      </dgm:t>
    </dgm:pt>
    <dgm:pt modelId="{F724BAD0-5E96-BB4D-8A5B-E4336B666CC2}" type="parTrans" cxnId="{E5E58377-CBCF-714E-8BD8-4CA870D49A66}">
      <dgm:prSet/>
      <dgm:spPr/>
      <dgm:t>
        <a:bodyPr/>
        <a:lstStyle/>
        <a:p>
          <a:endParaRPr lang="en-US"/>
        </a:p>
      </dgm:t>
    </dgm:pt>
    <dgm:pt modelId="{FC2EA048-BBE5-8147-8C40-90152752EEC1}" type="sibTrans" cxnId="{E5E58377-CBCF-714E-8BD8-4CA870D49A66}">
      <dgm:prSet/>
      <dgm:spPr/>
      <dgm:t>
        <a:bodyPr/>
        <a:lstStyle/>
        <a:p>
          <a:endParaRPr lang="en-US"/>
        </a:p>
      </dgm:t>
    </dgm:pt>
    <dgm:pt modelId="{C09C085C-F121-324D-B9AE-5D1CD5178175}">
      <dgm:prSet phldrT="[Text]"/>
      <dgm:spPr/>
      <dgm:t>
        <a:bodyPr/>
        <a:lstStyle/>
        <a:p>
          <a:r>
            <a:rPr lang="en-US" dirty="0"/>
            <a:t>PROCURE</a:t>
          </a:r>
        </a:p>
      </dgm:t>
    </dgm:pt>
    <dgm:pt modelId="{3B3DF693-ACC0-D048-8DAD-466C109C65A6}" type="parTrans" cxnId="{6C612C54-CD89-7443-B45F-FF45D807515A}">
      <dgm:prSet/>
      <dgm:spPr/>
      <dgm:t>
        <a:bodyPr/>
        <a:lstStyle/>
        <a:p>
          <a:endParaRPr lang="en-US"/>
        </a:p>
      </dgm:t>
    </dgm:pt>
    <dgm:pt modelId="{13AB26B2-0E3F-8048-8F9F-EA14336CCB71}" type="sibTrans" cxnId="{6C612C54-CD89-7443-B45F-FF45D807515A}">
      <dgm:prSet/>
      <dgm:spPr/>
      <dgm:t>
        <a:bodyPr/>
        <a:lstStyle/>
        <a:p>
          <a:endParaRPr lang="en-US"/>
        </a:p>
      </dgm:t>
    </dgm:pt>
    <dgm:pt modelId="{F9FCC0A1-06B1-5B4F-BAA8-737CE54D9CE1}">
      <dgm:prSet phldrT="[Text]"/>
      <dgm:spPr/>
      <dgm:t>
        <a:bodyPr/>
        <a:lstStyle/>
        <a:p>
          <a:r>
            <a:rPr lang="en-US" dirty="0"/>
            <a:t>PLAN</a:t>
          </a:r>
        </a:p>
      </dgm:t>
    </dgm:pt>
    <dgm:pt modelId="{1A9B6D49-3E2B-DE4D-AC45-2696082BDCE6}" type="parTrans" cxnId="{42C09E45-BC54-2A40-B760-B5A1AEE115AC}">
      <dgm:prSet/>
      <dgm:spPr/>
      <dgm:t>
        <a:bodyPr/>
        <a:lstStyle/>
        <a:p>
          <a:endParaRPr lang="en-US"/>
        </a:p>
      </dgm:t>
    </dgm:pt>
    <dgm:pt modelId="{03D1B8B9-723F-D54D-9508-5E52B015205D}" type="sibTrans" cxnId="{42C09E45-BC54-2A40-B760-B5A1AEE115AC}">
      <dgm:prSet/>
      <dgm:spPr/>
      <dgm:t>
        <a:bodyPr/>
        <a:lstStyle/>
        <a:p>
          <a:endParaRPr lang="en-US"/>
        </a:p>
      </dgm:t>
    </dgm:pt>
    <dgm:pt modelId="{B98C572F-86D8-CB4D-8B22-9710E365B526}">
      <dgm:prSet phldrT="[Text]"/>
      <dgm:spPr/>
      <dgm:t>
        <a:bodyPr/>
        <a:lstStyle/>
        <a:p>
          <a:r>
            <a:rPr lang="en-US" dirty="0"/>
            <a:t>REVIEW</a:t>
          </a:r>
        </a:p>
      </dgm:t>
    </dgm:pt>
    <dgm:pt modelId="{D4F78098-C5E3-DB44-A01A-CC07641EA1AC}" type="parTrans" cxnId="{0884930A-31C4-0247-8F41-2D59758DAC8C}">
      <dgm:prSet/>
      <dgm:spPr/>
      <dgm:t>
        <a:bodyPr/>
        <a:lstStyle/>
        <a:p>
          <a:endParaRPr lang="en-US"/>
        </a:p>
      </dgm:t>
    </dgm:pt>
    <dgm:pt modelId="{7984EAF7-86BD-284F-8C08-894638760644}" type="sibTrans" cxnId="{0884930A-31C4-0247-8F41-2D59758DAC8C}">
      <dgm:prSet/>
      <dgm:spPr/>
      <dgm:t>
        <a:bodyPr/>
        <a:lstStyle/>
        <a:p>
          <a:endParaRPr lang="en-US"/>
        </a:p>
      </dgm:t>
    </dgm:pt>
    <dgm:pt modelId="{30FFCF62-EF2E-A946-8BA1-828C9E676650}">
      <dgm:prSet phldrT="[Text]"/>
      <dgm:spPr/>
      <dgm:t>
        <a:bodyPr/>
        <a:lstStyle/>
        <a:p>
          <a:r>
            <a:rPr lang="en-US" dirty="0"/>
            <a:t>TREAT</a:t>
          </a:r>
        </a:p>
      </dgm:t>
    </dgm:pt>
    <dgm:pt modelId="{1B4F2976-3642-9549-8018-E33CF7F3497E}" type="parTrans" cxnId="{A0A202A8-D48E-C941-B3EF-7F52EBDD4E0B}">
      <dgm:prSet/>
      <dgm:spPr/>
      <dgm:t>
        <a:bodyPr/>
        <a:lstStyle/>
        <a:p>
          <a:endParaRPr lang="en-US"/>
        </a:p>
      </dgm:t>
    </dgm:pt>
    <dgm:pt modelId="{674898C0-B48B-6748-A51E-CE6741D2F2DE}" type="sibTrans" cxnId="{A0A202A8-D48E-C941-B3EF-7F52EBDD4E0B}">
      <dgm:prSet/>
      <dgm:spPr/>
      <dgm:t>
        <a:bodyPr/>
        <a:lstStyle/>
        <a:p>
          <a:endParaRPr lang="en-US"/>
        </a:p>
      </dgm:t>
    </dgm:pt>
    <dgm:pt modelId="{56529AC5-794A-A34A-A502-589206256544}" type="pres">
      <dgm:prSet presAssocID="{EFFAB06C-2A27-2446-A445-1CA03E2D65DB}" presName="Name0" presStyleCnt="0">
        <dgm:presLayoutVars>
          <dgm:dir/>
          <dgm:resizeHandles val="exact"/>
        </dgm:presLayoutVars>
      </dgm:prSet>
      <dgm:spPr/>
    </dgm:pt>
    <dgm:pt modelId="{A6760855-F9F3-0D48-802E-066FD101F85F}" type="pres">
      <dgm:prSet presAssocID="{48140608-534F-8B4F-9C28-2E9CDED0B8BD}" presName="node" presStyleLbl="node1" presStyleIdx="0" presStyleCnt="6">
        <dgm:presLayoutVars>
          <dgm:bulletEnabled val="1"/>
        </dgm:presLayoutVars>
      </dgm:prSet>
      <dgm:spPr/>
    </dgm:pt>
    <dgm:pt modelId="{EC3F4A11-570C-304A-9904-A86F6CB6CC0A}" type="pres">
      <dgm:prSet presAssocID="{38655099-7396-DF4B-BFC2-8E75487167DE}" presName="sibTrans" presStyleLbl="sibTrans1D1" presStyleIdx="0" presStyleCnt="5"/>
      <dgm:spPr/>
    </dgm:pt>
    <dgm:pt modelId="{7940DEFB-0F80-304D-B8D7-554F99175C2A}" type="pres">
      <dgm:prSet presAssocID="{38655099-7396-DF4B-BFC2-8E75487167DE}" presName="connectorText" presStyleLbl="sibTrans1D1" presStyleIdx="0" presStyleCnt="5"/>
      <dgm:spPr/>
    </dgm:pt>
    <dgm:pt modelId="{13C3A241-6B84-6347-9A62-54C667E78856}" type="pres">
      <dgm:prSet presAssocID="{F9FCC0A1-06B1-5B4F-BAA8-737CE54D9CE1}" presName="node" presStyleLbl="node1" presStyleIdx="1" presStyleCnt="6">
        <dgm:presLayoutVars>
          <dgm:bulletEnabled val="1"/>
        </dgm:presLayoutVars>
      </dgm:prSet>
      <dgm:spPr/>
    </dgm:pt>
    <dgm:pt modelId="{D6C633B3-00FB-174D-BB28-5DABC5B4A6CC}" type="pres">
      <dgm:prSet presAssocID="{03D1B8B9-723F-D54D-9508-5E52B015205D}" presName="sibTrans" presStyleLbl="sibTrans1D1" presStyleIdx="1" presStyleCnt="5"/>
      <dgm:spPr/>
    </dgm:pt>
    <dgm:pt modelId="{EAAC22C6-DDD5-054F-9668-5FD8974979A6}" type="pres">
      <dgm:prSet presAssocID="{03D1B8B9-723F-D54D-9508-5E52B015205D}" presName="connectorText" presStyleLbl="sibTrans1D1" presStyleIdx="1" presStyleCnt="5"/>
      <dgm:spPr/>
    </dgm:pt>
    <dgm:pt modelId="{122851AE-732B-2B45-A73E-AABC112B763F}" type="pres">
      <dgm:prSet presAssocID="{C09C085C-F121-324D-B9AE-5D1CD5178175}" presName="node" presStyleLbl="node1" presStyleIdx="2" presStyleCnt="6">
        <dgm:presLayoutVars>
          <dgm:bulletEnabled val="1"/>
        </dgm:presLayoutVars>
      </dgm:prSet>
      <dgm:spPr/>
    </dgm:pt>
    <dgm:pt modelId="{E47B0C9D-B12C-FE4F-B403-C4665FECD0B3}" type="pres">
      <dgm:prSet presAssocID="{13AB26B2-0E3F-8048-8F9F-EA14336CCB71}" presName="sibTrans" presStyleLbl="sibTrans1D1" presStyleIdx="2" presStyleCnt="5"/>
      <dgm:spPr/>
    </dgm:pt>
    <dgm:pt modelId="{4027D405-CE0C-D84E-BDD5-BA9BC25F181C}" type="pres">
      <dgm:prSet presAssocID="{13AB26B2-0E3F-8048-8F9F-EA14336CCB71}" presName="connectorText" presStyleLbl="sibTrans1D1" presStyleIdx="2" presStyleCnt="5"/>
      <dgm:spPr/>
    </dgm:pt>
    <dgm:pt modelId="{B1BFCE9E-A993-654A-8C46-E81B81CC3070}" type="pres">
      <dgm:prSet presAssocID="{470E8E4F-AD47-994F-9E9D-1B81612BBCB8}" presName="node" presStyleLbl="node1" presStyleIdx="3" presStyleCnt="6">
        <dgm:presLayoutVars>
          <dgm:bulletEnabled val="1"/>
        </dgm:presLayoutVars>
      </dgm:prSet>
      <dgm:spPr/>
    </dgm:pt>
    <dgm:pt modelId="{2721554B-BA84-F240-8DD8-B8938D93961E}" type="pres">
      <dgm:prSet presAssocID="{FC2EA048-BBE5-8147-8C40-90152752EEC1}" presName="sibTrans" presStyleLbl="sibTrans1D1" presStyleIdx="3" presStyleCnt="5"/>
      <dgm:spPr/>
    </dgm:pt>
    <dgm:pt modelId="{BD9E65D3-3E4C-3E46-A972-2E699C83DF0D}" type="pres">
      <dgm:prSet presAssocID="{FC2EA048-BBE5-8147-8C40-90152752EEC1}" presName="connectorText" presStyleLbl="sibTrans1D1" presStyleIdx="3" presStyleCnt="5"/>
      <dgm:spPr/>
    </dgm:pt>
    <dgm:pt modelId="{F5DFB2D4-B0BB-724B-BCD4-F544D40AA835}" type="pres">
      <dgm:prSet presAssocID="{B98C572F-86D8-CB4D-8B22-9710E365B526}" presName="node" presStyleLbl="node1" presStyleIdx="4" presStyleCnt="6">
        <dgm:presLayoutVars>
          <dgm:bulletEnabled val="1"/>
        </dgm:presLayoutVars>
      </dgm:prSet>
      <dgm:spPr/>
    </dgm:pt>
    <dgm:pt modelId="{43A5FE2E-FEDC-C04B-8AB5-ABED214C2A85}" type="pres">
      <dgm:prSet presAssocID="{7984EAF7-86BD-284F-8C08-894638760644}" presName="sibTrans" presStyleLbl="sibTrans1D1" presStyleIdx="4" presStyleCnt="5"/>
      <dgm:spPr/>
    </dgm:pt>
    <dgm:pt modelId="{A304E63A-AE82-564C-9D85-48FAB399EF83}" type="pres">
      <dgm:prSet presAssocID="{7984EAF7-86BD-284F-8C08-894638760644}" presName="connectorText" presStyleLbl="sibTrans1D1" presStyleIdx="4" presStyleCnt="5"/>
      <dgm:spPr/>
    </dgm:pt>
    <dgm:pt modelId="{A954BA5E-EAC6-0C46-A41A-A73DCD20B3AB}" type="pres">
      <dgm:prSet presAssocID="{30FFCF62-EF2E-A946-8BA1-828C9E676650}" presName="node" presStyleLbl="node1" presStyleIdx="5" presStyleCnt="6">
        <dgm:presLayoutVars>
          <dgm:bulletEnabled val="1"/>
        </dgm:presLayoutVars>
      </dgm:prSet>
      <dgm:spPr/>
    </dgm:pt>
  </dgm:ptLst>
  <dgm:cxnLst>
    <dgm:cxn modelId="{0884930A-31C4-0247-8F41-2D59758DAC8C}" srcId="{EFFAB06C-2A27-2446-A445-1CA03E2D65DB}" destId="{B98C572F-86D8-CB4D-8B22-9710E365B526}" srcOrd="4" destOrd="0" parTransId="{D4F78098-C5E3-DB44-A01A-CC07641EA1AC}" sibTransId="{7984EAF7-86BD-284F-8C08-894638760644}"/>
    <dgm:cxn modelId="{A0D1DA15-DE04-AC4A-9B46-FCE5A99210EC}" type="presOf" srcId="{03D1B8B9-723F-D54D-9508-5E52B015205D}" destId="{D6C633B3-00FB-174D-BB28-5DABC5B4A6CC}" srcOrd="0" destOrd="0" presId="urn:microsoft.com/office/officeart/2016/7/layout/RepeatingBendingProcessNew"/>
    <dgm:cxn modelId="{79B42532-C57D-ED4F-A006-8F356E2E554C}" type="presOf" srcId="{EFFAB06C-2A27-2446-A445-1CA03E2D65DB}" destId="{56529AC5-794A-A34A-A502-589206256544}" srcOrd="0" destOrd="0" presId="urn:microsoft.com/office/officeart/2016/7/layout/RepeatingBendingProcessNew"/>
    <dgm:cxn modelId="{CC15C132-B8AF-6A45-BAFD-F4EE77BFC0EB}" type="presOf" srcId="{7984EAF7-86BD-284F-8C08-894638760644}" destId="{A304E63A-AE82-564C-9D85-48FAB399EF83}" srcOrd="1" destOrd="0" presId="urn:microsoft.com/office/officeart/2016/7/layout/RepeatingBendingProcessNew"/>
    <dgm:cxn modelId="{77B07B3A-4049-2C41-B209-3BA4E6B1B4F1}" type="presOf" srcId="{FC2EA048-BBE5-8147-8C40-90152752EEC1}" destId="{2721554B-BA84-F240-8DD8-B8938D93961E}" srcOrd="0" destOrd="0" presId="urn:microsoft.com/office/officeart/2016/7/layout/RepeatingBendingProcessNew"/>
    <dgm:cxn modelId="{42C09E45-BC54-2A40-B760-B5A1AEE115AC}" srcId="{EFFAB06C-2A27-2446-A445-1CA03E2D65DB}" destId="{F9FCC0A1-06B1-5B4F-BAA8-737CE54D9CE1}" srcOrd="1" destOrd="0" parTransId="{1A9B6D49-3E2B-DE4D-AC45-2696082BDCE6}" sibTransId="{03D1B8B9-723F-D54D-9508-5E52B015205D}"/>
    <dgm:cxn modelId="{6C612C54-CD89-7443-B45F-FF45D807515A}" srcId="{EFFAB06C-2A27-2446-A445-1CA03E2D65DB}" destId="{C09C085C-F121-324D-B9AE-5D1CD5178175}" srcOrd="2" destOrd="0" parTransId="{3B3DF693-ACC0-D048-8DAD-466C109C65A6}" sibTransId="{13AB26B2-0E3F-8048-8F9F-EA14336CCB71}"/>
    <dgm:cxn modelId="{8D2C1F75-0C35-4949-87A8-7F22B7BB0FA8}" type="presOf" srcId="{7984EAF7-86BD-284F-8C08-894638760644}" destId="{43A5FE2E-FEDC-C04B-8AB5-ABED214C2A85}" srcOrd="0" destOrd="0" presId="urn:microsoft.com/office/officeart/2016/7/layout/RepeatingBendingProcessNew"/>
    <dgm:cxn modelId="{E5E58377-CBCF-714E-8BD8-4CA870D49A66}" srcId="{EFFAB06C-2A27-2446-A445-1CA03E2D65DB}" destId="{470E8E4F-AD47-994F-9E9D-1B81612BBCB8}" srcOrd="3" destOrd="0" parTransId="{F724BAD0-5E96-BB4D-8A5B-E4336B666CC2}" sibTransId="{FC2EA048-BBE5-8147-8C40-90152752EEC1}"/>
    <dgm:cxn modelId="{44939579-F577-4145-91E6-0EB65B6578F4}" type="presOf" srcId="{38655099-7396-DF4B-BFC2-8E75487167DE}" destId="{7940DEFB-0F80-304D-B8D7-554F99175C2A}" srcOrd="1" destOrd="0" presId="urn:microsoft.com/office/officeart/2016/7/layout/RepeatingBendingProcessNew"/>
    <dgm:cxn modelId="{B578E97F-8909-184C-A21C-B34301EE2460}" type="presOf" srcId="{30FFCF62-EF2E-A946-8BA1-828C9E676650}" destId="{A954BA5E-EAC6-0C46-A41A-A73DCD20B3AB}" srcOrd="0" destOrd="0" presId="urn:microsoft.com/office/officeart/2016/7/layout/RepeatingBendingProcessNew"/>
    <dgm:cxn modelId="{CA1B3988-9A00-E74C-A8A2-761313BA1F0B}" type="presOf" srcId="{470E8E4F-AD47-994F-9E9D-1B81612BBCB8}" destId="{B1BFCE9E-A993-654A-8C46-E81B81CC3070}" srcOrd="0" destOrd="0" presId="urn:microsoft.com/office/officeart/2016/7/layout/RepeatingBendingProcessNew"/>
    <dgm:cxn modelId="{1DBBEB92-53C5-4D4A-9FB4-F1927F9C4E04}" type="presOf" srcId="{03D1B8B9-723F-D54D-9508-5E52B015205D}" destId="{EAAC22C6-DDD5-054F-9668-5FD8974979A6}" srcOrd="1" destOrd="0" presId="urn:microsoft.com/office/officeart/2016/7/layout/RepeatingBendingProcessNew"/>
    <dgm:cxn modelId="{D74B019B-6C70-1C45-9F42-A5E637BF8500}" srcId="{EFFAB06C-2A27-2446-A445-1CA03E2D65DB}" destId="{48140608-534F-8B4F-9C28-2E9CDED0B8BD}" srcOrd="0" destOrd="0" parTransId="{8481A0B9-11FA-EF4A-87E9-4A859390AC2C}" sibTransId="{38655099-7396-DF4B-BFC2-8E75487167DE}"/>
    <dgm:cxn modelId="{A9AD74A5-FA89-CA4F-8CBA-7D3C719FF908}" type="presOf" srcId="{C09C085C-F121-324D-B9AE-5D1CD5178175}" destId="{122851AE-732B-2B45-A73E-AABC112B763F}" srcOrd="0" destOrd="0" presId="urn:microsoft.com/office/officeart/2016/7/layout/RepeatingBendingProcessNew"/>
    <dgm:cxn modelId="{A0A202A8-D48E-C941-B3EF-7F52EBDD4E0B}" srcId="{EFFAB06C-2A27-2446-A445-1CA03E2D65DB}" destId="{30FFCF62-EF2E-A946-8BA1-828C9E676650}" srcOrd="5" destOrd="0" parTransId="{1B4F2976-3642-9549-8018-E33CF7F3497E}" sibTransId="{674898C0-B48B-6748-A51E-CE6741D2F2DE}"/>
    <dgm:cxn modelId="{3533AAB5-4778-264C-B710-2F2A06F31E3C}" type="presOf" srcId="{B98C572F-86D8-CB4D-8B22-9710E365B526}" destId="{F5DFB2D4-B0BB-724B-BCD4-F544D40AA835}" srcOrd="0" destOrd="0" presId="urn:microsoft.com/office/officeart/2016/7/layout/RepeatingBendingProcessNew"/>
    <dgm:cxn modelId="{535E41B6-0400-9840-BC86-ED1125998123}" type="presOf" srcId="{13AB26B2-0E3F-8048-8F9F-EA14336CCB71}" destId="{E47B0C9D-B12C-FE4F-B403-C4665FECD0B3}" srcOrd="0" destOrd="0" presId="urn:microsoft.com/office/officeart/2016/7/layout/RepeatingBendingProcessNew"/>
    <dgm:cxn modelId="{0B690DB9-7DC3-AA4F-9EA6-6B7B59B4800A}" type="presOf" srcId="{F9FCC0A1-06B1-5B4F-BAA8-737CE54D9CE1}" destId="{13C3A241-6B84-6347-9A62-54C667E78856}" srcOrd="0" destOrd="0" presId="urn:microsoft.com/office/officeart/2016/7/layout/RepeatingBendingProcessNew"/>
    <dgm:cxn modelId="{12C94ABE-1879-A84F-88E1-5F5619718A6C}" type="presOf" srcId="{FC2EA048-BBE5-8147-8C40-90152752EEC1}" destId="{BD9E65D3-3E4C-3E46-A972-2E699C83DF0D}" srcOrd="1" destOrd="0" presId="urn:microsoft.com/office/officeart/2016/7/layout/RepeatingBendingProcessNew"/>
    <dgm:cxn modelId="{62000EDE-AA77-A64E-9141-EF33C75070D6}" type="presOf" srcId="{48140608-534F-8B4F-9C28-2E9CDED0B8BD}" destId="{A6760855-F9F3-0D48-802E-066FD101F85F}" srcOrd="0" destOrd="0" presId="urn:microsoft.com/office/officeart/2016/7/layout/RepeatingBendingProcessNew"/>
    <dgm:cxn modelId="{8F9254E5-2D12-2146-91B8-5CC05E3D0AC3}" type="presOf" srcId="{38655099-7396-DF4B-BFC2-8E75487167DE}" destId="{EC3F4A11-570C-304A-9904-A86F6CB6CC0A}" srcOrd="0" destOrd="0" presId="urn:microsoft.com/office/officeart/2016/7/layout/RepeatingBendingProcessNew"/>
    <dgm:cxn modelId="{003B96FB-8244-B24F-9B0E-409AEC0EB521}" type="presOf" srcId="{13AB26B2-0E3F-8048-8F9F-EA14336CCB71}" destId="{4027D405-CE0C-D84E-BDD5-BA9BC25F181C}" srcOrd="1" destOrd="0" presId="urn:microsoft.com/office/officeart/2016/7/layout/RepeatingBendingProcessNew"/>
    <dgm:cxn modelId="{A2549B15-50DB-324D-ADA6-746439C4F68A}" type="presParOf" srcId="{56529AC5-794A-A34A-A502-589206256544}" destId="{A6760855-F9F3-0D48-802E-066FD101F85F}" srcOrd="0" destOrd="0" presId="urn:microsoft.com/office/officeart/2016/7/layout/RepeatingBendingProcessNew"/>
    <dgm:cxn modelId="{4A968820-92D2-EA48-B3CB-9F5E07572A47}" type="presParOf" srcId="{56529AC5-794A-A34A-A502-589206256544}" destId="{EC3F4A11-570C-304A-9904-A86F6CB6CC0A}" srcOrd="1" destOrd="0" presId="urn:microsoft.com/office/officeart/2016/7/layout/RepeatingBendingProcessNew"/>
    <dgm:cxn modelId="{1886937E-248C-CA4A-905D-A0D43F38CEE0}" type="presParOf" srcId="{EC3F4A11-570C-304A-9904-A86F6CB6CC0A}" destId="{7940DEFB-0F80-304D-B8D7-554F99175C2A}" srcOrd="0" destOrd="0" presId="urn:microsoft.com/office/officeart/2016/7/layout/RepeatingBendingProcessNew"/>
    <dgm:cxn modelId="{F2B1F8B4-485A-BF43-8C2E-62B72701ADDB}" type="presParOf" srcId="{56529AC5-794A-A34A-A502-589206256544}" destId="{13C3A241-6B84-6347-9A62-54C667E78856}" srcOrd="2" destOrd="0" presId="urn:microsoft.com/office/officeart/2016/7/layout/RepeatingBendingProcessNew"/>
    <dgm:cxn modelId="{E72DC4AC-E10A-B247-A5D4-E9D9C3667435}" type="presParOf" srcId="{56529AC5-794A-A34A-A502-589206256544}" destId="{D6C633B3-00FB-174D-BB28-5DABC5B4A6CC}" srcOrd="3" destOrd="0" presId="urn:microsoft.com/office/officeart/2016/7/layout/RepeatingBendingProcessNew"/>
    <dgm:cxn modelId="{9FD4C922-98E9-EA44-9E1A-F0675D64DE46}" type="presParOf" srcId="{D6C633B3-00FB-174D-BB28-5DABC5B4A6CC}" destId="{EAAC22C6-DDD5-054F-9668-5FD8974979A6}" srcOrd="0" destOrd="0" presId="urn:microsoft.com/office/officeart/2016/7/layout/RepeatingBendingProcessNew"/>
    <dgm:cxn modelId="{3A055FF2-6E30-5545-B0DA-7DEFE1F26516}" type="presParOf" srcId="{56529AC5-794A-A34A-A502-589206256544}" destId="{122851AE-732B-2B45-A73E-AABC112B763F}" srcOrd="4" destOrd="0" presId="urn:microsoft.com/office/officeart/2016/7/layout/RepeatingBendingProcessNew"/>
    <dgm:cxn modelId="{FD61FF25-6BA3-1B4F-BF51-C9F0B2A28C22}" type="presParOf" srcId="{56529AC5-794A-A34A-A502-589206256544}" destId="{E47B0C9D-B12C-FE4F-B403-C4665FECD0B3}" srcOrd="5" destOrd="0" presId="urn:microsoft.com/office/officeart/2016/7/layout/RepeatingBendingProcessNew"/>
    <dgm:cxn modelId="{F05D7D7C-4CD7-D243-BB9E-2B765513BCB7}" type="presParOf" srcId="{E47B0C9D-B12C-FE4F-B403-C4665FECD0B3}" destId="{4027D405-CE0C-D84E-BDD5-BA9BC25F181C}" srcOrd="0" destOrd="0" presId="urn:microsoft.com/office/officeart/2016/7/layout/RepeatingBendingProcessNew"/>
    <dgm:cxn modelId="{ADC051ED-D07C-0441-AED9-C7EF7C257179}" type="presParOf" srcId="{56529AC5-794A-A34A-A502-589206256544}" destId="{B1BFCE9E-A993-654A-8C46-E81B81CC3070}" srcOrd="6" destOrd="0" presId="urn:microsoft.com/office/officeart/2016/7/layout/RepeatingBendingProcessNew"/>
    <dgm:cxn modelId="{1DD9ABE7-DE17-DF4F-9B7B-AB8EF553A122}" type="presParOf" srcId="{56529AC5-794A-A34A-A502-589206256544}" destId="{2721554B-BA84-F240-8DD8-B8938D93961E}" srcOrd="7" destOrd="0" presId="urn:microsoft.com/office/officeart/2016/7/layout/RepeatingBendingProcessNew"/>
    <dgm:cxn modelId="{EADA0B95-AB00-C740-8244-11BD8ADB4297}" type="presParOf" srcId="{2721554B-BA84-F240-8DD8-B8938D93961E}" destId="{BD9E65D3-3E4C-3E46-A972-2E699C83DF0D}" srcOrd="0" destOrd="0" presId="urn:microsoft.com/office/officeart/2016/7/layout/RepeatingBendingProcessNew"/>
    <dgm:cxn modelId="{A0441F90-8516-1B43-904A-EADC1D8E839E}" type="presParOf" srcId="{56529AC5-794A-A34A-A502-589206256544}" destId="{F5DFB2D4-B0BB-724B-BCD4-F544D40AA835}" srcOrd="8" destOrd="0" presId="urn:microsoft.com/office/officeart/2016/7/layout/RepeatingBendingProcessNew"/>
    <dgm:cxn modelId="{639E9AD7-1D16-2346-B752-3F97AB155FB7}" type="presParOf" srcId="{56529AC5-794A-A34A-A502-589206256544}" destId="{43A5FE2E-FEDC-C04B-8AB5-ABED214C2A85}" srcOrd="9" destOrd="0" presId="urn:microsoft.com/office/officeart/2016/7/layout/RepeatingBendingProcessNew"/>
    <dgm:cxn modelId="{3BC89F99-4DFE-384C-8764-731C0D3D6DAB}" type="presParOf" srcId="{43A5FE2E-FEDC-C04B-8AB5-ABED214C2A85}" destId="{A304E63A-AE82-564C-9D85-48FAB399EF83}" srcOrd="0" destOrd="0" presId="urn:microsoft.com/office/officeart/2016/7/layout/RepeatingBendingProcessNew"/>
    <dgm:cxn modelId="{E76F6627-6060-C542-8460-D7ACA5EE337F}" type="presParOf" srcId="{56529AC5-794A-A34A-A502-589206256544}" destId="{A954BA5E-EAC6-0C46-A41A-A73DCD20B3AB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30567-BD7E-46C2-818E-1AF690DECA75}">
      <dsp:nvSpPr>
        <dsp:cNvPr id="0" name=""/>
        <dsp:cNvSpPr/>
      </dsp:nvSpPr>
      <dsp:spPr>
        <a:xfrm>
          <a:off x="42219" y="326456"/>
          <a:ext cx="1089331" cy="10893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EA433C-2AE6-48A7-A1A6-8C7B34B68A59}">
      <dsp:nvSpPr>
        <dsp:cNvPr id="0" name=""/>
        <dsp:cNvSpPr/>
      </dsp:nvSpPr>
      <dsp:spPr>
        <a:xfrm>
          <a:off x="270979" y="555215"/>
          <a:ext cx="631812" cy="631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BFA79-F934-4598-BCB5-7BD649623AD8}">
      <dsp:nvSpPr>
        <dsp:cNvPr id="0" name=""/>
        <dsp:cNvSpPr/>
      </dsp:nvSpPr>
      <dsp:spPr>
        <a:xfrm>
          <a:off x="1364979" y="326456"/>
          <a:ext cx="2567710" cy="1089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baseline="0"/>
            <a:t>What is an ESRA</a:t>
          </a:r>
          <a:endParaRPr lang="en-US" sz="2400" kern="1200"/>
        </a:p>
      </dsp:txBody>
      <dsp:txXfrm>
        <a:off x="1364979" y="326456"/>
        <a:ext cx="2567710" cy="1089331"/>
      </dsp:txXfrm>
    </dsp:sp>
    <dsp:sp modelId="{9CBDD43D-4D00-409C-99F6-F6A8BDBED997}">
      <dsp:nvSpPr>
        <dsp:cNvPr id="0" name=""/>
        <dsp:cNvSpPr/>
      </dsp:nvSpPr>
      <dsp:spPr>
        <a:xfrm>
          <a:off x="4380094" y="326456"/>
          <a:ext cx="1089331" cy="10893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E03DD-C8AD-4AEF-AA3A-993C0B46F89E}">
      <dsp:nvSpPr>
        <dsp:cNvPr id="0" name=""/>
        <dsp:cNvSpPr/>
      </dsp:nvSpPr>
      <dsp:spPr>
        <a:xfrm>
          <a:off x="4608854" y="555215"/>
          <a:ext cx="631812" cy="631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43E29-9B4E-404D-87F7-16FFBDAF5DC6}">
      <dsp:nvSpPr>
        <dsp:cNvPr id="0" name=""/>
        <dsp:cNvSpPr/>
      </dsp:nvSpPr>
      <dsp:spPr>
        <a:xfrm>
          <a:off x="5702854" y="326456"/>
          <a:ext cx="2567710" cy="1089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baseline="0"/>
            <a:t>Why</a:t>
          </a:r>
          <a:endParaRPr lang="en-US" sz="2400" kern="1200"/>
        </a:p>
      </dsp:txBody>
      <dsp:txXfrm>
        <a:off x="5702854" y="326456"/>
        <a:ext cx="2567710" cy="1089331"/>
      </dsp:txXfrm>
    </dsp:sp>
    <dsp:sp modelId="{C0B6D3C5-4CB7-46AB-A1CB-45834EFB939C}">
      <dsp:nvSpPr>
        <dsp:cNvPr id="0" name=""/>
        <dsp:cNvSpPr/>
      </dsp:nvSpPr>
      <dsp:spPr>
        <a:xfrm>
          <a:off x="42219" y="1995749"/>
          <a:ext cx="1089331" cy="108933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5120F-E26F-4C8F-842A-9EEB0F1DD03B}">
      <dsp:nvSpPr>
        <dsp:cNvPr id="0" name=""/>
        <dsp:cNvSpPr/>
      </dsp:nvSpPr>
      <dsp:spPr>
        <a:xfrm>
          <a:off x="270979" y="2224508"/>
          <a:ext cx="631812" cy="631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C995C6-9033-4341-A2BD-2A1CD726958E}">
      <dsp:nvSpPr>
        <dsp:cNvPr id="0" name=""/>
        <dsp:cNvSpPr/>
      </dsp:nvSpPr>
      <dsp:spPr>
        <a:xfrm>
          <a:off x="1364979" y="1995749"/>
          <a:ext cx="2567710" cy="1089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baseline="0"/>
            <a:t>Process</a:t>
          </a:r>
          <a:endParaRPr lang="en-US" sz="2400" kern="1200"/>
        </a:p>
      </dsp:txBody>
      <dsp:txXfrm>
        <a:off x="1364979" y="1995749"/>
        <a:ext cx="2567710" cy="1089331"/>
      </dsp:txXfrm>
    </dsp:sp>
    <dsp:sp modelId="{0D86B931-5580-4AA6-A5EB-C231E02BE54E}">
      <dsp:nvSpPr>
        <dsp:cNvPr id="0" name=""/>
        <dsp:cNvSpPr/>
      </dsp:nvSpPr>
      <dsp:spPr>
        <a:xfrm>
          <a:off x="4380094" y="1995749"/>
          <a:ext cx="1089331" cy="10893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C83904-906E-4077-A368-2B5EE431A627}">
      <dsp:nvSpPr>
        <dsp:cNvPr id="0" name=""/>
        <dsp:cNvSpPr/>
      </dsp:nvSpPr>
      <dsp:spPr>
        <a:xfrm>
          <a:off x="4608854" y="2224508"/>
          <a:ext cx="631812" cy="6318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FA934-3598-4ED2-9138-C15F3643247D}">
      <dsp:nvSpPr>
        <dsp:cNvPr id="0" name=""/>
        <dsp:cNvSpPr/>
      </dsp:nvSpPr>
      <dsp:spPr>
        <a:xfrm>
          <a:off x="5702854" y="1995749"/>
          <a:ext cx="2567710" cy="1089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Cost &amp; time</a:t>
          </a:r>
        </a:p>
      </dsp:txBody>
      <dsp:txXfrm>
        <a:off x="5702854" y="1995749"/>
        <a:ext cx="2567710" cy="1089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5A533-3739-7E49-A002-183C90D915B4}">
      <dsp:nvSpPr>
        <dsp:cNvPr id="0" name=""/>
        <dsp:cNvSpPr/>
      </dsp:nvSpPr>
      <dsp:spPr>
        <a:xfrm>
          <a:off x="9573" y="239945"/>
          <a:ext cx="2104551" cy="631365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956" tIns="77956" rIns="77956" bIns="7795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Objectives</a:t>
          </a:r>
        </a:p>
      </dsp:txBody>
      <dsp:txXfrm>
        <a:off x="198983" y="239945"/>
        <a:ext cx="1725732" cy="631365"/>
      </dsp:txXfrm>
    </dsp:sp>
    <dsp:sp modelId="{F06AEB39-94E0-AC43-ACE9-8B02A5EF574B}">
      <dsp:nvSpPr>
        <dsp:cNvPr id="0" name=""/>
        <dsp:cNvSpPr/>
      </dsp:nvSpPr>
      <dsp:spPr>
        <a:xfrm>
          <a:off x="9573" y="871311"/>
          <a:ext cx="1915142" cy="230027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339" tIns="151339" rIns="151339" bIns="302678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What does your </a:t>
          </a:r>
          <a:r>
            <a:rPr lang="en-US" sz="1500" kern="1200" dirty="0" err="1"/>
            <a:t>organisation</a:t>
          </a:r>
          <a:r>
            <a:rPr lang="en-US" sz="1500" kern="1200" dirty="0"/>
            <a:t> want to achieve?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How does security fit in?</a:t>
          </a:r>
        </a:p>
      </dsp:txBody>
      <dsp:txXfrm>
        <a:off x="9573" y="871311"/>
        <a:ext cx="1915142" cy="2300279"/>
      </dsp:txXfrm>
    </dsp:sp>
    <dsp:sp modelId="{91B47B24-BD4E-3942-B01B-6B745906E1CE}">
      <dsp:nvSpPr>
        <dsp:cNvPr id="0" name=""/>
        <dsp:cNvSpPr/>
      </dsp:nvSpPr>
      <dsp:spPr>
        <a:xfrm>
          <a:off x="2072602" y="239945"/>
          <a:ext cx="2104551" cy="631365"/>
        </a:xfrm>
        <a:prstGeom prst="chevron">
          <a:avLst>
            <a:gd name="adj" fmla="val 3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956" tIns="77956" rIns="77956" bIns="7795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Benchmark</a:t>
          </a:r>
        </a:p>
      </dsp:txBody>
      <dsp:txXfrm>
        <a:off x="2262012" y="239945"/>
        <a:ext cx="1725732" cy="631365"/>
      </dsp:txXfrm>
    </dsp:sp>
    <dsp:sp modelId="{E2CE46DA-48C4-BA49-9859-920DB7F281B0}">
      <dsp:nvSpPr>
        <dsp:cNvPr id="0" name=""/>
        <dsp:cNvSpPr/>
      </dsp:nvSpPr>
      <dsp:spPr>
        <a:xfrm>
          <a:off x="2072602" y="871311"/>
          <a:ext cx="1915142" cy="230027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339" tIns="151339" rIns="151339" bIns="302678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Scope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Context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Criteria</a:t>
          </a:r>
        </a:p>
      </dsp:txBody>
      <dsp:txXfrm>
        <a:off x="2072602" y="871311"/>
        <a:ext cx="1915142" cy="2300279"/>
      </dsp:txXfrm>
    </dsp:sp>
    <dsp:sp modelId="{4793101B-A553-6C4E-A579-6840BC72D0CE}">
      <dsp:nvSpPr>
        <dsp:cNvPr id="0" name=""/>
        <dsp:cNvSpPr/>
      </dsp:nvSpPr>
      <dsp:spPr>
        <a:xfrm>
          <a:off x="4135630" y="239945"/>
          <a:ext cx="2104551" cy="631365"/>
        </a:xfrm>
        <a:prstGeom prst="chevron">
          <a:avLst>
            <a:gd name="adj" fmla="val 3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956" tIns="77956" rIns="77956" bIns="7795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ESRA</a:t>
          </a:r>
        </a:p>
      </dsp:txBody>
      <dsp:txXfrm>
        <a:off x="4325040" y="239945"/>
        <a:ext cx="1725732" cy="631365"/>
      </dsp:txXfrm>
    </dsp:sp>
    <dsp:sp modelId="{E3FCCE61-8775-EA4B-A354-2C7AFB9E2682}">
      <dsp:nvSpPr>
        <dsp:cNvPr id="0" name=""/>
        <dsp:cNvSpPr/>
      </dsp:nvSpPr>
      <dsp:spPr>
        <a:xfrm>
          <a:off x="4135630" y="871311"/>
          <a:ext cx="1915142" cy="230027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339" tIns="151339" rIns="151339" bIns="302678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SRMBOK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ISO31000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Other </a:t>
          </a:r>
        </a:p>
      </dsp:txBody>
      <dsp:txXfrm>
        <a:off x="4135630" y="871311"/>
        <a:ext cx="1915142" cy="2300279"/>
      </dsp:txXfrm>
    </dsp:sp>
    <dsp:sp modelId="{E04F908E-0198-A647-8CFA-C9324F92476B}">
      <dsp:nvSpPr>
        <dsp:cNvPr id="0" name=""/>
        <dsp:cNvSpPr/>
      </dsp:nvSpPr>
      <dsp:spPr>
        <a:xfrm>
          <a:off x="6198659" y="239945"/>
          <a:ext cx="2104551" cy="631365"/>
        </a:xfrm>
        <a:prstGeom prst="chevron">
          <a:avLst>
            <a:gd name="adj" fmla="val 3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956" tIns="77956" rIns="77956" bIns="7795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Outcomes</a:t>
          </a:r>
        </a:p>
      </dsp:txBody>
      <dsp:txXfrm>
        <a:off x="6388069" y="239945"/>
        <a:ext cx="1725732" cy="631365"/>
      </dsp:txXfrm>
    </dsp:sp>
    <dsp:sp modelId="{D35D80D4-51A7-8343-B882-F1697C05269C}">
      <dsp:nvSpPr>
        <dsp:cNvPr id="0" name=""/>
        <dsp:cNvSpPr/>
      </dsp:nvSpPr>
      <dsp:spPr>
        <a:xfrm>
          <a:off x="6198659" y="871311"/>
          <a:ext cx="1915142" cy="230027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339" tIns="151339" rIns="151339" bIns="302678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Analysis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Methodology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Plan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Metrics</a:t>
          </a:r>
        </a:p>
      </dsp:txBody>
      <dsp:txXfrm>
        <a:off x="6198659" y="871311"/>
        <a:ext cx="1915142" cy="2300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39FA6-241F-1E49-B464-4ECD0516700F}">
      <dsp:nvSpPr>
        <dsp:cNvPr id="0" name=""/>
        <dsp:cNvSpPr/>
      </dsp:nvSpPr>
      <dsp:spPr>
        <a:xfrm>
          <a:off x="0" y="0"/>
          <a:ext cx="50314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7F78E-6631-2943-B7DD-1AA69B201099}">
      <dsp:nvSpPr>
        <dsp:cNvPr id="0" name=""/>
        <dsp:cNvSpPr/>
      </dsp:nvSpPr>
      <dsp:spPr>
        <a:xfrm>
          <a:off x="0" y="0"/>
          <a:ext cx="5031485" cy="128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200" b="0" kern="1200" baseline="0"/>
            <a:t>Strategic</a:t>
          </a:r>
          <a:endParaRPr lang="en-US" sz="4200" kern="1200"/>
        </a:p>
      </dsp:txBody>
      <dsp:txXfrm>
        <a:off x="0" y="0"/>
        <a:ext cx="5031485" cy="1286272"/>
      </dsp:txXfrm>
    </dsp:sp>
    <dsp:sp modelId="{7CB06C5C-D63D-E24E-90F9-D2376D8FB316}">
      <dsp:nvSpPr>
        <dsp:cNvPr id="0" name=""/>
        <dsp:cNvSpPr/>
      </dsp:nvSpPr>
      <dsp:spPr>
        <a:xfrm>
          <a:off x="0" y="1286271"/>
          <a:ext cx="50314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07D7A-4A91-EA40-AA17-BAA887BB0406}">
      <dsp:nvSpPr>
        <dsp:cNvPr id="0" name=""/>
        <dsp:cNvSpPr/>
      </dsp:nvSpPr>
      <dsp:spPr>
        <a:xfrm>
          <a:off x="0" y="1286272"/>
          <a:ext cx="5031485" cy="128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200" b="0" kern="1200" baseline="0"/>
            <a:t>Operational</a:t>
          </a:r>
          <a:endParaRPr lang="en-US" sz="4200" kern="1200"/>
        </a:p>
      </dsp:txBody>
      <dsp:txXfrm>
        <a:off x="0" y="1286272"/>
        <a:ext cx="5031485" cy="1286272"/>
      </dsp:txXfrm>
    </dsp:sp>
    <dsp:sp modelId="{D9E3D9B3-13E8-674A-80B0-59660AFDCD98}">
      <dsp:nvSpPr>
        <dsp:cNvPr id="0" name=""/>
        <dsp:cNvSpPr/>
      </dsp:nvSpPr>
      <dsp:spPr>
        <a:xfrm>
          <a:off x="0" y="2572543"/>
          <a:ext cx="50314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B0A17-EFD9-C44E-83AC-1CAD2A3465C2}">
      <dsp:nvSpPr>
        <dsp:cNvPr id="0" name=""/>
        <dsp:cNvSpPr/>
      </dsp:nvSpPr>
      <dsp:spPr>
        <a:xfrm>
          <a:off x="0" y="2572544"/>
          <a:ext cx="5031485" cy="128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200" b="0" kern="1200" baseline="0"/>
            <a:t>Tactical</a:t>
          </a:r>
          <a:endParaRPr lang="en-US" sz="4200" kern="1200"/>
        </a:p>
      </dsp:txBody>
      <dsp:txXfrm>
        <a:off x="0" y="2572544"/>
        <a:ext cx="5031485" cy="1286272"/>
      </dsp:txXfrm>
    </dsp:sp>
    <dsp:sp modelId="{CCE8EE16-5FA7-8C41-A6D2-C20DBD5F9D2E}">
      <dsp:nvSpPr>
        <dsp:cNvPr id="0" name=""/>
        <dsp:cNvSpPr/>
      </dsp:nvSpPr>
      <dsp:spPr>
        <a:xfrm>
          <a:off x="0" y="3858815"/>
          <a:ext cx="50314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D0161-2EF0-1F4B-A0FC-D5B907968AD6}">
      <dsp:nvSpPr>
        <dsp:cNvPr id="0" name=""/>
        <dsp:cNvSpPr/>
      </dsp:nvSpPr>
      <dsp:spPr>
        <a:xfrm>
          <a:off x="0" y="3858816"/>
          <a:ext cx="5031485" cy="128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200" kern="1200"/>
            <a:t>Background</a:t>
          </a:r>
        </a:p>
      </dsp:txBody>
      <dsp:txXfrm>
        <a:off x="0" y="3858816"/>
        <a:ext cx="5031485" cy="12862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69A26-4FC9-0643-9CDE-DAD17E678329}">
      <dsp:nvSpPr>
        <dsp:cNvPr id="0" name=""/>
        <dsp:cNvSpPr/>
      </dsp:nvSpPr>
      <dsp:spPr>
        <a:xfrm>
          <a:off x="0" y="599924"/>
          <a:ext cx="5031485" cy="982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A0B7C-F88E-DF49-9163-E425ED45000C}">
      <dsp:nvSpPr>
        <dsp:cNvPr id="0" name=""/>
        <dsp:cNvSpPr/>
      </dsp:nvSpPr>
      <dsp:spPr>
        <a:xfrm>
          <a:off x="251574" y="24284"/>
          <a:ext cx="3522039" cy="11512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125" tIns="0" rIns="133125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0" kern="1200" baseline="0"/>
            <a:t>ISO31000</a:t>
          </a:r>
          <a:endParaRPr lang="en-US" sz="3900" kern="1200"/>
        </a:p>
      </dsp:txBody>
      <dsp:txXfrm>
        <a:off x="307775" y="80485"/>
        <a:ext cx="3409637" cy="1038878"/>
      </dsp:txXfrm>
    </dsp:sp>
    <dsp:sp modelId="{730F77BE-A6E1-6A49-80D1-FC8BB7278270}">
      <dsp:nvSpPr>
        <dsp:cNvPr id="0" name=""/>
        <dsp:cNvSpPr/>
      </dsp:nvSpPr>
      <dsp:spPr>
        <a:xfrm>
          <a:off x="0" y="2368964"/>
          <a:ext cx="5031485" cy="982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657EF-328A-6049-8F60-BC8D28773AD3}">
      <dsp:nvSpPr>
        <dsp:cNvPr id="0" name=""/>
        <dsp:cNvSpPr/>
      </dsp:nvSpPr>
      <dsp:spPr>
        <a:xfrm>
          <a:off x="251574" y="1793324"/>
          <a:ext cx="3522039" cy="11512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125" tIns="0" rIns="133125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0" kern="1200" baseline="0"/>
            <a:t>SRMBOK</a:t>
          </a:r>
          <a:endParaRPr lang="en-US" sz="3900" kern="1200"/>
        </a:p>
      </dsp:txBody>
      <dsp:txXfrm>
        <a:off x="307775" y="1849525"/>
        <a:ext cx="3409637" cy="1038878"/>
      </dsp:txXfrm>
    </dsp:sp>
    <dsp:sp modelId="{9847D6CD-512C-7348-B0DD-7C1FFF0BF277}">
      <dsp:nvSpPr>
        <dsp:cNvPr id="0" name=""/>
        <dsp:cNvSpPr/>
      </dsp:nvSpPr>
      <dsp:spPr>
        <a:xfrm>
          <a:off x="0" y="4138003"/>
          <a:ext cx="5031485" cy="982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271C66-6B32-A341-B83C-F89DC62BBCBA}">
      <dsp:nvSpPr>
        <dsp:cNvPr id="0" name=""/>
        <dsp:cNvSpPr/>
      </dsp:nvSpPr>
      <dsp:spPr>
        <a:xfrm>
          <a:off x="251574" y="3562364"/>
          <a:ext cx="3522039" cy="11512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125" tIns="0" rIns="133125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0" kern="1200" baseline="0"/>
            <a:t>Custom</a:t>
          </a:r>
          <a:endParaRPr lang="en-US" sz="3900" kern="1200"/>
        </a:p>
      </dsp:txBody>
      <dsp:txXfrm>
        <a:off x="307775" y="3618565"/>
        <a:ext cx="3409637" cy="10388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5497D-1C25-E247-A259-DC14DF75DCEE}">
      <dsp:nvSpPr>
        <dsp:cNvPr id="0" name=""/>
        <dsp:cNvSpPr/>
      </dsp:nvSpPr>
      <dsp:spPr>
        <a:xfrm>
          <a:off x="3925" y="323957"/>
          <a:ext cx="1716348" cy="1029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Governance</a:t>
          </a:r>
        </a:p>
      </dsp:txBody>
      <dsp:txXfrm>
        <a:off x="34087" y="354119"/>
        <a:ext cx="1656024" cy="969485"/>
      </dsp:txXfrm>
    </dsp:sp>
    <dsp:sp modelId="{FE219019-1866-1A41-A7CC-417AEA3F6AE0}">
      <dsp:nvSpPr>
        <dsp:cNvPr id="0" name=""/>
        <dsp:cNvSpPr/>
      </dsp:nvSpPr>
      <dsp:spPr>
        <a:xfrm>
          <a:off x="1891908" y="626035"/>
          <a:ext cx="363865" cy="4256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891908" y="711166"/>
        <a:ext cx="254706" cy="255392"/>
      </dsp:txXfrm>
    </dsp:sp>
    <dsp:sp modelId="{6C49093A-2C39-4048-8D70-5B5DB014DC8F}">
      <dsp:nvSpPr>
        <dsp:cNvPr id="0" name=""/>
        <dsp:cNvSpPr/>
      </dsp:nvSpPr>
      <dsp:spPr>
        <a:xfrm>
          <a:off x="2406813" y="323957"/>
          <a:ext cx="1716348" cy="1029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Objectives</a:t>
          </a:r>
          <a:endParaRPr lang="en-US" sz="2000" kern="1200" dirty="0"/>
        </a:p>
      </dsp:txBody>
      <dsp:txXfrm>
        <a:off x="2436975" y="354119"/>
        <a:ext cx="1656024" cy="969485"/>
      </dsp:txXfrm>
    </dsp:sp>
    <dsp:sp modelId="{7C0A67D8-36C5-C347-8F82-E83C58740E86}">
      <dsp:nvSpPr>
        <dsp:cNvPr id="0" name=""/>
        <dsp:cNvSpPr/>
      </dsp:nvSpPr>
      <dsp:spPr>
        <a:xfrm>
          <a:off x="4294796" y="626035"/>
          <a:ext cx="363865" cy="4256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294796" y="711166"/>
        <a:ext cx="254706" cy="255392"/>
      </dsp:txXfrm>
    </dsp:sp>
    <dsp:sp modelId="{0CEEE600-87D9-2848-9279-A7CEC891372E}">
      <dsp:nvSpPr>
        <dsp:cNvPr id="0" name=""/>
        <dsp:cNvSpPr/>
      </dsp:nvSpPr>
      <dsp:spPr>
        <a:xfrm>
          <a:off x="4809701" y="323957"/>
          <a:ext cx="1716348" cy="1029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Integration</a:t>
          </a:r>
          <a:endParaRPr lang="en-US" sz="2000" kern="1200" dirty="0"/>
        </a:p>
      </dsp:txBody>
      <dsp:txXfrm>
        <a:off x="4839863" y="354119"/>
        <a:ext cx="1656024" cy="969485"/>
      </dsp:txXfrm>
    </dsp:sp>
    <dsp:sp modelId="{682BF4C9-CE92-174F-B7BD-9C29EF51CB37}">
      <dsp:nvSpPr>
        <dsp:cNvPr id="0" name=""/>
        <dsp:cNvSpPr/>
      </dsp:nvSpPr>
      <dsp:spPr>
        <a:xfrm>
          <a:off x="6697684" y="626035"/>
          <a:ext cx="363865" cy="4256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6697684" y="711166"/>
        <a:ext cx="254706" cy="255392"/>
      </dsp:txXfrm>
    </dsp:sp>
    <dsp:sp modelId="{D69D1AE3-EE1F-7A4F-9169-B78E741DA373}">
      <dsp:nvSpPr>
        <dsp:cNvPr id="0" name=""/>
        <dsp:cNvSpPr/>
      </dsp:nvSpPr>
      <dsp:spPr>
        <a:xfrm>
          <a:off x="7212588" y="323957"/>
          <a:ext cx="1716348" cy="1029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Resourcing</a:t>
          </a:r>
        </a:p>
      </dsp:txBody>
      <dsp:txXfrm>
        <a:off x="7242750" y="354119"/>
        <a:ext cx="1656024" cy="9694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6908E-BB0F-0243-9410-ADDE73B9F1B8}">
      <dsp:nvSpPr>
        <dsp:cNvPr id="0" name=""/>
        <dsp:cNvSpPr/>
      </dsp:nvSpPr>
      <dsp:spPr>
        <a:xfrm>
          <a:off x="0" y="628"/>
          <a:ext cx="503148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ABDF5-1D1A-664D-B112-0F1CCCDDB73A}">
      <dsp:nvSpPr>
        <dsp:cNvPr id="0" name=""/>
        <dsp:cNvSpPr/>
      </dsp:nvSpPr>
      <dsp:spPr>
        <a:xfrm>
          <a:off x="0" y="628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baseline="0" dirty="0"/>
            <a:t>1. Scoping</a:t>
          </a:r>
          <a:endParaRPr lang="en-US" sz="3300" kern="1200" dirty="0"/>
        </a:p>
      </dsp:txBody>
      <dsp:txXfrm>
        <a:off x="0" y="628"/>
        <a:ext cx="5031485" cy="1028766"/>
      </dsp:txXfrm>
    </dsp:sp>
    <dsp:sp modelId="{02B2F500-DCA6-1644-BE4F-473C2D8ADC46}">
      <dsp:nvSpPr>
        <dsp:cNvPr id="0" name=""/>
        <dsp:cNvSpPr/>
      </dsp:nvSpPr>
      <dsp:spPr>
        <a:xfrm>
          <a:off x="0" y="1029394"/>
          <a:ext cx="503148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1A1EA-EF14-E34D-9FC0-2D4CBC47927F}">
      <dsp:nvSpPr>
        <dsp:cNvPr id="0" name=""/>
        <dsp:cNvSpPr/>
      </dsp:nvSpPr>
      <dsp:spPr>
        <a:xfrm>
          <a:off x="0" y="1029394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baseline="0" dirty="0"/>
            <a:t>2. Investigation</a:t>
          </a:r>
          <a:endParaRPr lang="en-US" sz="3300" kern="1200" dirty="0"/>
        </a:p>
      </dsp:txBody>
      <dsp:txXfrm>
        <a:off x="0" y="1029394"/>
        <a:ext cx="5031485" cy="1028766"/>
      </dsp:txXfrm>
    </dsp:sp>
    <dsp:sp modelId="{E362DBDD-26A6-484F-A79F-BB7F3D1B6FA6}">
      <dsp:nvSpPr>
        <dsp:cNvPr id="0" name=""/>
        <dsp:cNvSpPr/>
      </dsp:nvSpPr>
      <dsp:spPr>
        <a:xfrm>
          <a:off x="0" y="2058160"/>
          <a:ext cx="503148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D4071-3F44-9042-B18F-871B36C0A28C}">
      <dsp:nvSpPr>
        <dsp:cNvPr id="0" name=""/>
        <dsp:cNvSpPr/>
      </dsp:nvSpPr>
      <dsp:spPr>
        <a:xfrm>
          <a:off x="0" y="2058160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baseline="0" dirty="0"/>
            <a:t>3. Analysis</a:t>
          </a:r>
          <a:endParaRPr lang="en-US" sz="3300" kern="1200" dirty="0"/>
        </a:p>
      </dsp:txBody>
      <dsp:txXfrm>
        <a:off x="0" y="2058160"/>
        <a:ext cx="5031485" cy="1028766"/>
      </dsp:txXfrm>
    </dsp:sp>
    <dsp:sp modelId="{DB850671-35E9-D94A-B95D-EF9015B956DF}">
      <dsp:nvSpPr>
        <dsp:cNvPr id="0" name=""/>
        <dsp:cNvSpPr/>
      </dsp:nvSpPr>
      <dsp:spPr>
        <a:xfrm>
          <a:off x="0" y="3086927"/>
          <a:ext cx="503148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730D1-7512-734D-9235-648B1187B731}">
      <dsp:nvSpPr>
        <dsp:cNvPr id="0" name=""/>
        <dsp:cNvSpPr/>
      </dsp:nvSpPr>
      <dsp:spPr>
        <a:xfrm>
          <a:off x="0" y="3086927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baseline="0" dirty="0"/>
            <a:t>4. Treatments</a:t>
          </a:r>
          <a:endParaRPr lang="en-US" sz="3300" kern="1200" dirty="0"/>
        </a:p>
      </dsp:txBody>
      <dsp:txXfrm>
        <a:off x="0" y="3086927"/>
        <a:ext cx="5031485" cy="1028766"/>
      </dsp:txXfrm>
    </dsp:sp>
    <dsp:sp modelId="{5D5C42A9-9C9F-8F43-B1BF-2FBF819B01FF}">
      <dsp:nvSpPr>
        <dsp:cNvPr id="0" name=""/>
        <dsp:cNvSpPr/>
      </dsp:nvSpPr>
      <dsp:spPr>
        <a:xfrm>
          <a:off x="0" y="4115693"/>
          <a:ext cx="503148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35B15-0FCA-2243-87D0-1C90F752FEA1}">
      <dsp:nvSpPr>
        <dsp:cNvPr id="0" name=""/>
        <dsp:cNvSpPr/>
      </dsp:nvSpPr>
      <dsp:spPr>
        <a:xfrm>
          <a:off x="0" y="4115693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baseline="0" dirty="0"/>
            <a:t>5. Presentation</a:t>
          </a:r>
          <a:endParaRPr lang="en-US" sz="3300" kern="1200" dirty="0"/>
        </a:p>
      </dsp:txBody>
      <dsp:txXfrm>
        <a:off x="0" y="4115693"/>
        <a:ext cx="5031485" cy="10287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F4A11-570C-304A-9904-A86F6CB6CC0A}">
      <dsp:nvSpPr>
        <dsp:cNvPr id="0" name=""/>
        <dsp:cNvSpPr/>
      </dsp:nvSpPr>
      <dsp:spPr>
        <a:xfrm>
          <a:off x="2278606" y="649512"/>
          <a:ext cx="4925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2503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11780" y="692616"/>
        <a:ext cx="26155" cy="5231"/>
      </dsp:txXfrm>
    </dsp:sp>
    <dsp:sp modelId="{A6760855-F9F3-0D48-802E-066FD101F85F}">
      <dsp:nvSpPr>
        <dsp:cNvPr id="0" name=""/>
        <dsp:cNvSpPr/>
      </dsp:nvSpPr>
      <dsp:spPr>
        <a:xfrm>
          <a:off x="6041" y="12922"/>
          <a:ext cx="2274364" cy="13646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6" tIns="116982" rIns="111446" bIns="116982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SCOPE</a:t>
          </a:r>
        </a:p>
      </dsp:txBody>
      <dsp:txXfrm>
        <a:off x="6041" y="12922"/>
        <a:ext cx="2274364" cy="1364618"/>
      </dsp:txXfrm>
    </dsp:sp>
    <dsp:sp modelId="{D6C633B3-00FB-174D-BB28-5DABC5B4A6CC}">
      <dsp:nvSpPr>
        <dsp:cNvPr id="0" name=""/>
        <dsp:cNvSpPr/>
      </dsp:nvSpPr>
      <dsp:spPr>
        <a:xfrm>
          <a:off x="5076074" y="649512"/>
          <a:ext cx="4925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2503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09249" y="692616"/>
        <a:ext cx="26155" cy="5231"/>
      </dsp:txXfrm>
    </dsp:sp>
    <dsp:sp modelId="{13C3A241-6B84-6347-9A62-54C667E78856}">
      <dsp:nvSpPr>
        <dsp:cNvPr id="0" name=""/>
        <dsp:cNvSpPr/>
      </dsp:nvSpPr>
      <dsp:spPr>
        <a:xfrm>
          <a:off x="2803510" y="12922"/>
          <a:ext cx="2274364" cy="13646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6" tIns="116982" rIns="111446" bIns="116982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PLAN</a:t>
          </a:r>
        </a:p>
      </dsp:txBody>
      <dsp:txXfrm>
        <a:off x="2803510" y="12922"/>
        <a:ext cx="2274364" cy="1364618"/>
      </dsp:txXfrm>
    </dsp:sp>
    <dsp:sp modelId="{E47B0C9D-B12C-FE4F-B403-C4665FECD0B3}">
      <dsp:nvSpPr>
        <dsp:cNvPr id="0" name=""/>
        <dsp:cNvSpPr/>
      </dsp:nvSpPr>
      <dsp:spPr>
        <a:xfrm>
          <a:off x="1143224" y="1375741"/>
          <a:ext cx="5594936" cy="492503"/>
        </a:xfrm>
        <a:custGeom>
          <a:avLst/>
          <a:gdLst/>
          <a:ahLst/>
          <a:cxnLst/>
          <a:rect l="0" t="0" r="0" b="0"/>
          <a:pathLst>
            <a:path>
              <a:moveTo>
                <a:pt x="5594936" y="0"/>
              </a:moveTo>
              <a:lnTo>
                <a:pt x="5594936" y="263351"/>
              </a:lnTo>
              <a:lnTo>
                <a:pt x="0" y="263351"/>
              </a:lnTo>
              <a:lnTo>
                <a:pt x="0" y="492503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00209" y="1619377"/>
        <a:ext cx="280966" cy="5231"/>
      </dsp:txXfrm>
    </dsp:sp>
    <dsp:sp modelId="{122851AE-732B-2B45-A73E-AABC112B763F}">
      <dsp:nvSpPr>
        <dsp:cNvPr id="0" name=""/>
        <dsp:cNvSpPr/>
      </dsp:nvSpPr>
      <dsp:spPr>
        <a:xfrm>
          <a:off x="5600978" y="12922"/>
          <a:ext cx="2274364" cy="13646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6" tIns="116982" rIns="111446" bIns="116982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PROCURE</a:t>
          </a:r>
        </a:p>
      </dsp:txBody>
      <dsp:txXfrm>
        <a:off x="5600978" y="12922"/>
        <a:ext cx="2274364" cy="1364618"/>
      </dsp:txXfrm>
    </dsp:sp>
    <dsp:sp modelId="{2721554B-BA84-F240-8DD8-B8938D93961E}">
      <dsp:nvSpPr>
        <dsp:cNvPr id="0" name=""/>
        <dsp:cNvSpPr/>
      </dsp:nvSpPr>
      <dsp:spPr>
        <a:xfrm>
          <a:off x="2278606" y="2537234"/>
          <a:ext cx="4925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2503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11780" y="2580339"/>
        <a:ext cx="26155" cy="5231"/>
      </dsp:txXfrm>
    </dsp:sp>
    <dsp:sp modelId="{B1BFCE9E-A993-654A-8C46-E81B81CC3070}">
      <dsp:nvSpPr>
        <dsp:cNvPr id="0" name=""/>
        <dsp:cNvSpPr/>
      </dsp:nvSpPr>
      <dsp:spPr>
        <a:xfrm>
          <a:off x="6041" y="1900645"/>
          <a:ext cx="2274364" cy="13646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6" tIns="116982" rIns="111446" bIns="116982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EXECUTE</a:t>
          </a:r>
        </a:p>
      </dsp:txBody>
      <dsp:txXfrm>
        <a:off x="6041" y="1900645"/>
        <a:ext cx="2274364" cy="1364618"/>
      </dsp:txXfrm>
    </dsp:sp>
    <dsp:sp modelId="{43A5FE2E-FEDC-C04B-8AB5-ABED214C2A85}">
      <dsp:nvSpPr>
        <dsp:cNvPr id="0" name=""/>
        <dsp:cNvSpPr/>
      </dsp:nvSpPr>
      <dsp:spPr>
        <a:xfrm>
          <a:off x="5076074" y="2537234"/>
          <a:ext cx="4925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2503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09249" y="2580339"/>
        <a:ext cx="26155" cy="5231"/>
      </dsp:txXfrm>
    </dsp:sp>
    <dsp:sp modelId="{F5DFB2D4-B0BB-724B-BCD4-F544D40AA835}">
      <dsp:nvSpPr>
        <dsp:cNvPr id="0" name=""/>
        <dsp:cNvSpPr/>
      </dsp:nvSpPr>
      <dsp:spPr>
        <a:xfrm>
          <a:off x="2803510" y="1900645"/>
          <a:ext cx="2274364" cy="13646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6" tIns="116982" rIns="111446" bIns="116982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REVIEW</a:t>
          </a:r>
        </a:p>
      </dsp:txBody>
      <dsp:txXfrm>
        <a:off x="2803510" y="1900645"/>
        <a:ext cx="2274364" cy="1364618"/>
      </dsp:txXfrm>
    </dsp:sp>
    <dsp:sp modelId="{A954BA5E-EAC6-0C46-A41A-A73DCD20B3AB}">
      <dsp:nvSpPr>
        <dsp:cNvPr id="0" name=""/>
        <dsp:cNvSpPr/>
      </dsp:nvSpPr>
      <dsp:spPr>
        <a:xfrm>
          <a:off x="5600978" y="1900645"/>
          <a:ext cx="2274364" cy="13646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6" tIns="116982" rIns="111446" bIns="116982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TREAT</a:t>
          </a:r>
        </a:p>
      </dsp:txBody>
      <dsp:txXfrm>
        <a:off x="5600978" y="1900645"/>
        <a:ext cx="2274364" cy="1364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F7D9E-08CE-3D42-AF04-2F2D9E0195C3}" type="datetimeFigureOut">
              <a:rPr lang="en-US" smtClean="0"/>
              <a:t>9/21/20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F76BE-A5BF-A943-B6CB-039D5FC91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16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F76BE-A5BF-A943-B6CB-039D5FC917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6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9/21/20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7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9/21/20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74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9/21/20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11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9/21/20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67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9/21/20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0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9/21/20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4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9/21/20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694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9/21/20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66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9/21/20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65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9/21/20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6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9/21/20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8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9/21/20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08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rmam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394C2781-CA1A-4800-B12D-E8481E8A04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60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31CCB1-0D68-44E3-B5A2-C3301B35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52574" y="1272209"/>
            <a:ext cx="5147826" cy="4839241"/>
            <a:chOff x="6892268" y="1497535"/>
            <a:chExt cx="4908132" cy="461391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C700D5-9809-43F4-89D5-7DBBCB0DC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97148" y="1733385"/>
              <a:ext cx="4588058" cy="4141760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7163242-6303-46DC-BAC1-2A204F061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139134" y="1901498"/>
              <a:ext cx="4245803" cy="3840480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05C4C40-D70E-4C4F-B228-98A0A613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892268" y="1497535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E280FE-CFC7-2146-8821-EEAF59ED9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764" y="2247663"/>
            <a:ext cx="3691581" cy="218639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Enterprise Security Risk Assessment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85EA47-3A52-7D41-A237-E20E7314B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6701" y="4434056"/>
            <a:ext cx="3247403" cy="678633"/>
          </a:xfrm>
        </p:spPr>
        <p:txBody>
          <a:bodyPr anchor="t">
            <a:norm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Julian Talbot</a:t>
            </a:r>
          </a:p>
        </p:txBody>
      </p:sp>
      <p:pic>
        <p:nvPicPr>
          <p:cNvPr id="8" name="Picture 7" descr="A picture containing device&#10;&#10;Description automatically generated">
            <a:extLst>
              <a:ext uri="{FF2B5EF4-FFF2-40B4-BE49-F238E27FC236}">
                <a16:creationId xmlns:a16="http://schemas.microsoft.com/office/drawing/2014/main" id="{2DC9D0D8-FAA8-7844-A7C9-3E938D3A9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432" y="2844558"/>
            <a:ext cx="5337002" cy="367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0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DF22-CC5C-D345-8473-1EC6B228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40" y="1105232"/>
            <a:ext cx="3013545" cy="4277802"/>
          </a:xfrm>
        </p:spPr>
        <p:txBody>
          <a:bodyPr anchor="ctr">
            <a:normAutofit/>
          </a:bodyPr>
          <a:lstStyle/>
          <a:p>
            <a:r>
              <a:rPr lang="en-US" dirty="0"/>
              <a:t>Tactical Processes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0B0029-D34F-46D1-9B0A-D3F6015B9C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72174" y="819150"/>
          <a:ext cx="5031485" cy="514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6858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3712-948D-C14D-9DBE-04740482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615" y="1045596"/>
            <a:ext cx="4148511" cy="1944371"/>
          </a:xfrm>
        </p:spPr>
        <p:txBody>
          <a:bodyPr anchor="b">
            <a:normAutofit/>
          </a:bodyPr>
          <a:lstStyle/>
          <a:p>
            <a:r>
              <a:rPr lang="en-US" dirty="0"/>
              <a:t>SRMBOK Process</a:t>
            </a:r>
          </a:p>
        </p:txBody>
      </p:sp>
      <p:pic>
        <p:nvPicPr>
          <p:cNvPr id="7" name="Content Placeholder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109B083F-78C8-3A4D-B47C-23EC60F76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60" y="160255"/>
            <a:ext cx="7341816" cy="6240545"/>
          </a:xfrm>
          <a:prstGeom prst="rect">
            <a:avLst/>
          </a:prstGeom>
        </p:spPr>
      </p:pic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B37DDFA1-F335-4394-AD1B-F692A4A4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106" y="3220279"/>
            <a:ext cx="4023361" cy="2385392"/>
          </a:xfrm>
        </p:spPr>
        <p:txBody>
          <a:bodyPr>
            <a:normAutofit/>
          </a:bodyPr>
          <a:lstStyle/>
          <a:p>
            <a:r>
              <a:rPr lang="en-US" dirty="0"/>
              <a:t>ISO31000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1247BFE-E2AF-9D4B-B1F7-578B2C6226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835241" y="3220279"/>
            <a:ext cx="28702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23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3BD99-97B4-A749-9D50-AE6D653FD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49D2ED-CF65-2A41-9898-08EE5452D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136"/>
            <a:ext cx="8122116" cy="6896136"/>
          </a:xfrm>
        </p:spPr>
      </p:pic>
    </p:spTree>
    <p:extLst>
      <p:ext uri="{BB962C8B-B14F-4D97-AF65-F5344CB8AC3E}">
        <p14:creationId xmlns:p14="http://schemas.microsoft.com/office/powerpoint/2010/main" val="3215466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3712-948D-C14D-9DBE-04740482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615" y="1045596"/>
            <a:ext cx="4148511" cy="1944371"/>
          </a:xfrm>
        </p:spPr>
        <p:txBody>
          <a:bodyPr anchor="b">
            <a:normAutofit/>
          </a:bodyPr>
          <a:lstStyle/>
          <a:p>
            <a:endParaRPr lang="en-US" dirty="0"/>
          </a:p>
        </p:txBody>
      </p:sp>
      <p:pic>
        <p:nvPicPr>
          <p:cNvPr id="7" name="Content Placeholder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109B083F-78C8-3A4D-B47C-23EC60F76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20" y="0"/>
            <a:ext cx="8179496" cy="6952573"/>
          </a:xfrm>
          <a:prstGeom prst="rect">
            <a:avLst/>
          </a:prstGeom>
        </p:spPr>
      </p:pic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B37DDFA1-F335-4394-AD1B-F692A4A4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106" y="3220279"/>
            <a:ext cx="4023361" cy="238539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41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3712-948D-C14D-9DBE-04740482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615" y="1045596"/>
            <a:ext cx="4148511" cy="1944371"/>
          </a:xfrm>
        </p:spPr>
        <p:txBody>
          <a:bodyPr anchor="b">
            <a:normAutofit/>
          </a:bodyPr>
          <a:lstStyle/>
          <a:p>
            <a:endParaRPr lang="en-US" dirty="0"/>
          </a:p>
        </p:txBody>
      </p:sp>
      <p:pic>
        <p:nvPicPr>
          <p:cNvPr id="7" name="Content Placeholder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109B083F-78C8-3A4D-B47C-23EC60F76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0" r="8768" b="68471"/>
          <a:stretch/>
        </p:blipFill>
        <p:spPr>
          <a:xfrm>
            <a:off x="0" y="-46642"/>
            <a:ext cx="12219683" cy="4117601"/>
          </a:xfrm>
          <a:prstGeom prst="rect">
            <a:avLst/>
          </a:prstGeom>
        </p:spPr>
      </p:pic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B37DDFA1-F335-4394-AD1B-F692A4A4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106" y="3220279"/>
            <a:ext cx="4023361" cy="238539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59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3712-948D-C14D-9DBE-04740482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615" y="1045596"/>
            <a:ext cx="4148511" cy="1944371"/>
          </a:xfrm>
        </p:spPr>
        <p:txBody>
          <a:bodyPr anchor="b">
            <a:normAutofit/>
          </a:bodyPr>
          <a:lstStyle/>
          <a:p>
            <a:endParaRPr lang="en-US" dirty="0"/>
          </a:p>
        </p:txBody>
      </p:sp>
      <p:pic>
        <p:nvPicPr>
          <p:cNvPr id="7" name="Content Placeholder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109B083F-78C8-3A4D-B47C-23EC60F76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70" t="50626" r="21094"/>
          <a:stretch/>
        </p:blipFill>
        <p:spPr>
          <a:xfrm>
            <a:off x="1340285" y="7876"/>
            <a:ext cx="8279705" cy="6944698"/>
          </a:xfrm>
          <a:prstGeom prst="rect">
            <a:avLst/>
          </a:prstGeom>
        </p:spPr>
      </p:pic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B37DDFA1-F335-4394-AD1B-F692A4A4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106" y="3220279"/>
            <a:ext cx="4023361" cy="238539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95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8EB9F-2AAE-1D4B-A64B-9991C03A9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5" y="3539152"/>
            <a:ext cx="8769350" cy="87382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Strategic Process</a:t>
            </a:r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719801E-A6E2-4F88-BB91-2A71DBC4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17831" y="502276"/>
            <a:ext cx="3607800" cy="295708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84FA090-1E51-4E96-AE7C-430E378B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4077" y="421418"/>
            <a:ext cx="3943847" cy="311773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89869E-ECC4-4D30-B2DF-C7DC3DD85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0566" y="341627"/>
            <a:ext cx="4205424" cy="330404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01C4E9-F357-5045-97D0-A7AC4A474F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368867"/>
              </p:ext>
            </p:extLst>
          </p:nvPr>
        </p:nvGraphicFramePr>
        <p:xfrm>
          <a:off x="1920874" y="4412974"/>
          <a:ext cx="8932863" cy="1677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282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32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Content Placeholder 6" descr="A close up of a bird&#10;&#10;Description automatically generated">
            <a:extLst>
              <a:ext uri="{FF2B5EF4-FFF2-40B4-BE49-F238E27FC236}">
                <a16:creationId xmlns:a16="http://schemas.microsoft.com/office/drawing/2014/main" id="{B1FF7C57-D30D-5345-B8CC-299EF525D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53" b="3690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56" name="Freeform: Shape 34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7" name="Freeform: Shape 36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8" name="Freeform: Shape 38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5EC2E-9598-D34A-85BE-9D817807F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anchor="b">
            <a:normAutofit/>
          </a:bodyPr>
          <a:lstStyle/>
          <a:p>
            <a:r>
              <a:rPr lang="en-US"/>
              <a:t>Tides and rock pools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430A9C1-905C-4CD6-A096-C03992156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8" y="2312988"/>
            <a:ext cx="5368525" cy="3651250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65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light, sitting, dark, computer&#10;&#10;Description automatically generated">
            <a:extLst>
              <a:ext uri="{FF2B5EF4-FFF2-40B4-BE49-F238E27FC236}">
                <a16:creationId xmlns:a16="http://schemas.microsoft.com/office/drawing/2014/main" id="{04586384-CB6E-8E42-B26B-364248D89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93" b="506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23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6E47-3D4F-5642-AEB9-91A7F5432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ody of water&#10;&#10;Description automatically generated">
            <a:extLst>
              <a:ext uri="{FF2B5EF4-FFF2-40B4-BE49-F238E27FC236}">
                <a16:creationId xmlns:a16="http://schemas.microsoft.com/office/drawing/2014/main" id="{2D0815A9-F79A-2144-BAC5-0B3C4CFEF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02071"/>
          </a:xfrm>
        </p:spPr>
      </p:pic>
    </p:spTree>
    <p:extLst>
      <p:ext uri="{BB962C8B-B14F-4D97-AF65-F5344CB8AC3E}">
        <p14:creationId xmlns:p14="http://schemas.microsoft.com/office/powerpoint/2010/main" val="322765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holding, light, game, video&#10;&#10;Description automatically generated">
            <a:extLst>
              <a:ext uri="{FF2B5EF4-FFF2-40B4-BE49-F238E27FC236}">
                <a16:creationId xmlns:a16="http://schemas.microsoft.com/office/drawing/2014/main" id="{88336ED8-52B9-784B-BC50-DC23734A7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B38CB2-75F3-3641-A143-22AAAD6B15C0}"/>
              </a:ext>
            </a:extLst>
          </p:cNvPr>
          <p:cNvSpPr txBox="1"/>
          <p:nvPr/>
        </p:nvSpPr>
        <p:spPr>
          <a:xfrm>
            <a:off x="390293" y="2207942"/>
            <a:ext cx="292740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What?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Why?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How?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How much?</a:t>
            </a:r>
          </a:p>
        </p:txBody>
      </p:sp>
    </p:spTree>
    <p:extLst>
      <p:ext uri="{BB962C8B-B14F-4D97-AF65-F5344CB8AC3E}">
        <p14:creationId xmlns:p14="http://schemas.microsoft.com/office/powerpoint/2010/main" val="2254612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20827-04A1-6745-984F-2D638F1A3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40" y="1105232"/>
            <a:ext cx="3013545" cy="4277802"/>
          </a:xfrm>
        </p:spPr>
        <p:txBody>
          <a:bodyPr anchor="ctr">
            <a:normAutofit/>
          </a:bodyPr>
          <a:lstStyle/>
          <a:p>
            <a:r>
              <a:rPr lang="en-US" dirty="0"/>
              <a:t>Operational Process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D684F8-91BF-481C-A965-722756A38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308533" y="0"/>
            <a:ext cx="7883467" cy="6858000"/>
            <a:chOff x="0" y="0"/>
            <a:chExt cx="7883467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5DF7B3C-29EF-4ADC-BFDC-C3A038AC4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7475746" cy="6858000"/>
            </a:xfrm>
            <a:custGeom>
              <a:avLst/>
              <a:gdLst>
                <a:gd name="connsiteX0" fmla="*/ 0 w 7475746"/>
                <a:gd name="connsiteY0" fmla="*/ 0 h 6858000"/>
                <a:gd name="connsiteX1" fmla="*/ 5859459 w 7475746"/>
                <a:gd name="connsiteY1" fmla="*/ 0 h 6858000"/>
                <a:gd name="connsiteX2" fmla="*/ 5874848 w 7475746"/>
                <a:gd name="connsiteY2" fmla="*/ 10445 h 6858000"/>
                <a:gd name="connsiteX3" fmla="*/ 7475746 w 7475746"/>
                <a:gd name="connsiteY3" fmla="*/ 3621913 h 6858000"/>
                <a:gd name="connsiteX4" fmla="*/ 5601397 w 7475746"/>
                <a:gd name="connsiteY4" fmla="*/ 6378742 h 6858000"/>
                <a:gd name="connsiteX5" fmla="*/ 5084748 w 7475746"/>
                <a:gd name="connsiteY5" fmla="*/ 6785068 h 6858000"/>
                <a:gd name="connsiteX6" fmla="*/ 4979585 w 7475746"/>
                <a:gd name="connsiteY6" fmla="*/ 6858000 h 6858000"/>
                <a:gd name="connsiteX7" fmla="*/ 0 w 7475746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5746" h="6858000">
                  <a:moveTo>
                    <a:pt x="0" y="0"/>
                  </a:moveTo>
                  <a:lnTo>
                    <a:pt x="5859459" y="0"/>
                  </a:lnTo>
                  <a:lnTo>
                    <a:pt x="5874848" y="10445"/>
                  </a:lnTo>
                  <a:cubicBezTo>
                    <a:pt x="6902010" y="751075"/>
                    <a:pt x="7475746" y="2091411"/>
                    <a:pt x="7475746" y="3621913"/>
                  </a:cubicBezTo>
                  <a:cubicBezTo>
                    <a:pt x="7475746" y="4971185"/>
                    <a:pt x="6547021" y="5605738"/>
                    <a:pt x="5601397" y="6378742"/>
                  </a:cubicBezTo>
                  <a:cubicBezTo>
                    <a:pt x="5429193" y="6519512"/>
                    <a:pt x="5258566" y="6657407"/>
                    <a:pt x="5084748" y="6785068"/>
                  </a:cubicBezTo>
                  <a:lnTo>
                    <a:pt x="497958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289037-6999-491E-AA63-CC1C3CBBF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374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97CF6DF-9FF9-4D10-B338-0BEFC0AA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373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795366-76CC-4097-B483-00C1A581B0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6450833"/>
              </p:ext>
            </p:extLst>
          </p:nvPr>
        </p:nvGraphicFramePr>
        <p:xfrm>
          <a:off x="5972174" y="819150"/>
          <a:ext cx="5031485" cy="514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9216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C86DB4-572A-4F71-AF8A-2395B4CA7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1435265" cy="6858000"/>
          </a:xfrm>
          <a:custGeom>
            <a:avLst/>
            <a:gdLst>
              <a:gd name="connsiteX0" fmla="*/ 9925983 w 11435265"/>
              <a:gd name="connsiteY0" fmla="*/ 6858000 h 6858000"/>
              <a:gd name="connsiteX1" fmla="*/ 0 w 11435265"/>
              <a:gd name="connsiteY1" fmla="*/ 6858000 h 6858000"/>
              <a:gd name="connsiteX2" fmla="*/ 0 w 11435265"/>
              <a:gd name="connsiteY2" fmla="*/ 0 h 6858000"/>
              <a:gd name="connsiteX3" fmla="*/ 996904 w 11435265"/>
              <a:gd name="connsiteY3" fmla="*/ 0 h 6858000"/>
              <a:gd name="connsiteX4" fmla="*/ 2426875 w 11435265"/>
              <a:gd name="connsiteY4" fmla="*/ 0 h 6858000"/>
              <a:gd name="connsiteX5" fmla="*/ 4014127 w 11435265"/>
              <a:gd name="connsiteY5" fmla="*/ 0 h 6858000"/>
              <a:gd name="connsiteX6" fmla="*/ 4359595 w 11435265"/>
              <a:gd name="connsiteY6" fmla="*/ 0 h 6858000"/>
              <a:gd name="connsiteX7" fmla="*/ 4647960 w 11435265"/>
              <a:gd name="connsiteY7" fmla="*/ 0 h 6858000"/>
              <a:gd name="connsiteX8" fmla="*/ 4691093 w 11435265"/>
              <a:gd name="connsiteY8" fmla="*/ 0 h 6858000"/>
              <a:gd name="connsiteX9" fmla="*/ 5558544 w 11435265"/>
              <a:gd name="connsiteY9" fmla="*/ 0 h 6858000"/>
              <a:gd name="connsiteX10" fmla="*/ 5570664 w 11435265"/>
              <a:gd name="connsiteY10" fmla="*/ 0 h 6858000"/>
              <a:gd name="connsiteX11" fmla="*/ 5695183 w 11435265"/>
              <a:gd name="connsiteY11" fmla="*/ 0 h 6858000"/>
              <a:gd name="connsiteX12" fmla="*/ 7177357 w 11435265"/>
              <a:gd name="connsiteY12" fmla="*/ 0 h 6858000"/>
              <a:gd name="connsiteX13" fmla="*/ 9824163 w 11435265"/>
              <a:gd name="connsiteY13" fmla="*/ 0 h 6858000"/>
              <a:gd name="connsiteX14" fmla="*/ 9846125 w 11435265"/>
              <a:gd name="connsiteY14" fmla="*/ 16892 h 6858000"/>
              <a:gd name="connsiteX15" fmla="*/ 11435265 w 11435265"/>
              <a:gd name="connsiteY15" fmla="*/ 4079318 h 6858000"/>
              <a:gd name="connsiteX16" fmla="*/ 10261404 w 11435265"/>
              <a:gd name="connsiteY16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35265" h="6858000">
                <a:moveTo>
                  <a:pt x="992598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96904" y="0"/>
                </a:lnTo>
                <a:lnTo>
                  <a:pt x="2426875" y="0"/>
                </a:lnTo>
                <a:lnTo>
                  <a:pt x="4014127" y="0"/>
                </a:lnTo>
                <a:lnTo>
                  <a:pt x="4359595" y="0"/>
                </a:lnTo>
                <a:lnTo>
                  <a:pt x="4647960" y="0"/>
                </a:lnTo>
                <a:lnTo>
                  <a:pt x="4691093" y="0"/>
                </a:lnTo>
                <a:lnTo>
                  <a:pt x="5558544" y="0"/>
                </a:lnTo>
                <a:lnTo>
                  <a:pt x="5570664" y="0"/>
                </a:lnTo>
                <a:lnTo>
                  <a:pt x="5695183" y="0"/>
                </a:lnTo>
                <a:lnTo>
                  <a:pt x="7177357" y="0"/>
                </a:lnTo>
                <a:lnTo>
                  <a:pt x="9824163" y="0"/>
                </a:lnTo>
                <a:lnTo>
                  <a:pt x="9846125" y="16892"/>
                </a:lnTo>
                <a:cubicBezTo>
                  <a:pt x="10865743" y="850004"/>
                  <a:pt x="11435265" y="2357705"/>
                  <a:pt x="11435265" y="4079318"/>
                </a:cubicBezTo>
                <a:cubicBezTo>
                  <a:pt x="11435265" y="5217633"/>
                  <a:pt x="10916694" y="5903717"/>
                  <a:pt x="10261404" y="654244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07F5BB-2BD0-5C4E-BF46-D3F660EA3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860" y="442913"/>
            <a:ext cx="7820569" cy="1344612"/>
          </a:xfrm>
        </p:spPr>
        <p:txBody>
          <a:bodyPr anchor="b">
            <a:normAutofit/>
          </a:bodyPr>
          <a:lstStyle/>
          <a:p>
            <a:r>
              <a:rPr lang="en-US" dirty="0"/>
              <a:t>BACKGROUND PROCESS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BA53A4-C4B7-4189-9FC1-6350B1AB5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332301" y="0"/>
            <a:ext cx="1518348" cy="6858000"/>
          </a:xfrm>
          <a:custGeom>
            <a:avLst/>
            <a:gdLst>
              <a:gd name="connsiteX0" fmla="*/ 19178 w 1518348"/>
              <a:gd name="connsiteY0" fmla="*/ 6858000 h 6858000"/>
              <a:gd name="connsiteX1" fmla="*/ 0 w 1518348"/>
              <a:gd name="connsiteY1" fmla="*/ 6858000 h 6858000"/>
              <a:gd name="connsiteX2" fmla="*/ 241394 w 1518348"/>
              <a:gd name="connsiteY2" fmla="*/ 6638611 h 6858000"/>
              <a:gd name="connsiteX3" fmla="*/ 1493356 w 1518348"/>
              <a:gd name="connsiteY3" fmla="*/ 4142424 h 6858000"/>
              <a:gd name="connsiteX4" fmla="*/ 282053 w 1518348"/>
              <a:gd name="connsiteY4" fmla="*/ 26474 h 6858000"/>
              <a:gd name="connsiteX5" fmla="*/ 256233 w 1518348"/>
              <a:gd name="connsiteY5" fmla="*/ 0 h 6858000"/>
              <a:gd name="connsiteX6" fmla="*/ 273463 w 1518348"/>
              <a:gd name="connsiteY6" fmla="*/ 0 h 6858000"/>
              <a:gd name="connsiteX7" fmla="*/ 300199 w 1518348"/>
              <a:gd name="connsiteY7" fmla="*/ 27414 h 6858000"/>
              <a:gd name="connsiteX8" fmla="*/ 1511501 w 1518348"/>
              <a:gd name="connsiteY8" fmla="*/ 4143362 h 6858000"/>
              <a:gd name="connsiteX9" fmla="*/ 259539 w 1518348"/>
              <a:gd name="connsiteY9" fmla="*/ 66395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8348" h="6858000">
                <a:moveTo>
                  <a:pt x="19178" y="6858000"/>
                </a:moveTo>
                <a:lnTo>
                  <a:pt x="0" y="6858000"/>
                </a:lnTo>
                <a:lnTo>
                  <a:pt x="241394" y="6638611"/>
                </a:lnTo>
                <a:cubicBezTo>
                  <a:pt x="909582" y="6009084"/>
                  <a:pt x="1445892" y="5323498"/>
                  <a:pt x="1493356" y="4142424"/>
                </a:cubicBezTo>
                <a:cubicBezTo>
                  <a:pt x="1560655" y="2467784"/>
                  <a:pt x="1130049" y="962858"/>
                  <a:pt x="282053" y="26474"/>
                </a:cubicBezTo>
                <a:lnTo>
                  <a:pt x="256233" y="0"/>
                </a:lnTo>
                <a:lnTo>
                  <a:pt x="273463" y="0"/>
                </a:lnTo>
                <a:lnTo>
                  <a:pt x="300199" y="27414"/>
                </a:lnTo>
                <a:cubicBezTo>
                  <a:pt x="1148195" y="963796"/>
                  <a:pt x="1578800" y="2468723"/>
                  <a:pt x="1511501" y="4143362"/>
                </a:cubicBezTo>
                <a:cubicBezTo>
                  <a:pt x="1464037" y="5324436"/>
                  <a:pt x="927728" y="6010023"/>
                  <a:pt x="259539" y="66395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558AD6E-B070-4640-AA07-87E208983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994386" y="0"/>
            <a:ext cx="1644534" cy="6858000"/>
          </a:xfrm>
          <a:custGeom>
            <a:avLst/>
            <a:gdLst>
              <a:gd name="connsiteX0" fmla="*/ 135252 w 1644534"/>
              <a:gd name="connsiteY0" fmla="*/ 6858000 h 6858000"/>
              <a:gd name="connsiteX1" fmla="*/ 101819 w 1644534"/>
              <a:gd name="connsiteY1" fmla="*/ 6858000 h 6858000"/>
              <a:gd name="connsiteX2" fmla="*/ 437240 w 1644534"/>
              <a:gd name="connsiteY2" fmla="*/ 6542447 h 6858000"/>
              <a:gd name="connsiteX3" fmla="*/ 1611101 w 1644534"/>
              <a:gd name="connsiteY3" fmla="*/ 4079318 h 6858000"/>
              <a:gd name="connsiteX4" fmla="*/ 21961 w 1644534"/>
              <a:gd name="connsiteY4" fmla="*/ 16892 h 6858000"/>
              <a:gd name="connsiteX5" fmla="*/ 0 w 1644534"/>
              <a:gd name="connsiteY5" fmla="*/ 0 h 6858000"/>
              <a:gd name="connsiteX6" fmla="*/ 33433 w 1644534"/>
              <a:gd name="connsiteY6" fmla="*/ 0 h 6858000"/>
              <a:gd name="connsiteX7" fmla="*/ 55394 w 1644534"/>
              <a:gd name="connsiteY7" fmla="*/ 16892 h 6858000"/>
              <a:gd name="connsiteX8" fmla="*/ 1644534 w 1644534"/>
              <a:gd name="connsiteY8" fmla="*/ 4079318 h 6858000"/>
              <a:gd name="connsiteX9" fmla="*/ 470673 w 1644534"/>
              <a:gd name="connsiteY9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4534" h="6858000">
                <a:moveTo>
                  <a:pt x="135252" y="6858000"/>
                </a:moveTo>
                <a:lnTo>
                  <a:pt x="101819" y="6858000"/>
                </a:lnTo>
                <a:lnTo>
                  <a:pt x="437240" y="6542447"/>
                </a:lnTo>
                <a:cubicBezTo>
                  <a:pt x="1092531" y="5903717"/>
                  <a:pt x="1611101" y="5217633"/>
                  <a:pt x="1611101" y="4079318"/>
                </a:cubicBezTo>
                <a:cubicBezTo>
                  <a:pt x="1611101" y="2357705"/>
                  <a:pt x="1041580" y="850004"/>
                  <a:pt x="21961" y="16892"/>
                </a:cubicBezTo>
                <a:lnTo>
                  <a:pt x="0" y="0"/>
                </a:lnTo>
                <a:lnTo>
                  <a:pt x="33433" y="0"/>
                </a:lnTo>
                <a:lnTo>
                  <a:pt x="55394" y="16892"/>
                </a:lnTo>
                <a:cubicBezTo>
                  <a:pt x="1075012" y="850004"/>
                  <a:pt x="1644534" y="2357705"/>
                  <a:pt x="1644534" y="4079318"/>
                </a:cubicBezTo>
                <a:cubicBezTo>
                  <a:pt x="1644534" y="5217633"/>
                  <a:pt x="1125963" y="5903717"/>
                  <a:pt x="470673" y="65424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2277DA-5648-8048-8AB0-C08EE52ADD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394924"/>
              </p:ext>
            </p:extLst>
          </p:nvPr>
        </p:nvGraphicFramePr>
        <p:xfrm>
          <a:off x="1518860" y="2312988"/>
          <a:ext cx="7881385" cy="3278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0782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44B79-1CEE-6F4B-B76E-72E8684B9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B66E7-B3C0-DF46-AB08-AFBC45AC9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 of 3 or 4 people</a:t>
            </a:r>
          </a:p>
          <a:p>
            <a:r>
              <a:rPr lang="en-US" dirty="0"/>
              <a:t>50 to 100 days effort</a:t>
            </a:r>
          </a:p>
          <a:p>
            <a:r>
              <a:rPr lang="en-US" dirty="0"/>
              <a:t>Internal labor commitment of 10 to 20 days to procure, assist, provide information, attend interviews</a:t>
            </a:r>
          </a:p>
          <a:p>
            <a:r>
              <a:rPr lang="en-US" dirty="0"/>
              <a:t>Management review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74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7E6D-150D-4F48-BA7E-EF32A4439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JulianTalbot.com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226F9-A73C-D14E-A1CA-F4630D4D5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Security Risk Management Aide-Mémoire </a:t>
            </a:r>
          </a:p>
          <a:p>
            <a:r>
              <a:rPr lang="en-US" dirty="0">
                <a:hlinkClick r:id="rId2"/>
              </a:rPr>
              <a:t>www.srmam.com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Security Risk Management Body of Knowledge (SRMBOK)</a:t>
            </a:r>
          </a:p>
        </p:txBody>
      </p:sp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9078D94B-27D5-7241-9C68-2306358C1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896" y="4390478"/>
            <a:ext cx="3372175" cy="2321217"/>
          </a:xfrm>
          <a:prstGeom prst="rect">
            <a:avLst/>
          </a:prstGeom>
        </p:spPr>
      </p:pic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BC4D269-4109-3B4E-80E8-5C2DB0C5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6" y="1372539"/>
            <a:ext cx="1175436" cy="1879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D77247A2-B86F-1841-A745-E5B80D99B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14" y="3605989"/>
            <a:ext cx="1174675" cy="1763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352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8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0">
            <a:extLst>
              <a:ext uri="{FF2B5EF4-FFF2-40B4-BE49-F238E27FC236}">
                <a16:creationId xmlns:a16="http://schemas.microsoft.com/office/drawing/2014/main" id="{1EC86DB4-572A-4F71-AF8A-2395B4CA7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56583" y="0"/>
            <a:ext cx="11435265" cy="6858000"/>
          </a:xfrm>
          <a:custGeom>
            <a:avLst/>
            <a:gdLst>
              <a:gd name="connsiteX0" fmla="*/ 9925983 w 11435265"/>
              <a:gd name="connsiteY0" fmla="*/ 6858000 h 6858000"/>
              <a:gd name="connsiteX1" fmla="*/ 0 w 11435265"/>
              <a:gd name="connsiteY1" fmla="*/ 6858000 h 6858000"/>
              <a:gd name="connsiteX2" fmla="*/ 0 w 11435265"/>
              <a:gd name="connsiteY2" fmla="*/ 0 h 6858000"/>
              <a:gd name="connsiteX3" fmla="*/ 996904 w 11435265"/>
              <a:gd name="connsiteY3" fmla="*/ 0 h 6858000"/>
              <a:gd name="connsiteX4" fmla="*/ 2426875 w 11435265"/>
              <a:gd name="connsiteY4" fmla="*/ 0 h 6858000"/>
              <a:gd name="connsiteX5" fmla="*/ 4014127 w 11435265"/>
              <a:gd name="connsiteY5" fmla="*/ 0 h 6858000"/>
              <a:gd name="connsiteX6" fmla="*/ 4359595 w 11435265"/>
              <a:gd name="connsiteY6" fmla="*/ 0 h 6858000"/>
              <a:gd name="connsiteX7" fmla="*/ 4647960 w 11435265"/>
              <a:gd name="connsiteY7" fmla="*/ 0 h 6858000"/>
              <a:gd name="connsiteX8" fmla="*/ 4691093 w 11435265"/>
              <a:gd name="connsiteY8" fmla="*/ 0 h 6858000"/>
              <a:gd name="connsiteX9" fmla="*/ 5558544 w 11435265"/>
              <a:gd name="connsiteY9" fmla="*/ 0 h 6858000"/>
              <a:gd name="connsiteX10" fmla="*/ 5570664 w 11435265"/>
              <a:gd name="connsiteY10" fmla="*/ 0 h 6858000"/>
              <a:gd name="connsiteX11" fmla="*/ 5695183 w 11435265"/>
              <a:gd name="connsiteY11" fmla="*/ 0 h 6858000"/>
              <a:gd name="connsiteX12" fmla="*/ 7177357 w 11435265"/>
              <a:gd name="connsiteY12" fmla="*/ 0 h 6858000"/>
              <a:gd name="connsiteX13" fmla="*/ 9824163 w 11435265"/>
              <a:gd name="connsiteY13" fmla="*/ 0 h 6858000"/>
              <a:gd name="connsiteX14" fmla="*/ 9846125 w 11435265"/>
              <a:gd name="connsiteY14" fmla="*/ 16892 h 6858000"/>
              <a:gd name="connsiteX15" fmla="*/ 11435265 w 11435265"/>
              <a:gd name="connsiteY15" fmla="*/ 4079318 h 6858000"/>
              <a:gd name="connsiteX16" fmla="*/ 10261404 w 11435265"/>
              <a:gd name="connsiteY16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35265" h="6858000">
                <a:moveTo>
                  <a:pt x="992598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96904" y="0"/>
                </a:lnTo>
                <a:lnTo>
                  <a:pt x="2426875" y="0"/>
                </a:lnTo>
                <a:lnTo>
                  <a:pt x="4014127" y="0"/>
                </a:lnTo>
                <a:lnTo>
                  <a:pt x="4359595" y="0"/>
                </a:lnTo>
                <a:lnTo>
                  <a:pt x="4647960" y="0"/>
                </a:lnTo>
                <a:lnTo>
                  <a:pt x="4691093" y="0"/>
                </a:lnTo>
                <a:lnTo>
                  <a:pt x="5558544" y="0"/>
                </a:lnTo>
                <a:lnTo>
                  <a:pt x="5570664" y="0"/>
                </a:lnTo>
                <a:lnTo>
                  <a:pt x="5695183" y="0"/>
                </a:lnTo>
                <a:lnTo>
                  <a:pt x="7177357" y="0"/>
                </a:lnTo>
                <a:lnTo>
                  <a:pt x="9824163" y="0"/>
                </a:lnTo>
                <a:lnTo>
                  <a:pt x="9846125" y="16892"/>
                </a:lnTo>
                <a:cubicBezTo>
                  <a:pt x="10865743" y="850004"/>
                  <a:pt x="11435265" y="2357705"/>
                  <a:pt x="11435265" y="4079318"/>
                </a:cubicBezTo>
                <a:cubicBezTo>
                  <a:pt x="11435265" y="5217633"/>
                  <a:pt x="10916694" y="5903717"/>
                  <a:pt x="10261404" y="654244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2">
            <a:extLst>
              <a:ext uri="{FF2B5EF4-FFF2-40B4-BE49-F238E27FC236}">
                <a16:creationId xmlns:a16="http://schemas.microsoft.com/office/drawing/2014/main" id="{71BA53A4-C4B7-4189-9FC1-6350B1AB5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341199" y="0"/>
            <a:ext cx="1518348" cy="6858000"/>
          </a:xfrm>
          <a:custGeom>
            <a:avLst/>
            <a:gdLst>
              <a:gd name="connsiteX0" fmla="*/ 19178 w 1518348"/>
              <a:gd name="connsiteY0" fmla="*/ 6858000 h 6858000"/>
              <a:gd name="connsiteX1" fmla="*/ 0 w 1518348"/>
              <a:gd name="connsiteY1" fmla="*/ 6858000 h 6858000"/>
              <a:gd name="connsiteX2" fmla="*/ 241394 w 1518348"/>
              <a:gd name="connsiteY2" fmla="*/ 6638611 h 6858000"/>
              <a:gd name="connsiteX3" fmla="*/ 1493356 w 1518348"/>
              <a:gd name="connsiteY3" fmla="*/ 4142424 h 6858000"/>
              <a:gd name="connsiteX4" fmla="*/ 282053 w 1518348"/>
              <a:gd name="connsiteY4" fmla="*/ 26474 h 6858000"/>
              <a:gd name="connsiteX5" fmla="*/ 256233 w 1518348"/>
              <a:gd name="connsiteY5" fmla="*/ 0 h 6858000"/>
              <a:gd name="connsiteX6" fmla="*/ 273463 w 1518348"/>
              <a:gd name="connsiteY6" fmla="*/ 0 h 6858000"/>
              <a:gd name="connsiteX7" fmla="*/ 300199 w 1518348"/>
              <a:gd name="connsiteY7" fmla="*/ 27414 h 6858000"/>
              <a:gd name="connsiteX8" fmla="*/ 1511501 w 1518348"/>
              <a:gd name="connsiteY8" fmla="*/ 4143362 h 6858000"/>
              <a:gd name="connsiteX9" fmla="*/ 259539 w 1518348"/>
              <a:gd name="connsiteY9" fmla="*/ 66395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8348" h="6858000">
                <a:moveTo>
                  <a:pt x="19178" y="6858000"/>
                </a:moveTo>
                <a:lnTo>
                  <a:pt x="0" y="6858000"/>
                </a:lnTo>
                <a:lnTo>
                  <a:pt x="241394" y="6638611"/>
                </a:lnTo>
                <a:cubicBezTo>
                  <a:pt x="909582" y="6009084"/>
                  <a:pt x="1445892" y="5323498"/>
                  <a:pt x="1493356" y="4142424"/>
                </a:cubicBezTo>
                <a:cubicBezTo>
                  <a:pt x="1560655" y="2467784"/>
                  <a:pt x="1130049" y="962858"/>
                  <a:pt x="282053" y="26474"/>
                </a:cubicBezTo>
                <a:lnTo>
                  <a:pt x="256233" y="0"/>
                </a:lnTo>
                <a:lnTo>
                  <a:pt x="273463" y="0"/>
                </a:lnTo>
                <a:lnTo>
                  <a:pt x="300199" y="27414"/>
                </a:lnTo>
                <a:cubicBezTo>
                  <a:pt x="1148195" y="963796"/>
                  <a:pt x="1578800" y="2468723"/>
                  <a:pt x="1511501" y="4143362"/>
                </a:cubicBezTo>
                <a:cubicBezTo>
                  <a:pt x="1464037" y="5324436"/>
                  <a:pt x="927728" y="6010023"/>
                  <a:pt x="259539" y="66395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558AD6E-B070-4640-AA07-87E208983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552928" y="0"/>
            <a:ext cx="1644534" cy="6858000"/>
          </a:xfrm>
          <a:custGeom>
            <a:avLst/>
            <a:gdLst>
              <a:gd name="connsiteX0" fmla="*/ 135252 w 1644534"/>
              <a:gd name="connsiteY0" fmla="*/ 6858000 h 6858000"/>
              <a:gd name="connsiteX1" fmla="*/ 101819 w 1644534"/>
              <a:gd name="connsiteY1" fmla="*/ 6858000 h 6858000"/>
              <a:gd name="connsiteX2" fmla="*/ 437240 w 1644534"/>
              <a:gd name="connsiteY2" fmla="*/ 6542447 h 6858000"/>
              <a:gd name="connsiteX3" fmla="*/ 1611101 w 1644534"/>
              <a:gd name="connsiteY3" fmla="*/ 4079318 h 6858000"/>
              <a:gd name="connsiteX4" fmla="*/ 21961 w 1644534"/>
              <a:gd name="connsiteY4" fmla="*/ 16892 h 6858000"/>
              <a:gd name="connsiteX5" fmla="*/ 0 w 1644534"/>
              <a:gd name="connsiteY5" fmla="*/ 0 h 6858000"/>
              <a:gd name="connsiteX6" fmla="*/ 33433 w 1644534"/>
              <a:gd name="connsiteY6" fmla="*/ 0 h 6858000"/>
              <a:gd name="connsiteX7" fmla="*/ 55394 w 1644534"/>
              <a:gd name="connsiteY7" fmla="*/ 16892 h 6858000"/>
              <a:gd name="connsiteX8" fmla="*/ 1644534 w 1644534"/>
              <a:gd name="connsiteY8" fmla="*/ 4079318 h 6858000"/>
              <a:gd name="connsiteX9" fmla="*/ 470673 w 1644534"/>
              <a:gd name="connsiteY9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4534" h="6858000">
                <a:moveTo>
                  <a:pt x="135252" y="6858000"/>
                </a:moveTo>
                <a:lnTo>
                  <a:pt x="101819" y="6858000"/>
                </a:lnTo>
                <a:lnTo>
                  <a:pt x="437240" y="6542447"/>
                </a:lnTo>
                <a:cubicBezTo>
                  <a:pt x="1092531" y="5903717"/>
                  <a:pt x="1611101" y="5217633"/>
                  <a:pt x="1611101" y="4079318"/>
                </a:cubicBezTo>
                <a:cubicBezTo>
                  <a:pt x="1611101" y="2357705"/>
                  <a:pt x="1041580" y="850004"/>
                  <a:pt x="21961" y="16892"/>
                </a:cubicBezTo>
                <a:lnTo>
                  <a:pt x="0" y="0"/>
                </a:lnTo>
                <a:lnTo>
                  <a:pt x="33433" y="0"/>
                </a:lnTo>
                <a:lnTo>
                  <a:pt x="55394" y="16892"/>
                </a:lnTo>
                <a:cubicBezTo>
                  <a:pt x="1075012" y="850004"/>
                  <a:pt x="1644534" y="2357705"/>
                  <a:pt x="1644534" y="4079318"/>
                </a:cubicBezTo>
                <a:cubicBezTo>
                  <a:pt x="1644534" y="5217633"/>
                  <a:pt x="1125963" y="5903717"/>
                  <a:pt x="470673" y="65424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ACFB69-D148-449E-AC5A-C55AA20A7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88858" y="0"/>
            <a:ext cx="1461546" cy="6858000"/>
          </a:xfrm>
          <a:custGeom>
            <a:avLst/>
            <a:gdLst>
              <a:gd name="connsiteX0" fmla="*/ 107940 w 1461546"/>
              <a:gd name="connsiteY0" fmla="*/ 6858000 h 6858000"/>
              <a:gd name="connsiteX1" fmla="*/ 91317 w 1461546"/>
              <a:gd name="connsiteY1" fmla="*/ 6858000 h 6858000"/>
              <a:gd name="connsiteX2" fmla="*/ 392141 w 1461546"/>
              <a:gd name="connsiteY2" fmla="*/ 6542447 h 6858000"/>
              <a:gd name="connsiteX3" fmla="*/ 1444924 w 1461546"/>
              <a:gd name="connsiteY3" fmla="*/ 4079318 h 6858000"/>
              <a:gd name="connsiteX4" fmla="*/ 19696 w 1461546"/>
              <a:gd name="connsiteY4" fmla="*/ 16892 h 6858000"/>
              <a:gd name="connsiteX5" fmla="*/ 0 w 1461546"/>
              <a:gd name="connsiteY5" fmla="*/ 0 h 6858000"/>
              <a:gd name="connsiteX6" fmla="*/ 16622 w 1461546"/>
              <a:gd name="connsiteY6" fmla="*/ 0 h 6858000"/>
              <a:gd name="connsiteX7" fmla="*/ 36319 w 1461546"/>
              <a:gd name="connsiteY7" fmla="*/ 16892 h 6858000"/>
              <a:gd name="connsiteX8" fmla="*/ 1461546 w 1461546"/>
              <a:gd name="connsiteY8" fmla="*/ 4079318 h 6858000"/>
              <a:gd name="connsiteX9" fmla="*/ 408763 w 1461546"/>
              <a:gd name="connsiteY9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1546" h="6858000">
                <a:moveTo>
                  <a:pt x="107940" y="6858000"/>
                </a:moveTo>
                <a:lnTo>
                  <a:pt x="91317" y="6858000"/>
                </a:lnTo>
                <a:lnTo>
                  <a:pt x="392141" y="6542447"/>
                </a:lnTo>
                <a:cubicBezTo>
                  <a:pt x="979841" y="5903717"/>
                  <a:pt x="1444924" y="5217633"/>
                  <a:pt x="1444924" y="4079318"/>
                </a:cubicBezTo>
                <a:cubicBezTo>
                  <a:pt x="1444924" y="2357705"/>
                  <a:pt x="934146" y="850004"/>
                  <a:pt x="19696" y="16892"/>
                </a:cubicBezTo>
                <a:lnTo>
                  <a:pt x="0" y="0"/>
                </a:lnTo>
                <a:lnTo>
                  <a:pt x="16622" y="0"/>
                </a:lnTo>
                <a:lnTo>
                  <a:pt x="36319" y="16892"/>
                </a:lnTo>
                <a:cubicBezTo>
                  <a:pt x="950768" y="850004"/>
                  <a:pt x="1461546" y="2357705"/>
                  <a:pt x="1461546" y="4079318"/>
                </a:cubicBezTo>
                <a:cubicBezTo>
                  <a:pt x="1461546" y="5217633"/>
                  <a:pt x="996464" y="5903717"/>
                  <a:pt x="408763" y="654244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5EC2E-9598-D34A-85BE-9D817807F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220"/>
            <a:ext cx="8397987" cy="1557268"/>
          </a:xfrm>
        </p:spPr>
        <p:txBody>
          <a:bodyPr anchor="b">
            <a:normAutofit/>
          </a:bodyPr>
          <a:lstStyle/>
          <a:p>
            <a:r>
              <a:rPr lang="en-US" dirty="0"/>
              <a:t>Enterprise Security Risk Assessment (ESRA)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6F7727-AAB8-48E9-86CC-95AB6480F8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107346"/>
              </p:ext>
            </p:extLst>
          </p:nvPr>
        </p:nvGraphicFramePr>
        <p:xfrm>
          <a:off x="2377439" y="2312988"/>
          <a:ext cx="8312785" cy="341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765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C86DB4-572A-4F71-AF8A-2395B4CA7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56583" y="0"/>
            <a:ext cx="11435265" cy="6858000"/>
          </a:xfrm>
          <a:custGeom>
            <a:avLst/>
            <a:gdLst>
              <a:gd name="connsiteX0" fmla="*/ 9925983 w 11435265"/>
              <a:gd name="connsiteY0" fmla="*/ 6858000 h 6858000"/>
              <a:gd name="connsiteX1" fmla="*/ 0 w 11435265"/>
              <a:gd name="connsiteY1" fmla="*/ 6858000 h 6858000"/>
              <a:gd name="connsiteX2" fmla="*/ 0 w 11435265"/>
              <a:gd name="connsiteY2" fmla="*/ 0 h 6858000"/>
              <a:gd name="connsiteX3" fmla="*/ 996904 w 11435265"/>
              <a:gd name="connsiteY3" fmla="*/ 0 h 6858000"/>
              <a:gd name="connsiteX4" fmla="*/ 2426875 w 11435265"/>
              <a:gd name="connsiteY4" fmla="*/ 0 h 6858000"/>
              <a:gd name="connsiteX5" fmla="*/ 4014127 w 11435265"/>
              <a:gd name="connsiteY5" fmla="*/ 0 h 6858000"/>
              <a:gd name="connsiteX6" fmla="*/ 4359595 w 11435265"/>
              <a:gd name="connsiteY6" fmla="*/ 0 h 6858000"/>
              <a:gd name="connsiteX7" fmla="*/ 4647960 w 11435265"/>
              <a:gd name="connsiteY7" fmla="*/ 0 h 6858000"/>
              <a:gd name="connsiteX8" fmla="*/ 4691093 w 11435265"/>
              <a:gd name="connsiteY8" fmla="*/ 0 h 6858000"/>
              <a:gd name="connsiteX9" fmla="*/ 5558544 w 11435265"/>
              <a:gd name="connsiteY9" fmla="*/ 0 h 6858000"/>
              <a:gd name="connsiteX10" fmla="*/ 5570664 w 11435265"/>
              <a:gd name="connsiteY10" fmla="*/ 0 h 6858000"/>
              <a:gd name="connsiteX11" fmla="*/ 5695183 w 11435265"/>
              <a:gd name="connsiteY11" fmla="*/ 0 h 6858000"/>
              <a:gd name="connsiteX12" fmla="*/ 7177357 w 11435265"/>
              <a:gd name="connsiteY12" fmla="*/ 0 h 6858000"/>
              <a:gd name="connsiteX13" fmla="*/ 9824163 w 11435265"/>
              <a:gd name="connsiteY13" fmla="*/ 0 h 6858000"/>
              <a:gd name="connsiteX14" fmla="*/ 9846125 w 11435265"/>
              <a:gd name="connsiteY14" fmla="*/ 16892 h 6858000"/>
              <a:gd name="connsiteX15" fmla="*/ 11435265 w 11435265"/>
              <a:gd name="connsiteY15" fmla="*/ 4079318 h 6858000"/>
              <a:gd name="connsiteX16" fmla="*/ 10261404 w 11435265"/>
              <a:gd name="connsiteY16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35265" h="6858000">
                <a:moveTo>
                  <a:pt x="992598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96904" y="0"/>
                </a:lnTo>
                <a:lnTo>
                  <a:pt x="2426875" y="0"/>
                </a:lnTo>
                <a:lnTo>
                  <a:pt x="4014127" y="0"/>
                </a:lnTo>
                <a:lnTo>
                  <a:pt x="4359595" y="0"/>
                </a:lnTo>
                <a:lnTo>
                  <a:pt x="4647960" y="0"/>
                </a:lnTo>
                <a:lnTo>
                  <a:pt x="4691093" y="0"/>
                </a:lnTo>
                <a:lnTo>
                  <a:pt x="5558544" y="0"/>
                </a:lnTo>
                <a:lnTo>
                  <a:pt x="5570664" y="0"/>
                </a:lnTo>
                <a:lnTo>
                  <a:pt x="5695183" y="0"/>
                </a:lnTo>
                <a:lnTo>
                  <a:pt x="7177357" y="0"/>
                </a:lnTo>
                <a:lnTo>
                  <a:pt x="9824163" y="0"/>
                </a:lnTo>
                <a:lnTo>
                  <a:pt x="9846125" y="16892"/>
                </a:lnTo>
                <a:cubicBezTo>
                  <a:pt x="10865743" y="850004"/>
                  <a:pt x="11435265" y="2357705"/>
                  <a:pt x="11435265" y="4079318"/>
                </a:cubicBezTo>
                <a:cubicBezTo>
                  <a:pt x="11435265" y="5217633"/>
                  <a:pt x="10916694" y="5903717"/>
                  <a:pt x="10261404" y="654244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BA53A4-C4B7-4189-9FC1-6350B1AB5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341199" y="0"/>
            <a:ext cx="1518348" cy="6858000"/>
          </a:xfrm>
          <a:custGeom>
            <a:avLst/>
            <a:gdLst>
              <a:gd name="connsiteX0" fmla="*/ 19178 w 1518348"/>
              <a:gd name="connsiteY0" fmla="*/ 6858000 h 6858000"/>
              <a:gd name="connsiteX1" fmla="*/ 0 w 1518348"/>
              <a:gd name="connsiteY1" fmla="*/ 6858000 h 6858000"/>
              <a:gd name="connsiteX2" fmla="*/ 241394 w 1518348"/>
              <a:gd name="connsiteY2" fmla="*/ 6638611 h 6858000"/>
              <a:gd name="connsiteX3" fmla="*/ 1493356 w 1518348"/>
              <a:gd name="connsiteY3" fmla="*/ 4142424 h 6858000"/>
              <a:gd name="connsiteX4" fmla="*/ 282053 w 1518348"/>
              <a:gd name="connsiteY4" fmla="*/ 26474 h 6858000"/>
              <a:gd name="connsiteX5" fmla="*/ 256233 w 1518348"/>
              <a:gd name="connsiteY5" fmla="*/ 0 h 6858000"/>
              <a:gd name="connsiteX6" fmla="*/ 273463 w 1518348"/>
              <a:gd name="connsiteY6" fmla="*/ 0 h 6858000"/>
              <a:gd name="connsiteX7" fmla="*/ 300199 w 1518348"/>
              <a:gd name="connsiteY7" fmla="*/ 27414 h 6858000"/>
              <a:gd name="connsiteX8" fmla="*/ 1511501 w 1518348"/>
              <a:gd name="connsiteY8" fmla="*/ 4143362 h 6858000"/>
              <a:gd name="connsiteX9" fmla="*/ 259539 w 1518348"/>
              <a:gd name="connsiteY9" fmla="*/ 66395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8348" h="6858000">
                <a:moveTo>
                  <a:pt x="19178" y="6858000"/>
                </a:moveTo>
                <a:lnTo>
                  <a:pt x="0" y="6858000"/>
                </a:lnTo>
                <a:lnTo>
                  <a:pt x="241394" y="6638611"/>
                </a:lnTo>
                <a:cubicBezTo>
                  <a:pt x="909582" y="6009084"/>
                  <a:pt x="1445892" y="5323498"/>
                  <a:pt x="1493356" y="4142424"/>
                </a:cubicBezTo>
                <a:cubicBezTo>
                  <a:pt x="1560655" y="2467784"/>
                  <a:pt x="1130049" y="962858"/>
                  <a:pt x="282053" y="26474"/>
                </a:cubicBezTo>
                <a:lnTo>
                  <a:pt x="256233" y="0"/>
                </a:lnTo>
                <a:lnTo>
                  <a:pt x="273463" y="0"/>
                </a:lnTo>
                <a:lnTo>
                  <a:pt x="300199" y="27414"/>
                </a:lnTo>
                <a:cubicBezTo>
                  <a:pt x="1148195" y="963796"/>
                  <a:pt x="1578800" y="2468723"/>
                  <a:pt x="1511501" y="4143362"/>
                </a:cubicBezTo>
                <a:cubicBezTo>
                  <a:pt x="1464037" y="5324436"/>
                  <a:pt x="927728" y="6010023"/>
                  <a:pt x="259539" y="66395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558AD6E-B070-4640-AA07-87E208983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552928" y="0"/>
            <a:ext cx="1644534" cy="6858000"/>
          </a:xfrm>
          <a:custGeom>
            <a:avLst/>
            <a:gdLst>
              <a:gd name="connsiteX0" fmla="*/ 135252 w 1644534"/>
              <a:gd name="connsiteY0" fmla="*/ 6858000 h 6858000"/>
              <a:gd name="connsiteX1" fmla="*/ 101819 w 1644534"/>
              <a:gd name="connsiteY1" fmla="*/ 6858000 h 6858000"/>
              <a:gd name="connsiteX2" fmla="*/ 437240 w 1644534"/>
              <a:gd name="connsiteY2" fmla="*/ 6542447 h 6858000"/>
              <a:gd name="connsiteX3" fmla="*/ 1611101 w 1644534"/>
              <a:gd name="connsiteY3" fmla="*/ 4079318 h 6858000"/>
              <a:gd name="connsiteX4" fmla="*/ 21961 w 1644534"/>
              <a:gd name="connsiteY4" fmla="*/ 16892 h 6858000"/>
              <a:gd name="connsiteX5" fmla="*/ 0 w 1644534"/>
              <a:gd name="connsiteY5" fmla="*/ 0 h 6858000"/>
              <a:gd name="connsiteX6" fmla="*/ 33433 w 1644534"/>
              <a:gd name="connsiteY6" fmla="*/ 0 h 6858000"/>
              <a:gd name="connsiteX7" fmla="*/ 55394 w 1644534"/>
              <a:gd name="connsiteY7" fmla="*/ 16892 h 6858000"/>
              <a:gd name="connsiteX8" fmla="*/ 1644534 w 1644534"/>
              <a:gd name="connsiteY8" fmla="*/ 4079318 h 6858000"/>
              <a:gd name="connsiteX9" fmla="*/ 470673 w 1644534"/>
              <a:gd name="connsiteY9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4534" h="6858000">
                <a:moveTo>
                  <a:pt x="135252" y="6858000"/>
                </a:moveTo>
                <a:lnTo>
                  <a:pt x="101819" y="6858000"/>
                </a:lnTo>
                <a:lnTo>
                  <a:pt x="437240" y="6542447"/>
                </a:lnTo>
                <a:cubicBezTo>
                  <a:pt x="1092531" y="5903717"/>
                  <a:pt x="1611101" y="5217633"/>
                  <a:pt x="1611101" y="4079318"/>
                </a:cubicBezTo>
                <a:cubicBezTo>
                  <a:pt x="1611101" y="2357705"/>
                  <a:pt x="1041580" y="850004"/>
                  <a:pt x="21961" y="16892"/>
                </a:cubicBezTo>
                <a:lnTo>
                  <a:pt x="0" y="0"/>
                </a:lnTo>
                <a:lnTo>
                  <a:pt x="33433" y="0"/>
                </a:lnTo>
                <a:lnTo>
                  <a:pt x="55394" y="16892"/>
                </a:lnTo>
                <a:cubicBezTo>
                  <a:pt x="1075012" y="850004"/>
                  <a:pt x="1644534" y="2357705"/>
                  <a:pt x="1644534" y="4079318"/>
                </a:cubicBezTo>
                <a:cubicBezTo>
                  <a:pt x="1644534" y="5217633"/>
                  <a:pt x="1125963" y="5903717"/>
                  <a:pt x="470673" y="65424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6ACFB69-D148-449E-AC5A-C55AA20A7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88858" y="0"/>
            <a:ext cx="1461546" cy="6858000"/>
          </a:xfrm>
          <a:custGeom>
            <a:avLst/>
            <a:gdLst>
              <a:gd name="connsiteX0" fmla="*/ 107940 w 1461546"/>
              <a:gd name="connsiteY0" fmla="*/ 6858000 h 6858000"/>
              <a:gd name="connsiteX1" fmla="*/ 91317 w 1461546"/>
              <a:gd name="connsiteY1" fmla="*/ 6858000 h 6858000"/>
              <a:gd name="connsiteX2" fmla="*/ 392141 w 1461546"/>
              <a:gd name="connsiteY2" fmla="*/ 6542447 h 6858000"/>
              <a:gd name="connsiteX3" fmla="*/ 1444924 w 1461546"/>
              <a:gd name="connsiteY3" fmla="*/ 4079318 h 6858000"/>
              <a:gd name="connsiteX4" fmla="*/ 19696 w 1461546"/>
              <a:gd name="connsiteY4" fmla="*/ 16892 h 6858000"/>
              <a:gd name="connsiteX5" fmla="*/ 0 w 1461546"/>
              <a:gd name="connsiteY5" fmla="*/ 0 h 6858000"/>
              <a:gd name="connsiteX6" fmla="*/ 16622 w 1461546"/>
              <a:gd name="connsiteY6" fmla="*/ 0 h 6858000"/>
              <a:gd name="connsiteX7" fmla="*/ 36319 w 1461546"/>
              <a:gd name="connsiteY7" fmla="*/ 16892 h 6858000"/>
              <a:gd name="connsiteX8" fmla="*/ 1461546 w 1461546"/>
              <a:gd name="connsiteY8" fmla="*/ 4079318 h 6858000"/>
              <a:gd name="connsiteX9" fmla="*/ 408763 w 1461546"/>
              <a:gd name="connsiteY9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1546" h="6858000">
                <a:moveTo>
                  <a:pt x="107940" y="6858000"/>
                </a:moveTo>
                <a:lnTo>
                  <a:pt x="91317" y="6858000"/>
                </a:lnTo>
                <a:lnTo>
                  <a:pt x="392141" y="6542447"/>
                </a:lnTo>
                <a:cubicBezTo>
                  <a:pt x="979841" y="5903717"/>
                  <a:pt x="1444924" y="5217633"/>
                  <a:pt x="1444924" y="4079318"/>
                </a:cubicBezTo>
                <a:cubicBezTo>
                  <a:pt x="1444924" y="2357705"/>
                  <a:pt x="934146" y="850004"/>
                  <a:pt x="19696" y="16892"/>
                </a:cubicBezTo>
                <a:lnTo>
                  <a:pt x="0" y="0"/>
                </a:lnTo>
                <a:lnTo>
                  <a:pt x="16622" y="0"/>
                </a:lnTo>
                <a:lnTo>
                  <a:pt x="36319" y="16892"/>
                </a:lnTo>
                <a:cubicBezTo>
                  <a:pt x="950768" y="850004"/>
                  <a:pt x="1461546" y="2357705"/>
                  <a:pt x="1461546" y="4079318"/>
                </a:cubicBezTo>
                <a:cubicBezTo>
                  <a:pt x="1461546" y="5217633"/>
                  <a:pt x="996464" y="5903717"/>
                  <a:pt x="408763" y="654244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B43218-1369-0B45-9DA0-7E3E90F7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220"/>
            <a:ext cx="8397987" cy="1345269"/>
          </a:xfrm>
        </p:spPr>
        <p:txBody>
          <a:bodyPr anchor="b">
            <a:normAutofit/>
          </a:bodyPr>
          <a:lstStyle/>
          <a:p>
            <a:r>
              <a:rPr lang="en-US" dirty="0"/>
              <a:t>Why?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F4493E4-2940-D44B-BC27-9F434D7E0E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224891"/>
              </p:ext>
            </p:extLst>
          </p:nvPr>
        </p:nvGraphicFramePr>
        <p:xfrm>
          <a:off x="2377439" y="2312988"/>
          <a:ext cx="8312785" cy="341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5577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4AAAC-45C6-2346-A192-B993F102C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SCOPE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E1145-A7B8-FA48-863E-F58A6E710D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CYBER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PERSONNEL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GOVERNANCE</a:t>
            </a:r>
            <a:endParaRPr lang="en-US" sz="28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A988C2-E815-6D46-89D0-E7E12FC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5262642" cy="3657601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ENTIRE ORGANIZATION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GEOGRAPHIC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959334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E04EC-C325-3C49-88AF-F02584AD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2D7DA-DF9B-E342-8B37-A244858EF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269" y="2334578"/>
            <a:ext cx="10479916" cy="3651504"/>
          </a:xfrm>
        </p:spPr>
        <p:txBody>
          <a:bodyPr>
            <a:normAutofit lnSpcReduction="10000"/>
          </a:bodyPr>
          <a:lstStyle/>
          <a:p>
            <a:r>
              <a:rPr lang="en-AU" sz="2400" dirty="0"/>
              <a:t>2</a:t>
            </a:r>
            <a:r>
              <a:rPr lang="en-AU" sz="2400" baseline="30000" dirty="0"/>
              <a:t>128</a:t>
            </a:r>
            <a:r>
              <a:rPr lang="en-AU" sz="2400" dirty="0"/>
              <a:t> = 340,282,366,920,938,463,463,374,607,431,768,211,456</a:t>
            </a:r>
          </a:p>
          <a:p>
            <a:endParaRPr lang="en-US" sz="2400" dirty="0"/>
          </a:p>
          <a:p>
            <a:r>
              <a:rPr lang="en-AU" sz="2400" dirty="0"/>
              <a:t>2</a:t>
            </a:r>
            <a:r>
              <a:rPr lang="en-AU" sz="2400" baseline="30000" dirty="0"/>
              <a:t>125</a:t>
            </a:r>
            <a:r>
              <a:rPr lang="en-AU" sz="2400" dirty="0"/>
              <a:t> = </a:t>
            </a:r>
          </a:p>
          <a:p>
            <a:r>
              <a:rPr lang="en-AU" sz="2400" dirty="0"/>
              <a:t>4.2 x 10</a:t>
            </a:r>
            <a:r>
              <a:rPr lang="en-AU" sz="2400" baseline="30000" dirty="0"/>
              <a:t>37</a:t>
            </a:r>
            <a:r>
              <a:rPr lang="en-AU" sz="2400" dirty="0"/>
              <a:t> = </a:t>
            </a:r>
          </a:p>
          <a:p>
            <a:r>
              <a:rPr lang="en-AU" sz="2400" dirty="0"/>
              <a:t>42 undecillion</a:t>
            </a:r>
          </a:p>
          <a:p>
            <a:endParaRPr lang="en-AU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409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EC86DB4-572A-4F71-AF8A-2395B4CA7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1435265" cy="6858000"/>
          </a:xfrm>
          <a:custGeom>
            <a:avLst/>
            <a:gdLst>
              <a:gd name="connsiteX0" fmla="*/ 9925983 w 11435265"/>
              <a:gd name="connsiteY0" fmla="*/ 6858000 h 6858000"/>
              <a:gd name="connsiteX1" fmla="*/ 0 w 11435265"/>
              <a:gd name="connsiteY1" fmla="*/ 6858000 h 6858000"/>
              <a:gd name="connsiteX2" fmla="*/ 0 w 11435265"/>
              <a:gd name="connsiteY2" fmla="*/ 0 h 6858000"/>
              <a:gd name="connsiteX3" fmla="*/ 996904 w 11435265"/>
              <a:gd name="connsiteY3" fmla="*/ 0 h 6858000"/>
              <a:gd name="connsiteX4" fmla="*/ 2426875 w 11435265"/>
              <a:gd name="connsiteY4" fmla="*/ 0 h 6858000"/>
              <a:gd name="connsiteX5" fmla="*/ 4014127 w 11435265"/>
              <a:gd name="connsiteY5" fmla="*/ 0 h 6858000"/>
              <a:gd name="connsiteX6" fmla="*/ 4359595 w 11435265"/>
              <a:gd name="connsiteY6" fmla="*/ 0 h 6858000"/>
              <a:gd name="connsiteX7" fmla="*/ 4647960 w 11435265"/>
              <a:gd name="connsiteY7" fmla="*/ 0 h 6858000"/>
              <a:gd name="connsiteX8" fmla="*/ 4691093 w 11435265"/>
              <a:gd name="connsiteY8" fmla="*/ 0 h 6858000"/>
              <a:gd name="connsiteX9" fmla="*/ 5558544 w 11435265"/>
              <a:gd name="connsiteY9" fmla="*/ 0 h 6858000"/>
              <a:gd name="connsiteX10" fmla="*/ 5570664 w 11435265"/>
              <a:gd name="connsiteY10" fmla="*/ 0 h 6858000"/>
              <a:gd name="connsiteX11" fmla="*/ 5695183 w 11435265"/>
              <a:gd name="connsiteY11" fmla="*/ 0 h 6858000"/>
              <a:gd name="connsiteX12" fmla="*/ 7177357 w 11435265"/>
              <a:gd name="connsiteY12" fmla="*/ 0 h 6858000"/>
              <a:gd name="connsiteX13" fmla="*/ 9824163 w 11435265"/>
              <a:gd name="connsiteY13" fmla="*/ 0 h 6858000"/>
              <a:gd name="connsiteX14" fmla="*/ 9846125 w 11435265"/>
              <a:gd name="connsiteY14" fmla="*/ 16892 h 6858000"/>
              <a:gd name="connsiteX15" fmla="*/ 11435265 w 11435265"/>
              <a:gd name="connsiteY15" fmla="*/ 4079318 h 6858000"/>
              <a:gd name="connsiteX16" fmla="*/ 10261404 w 11435265"/>
              <a:gd name="connsiteY16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35265" h="6858000">
                <a:moveTo>
                  <a:pt x="992598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96904" y="0"/>
                </a:lnTo>
                <a:lnTo>
                  <a:pt x="2426875" y="0"/>
                </a:lnTo>
                <a:lnTo>
                  <a:pt x="4014127" y="0"/>
                </a:lnTo>
                <a:lnTo>
                  <a:pt x="4359595" y="0"/>
                </a:lnTo>
                <a:lnTo>
                  <a:pt x="4647960" y="0"/>
                </a:lnTo>
                <a:lnTo>
                  <a:pt x="4691093" y="0"/>
                </a:lnTo>
                <a:lnTo>
                  <a:pt x="5558544" y="0"/>
                </a:lnTo>
                <a:lnTo>
                  <a:pt x="5570664" y="0"/>
                </a:lnTo>
                <a:lnTo>
                  <a:pt x="5695183" y="0"/>
                </a:lnTo>
                <a:lnTo>
                  <a:pt x="7177357" y="0"/>
                </a:lnTo>
                <a:lnTo>
                  <a:pt x="9824163" y="0"/>
                </a:lnTo>
                <a:lnTo>
                  <a:pt x="9846125" y="16892"/>
                </a:lnTo>
                <a:cubicBezTo>
                  <a:pt x="10865743" y="850004"/>
                  <a:pt x="11435265" y="2357705"/>
                  <a:pt x="11435265" y="4079318"/>
                </a:cubicBezTo>
                <a:cubicBezTo>
                  <a:pt x="11435265" y="5217633"/>
                  <a:pt x="10916694" y="5903717"/>
                  <a:pt x="10261404" y="654244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6AC83-EAD3-854E-9BF4-C1E51F14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860" y="442913"/>
            <a:ext cx="7820569" cy="1344612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dirty="0"/>
              <a:t>Enterprise Security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1BA53A4-C4B7-4189-9FC1-6350B1AB5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332301" y="0"/>
            <a:ext cx="1518348" cy="6858000"/>
          </a:xfrm>
          <a:custGeom>
            <a:avLst/>
            <a:gdLst>
              <a:gd name="connsiteX0" fmla="*/ 19178 w 1518348"/>
              <a:gd name="connsiteY0" fmla="*/ 6858000 h 6858000"/>
              <a:gd name="connsiteX1" fmla="*/ 0 w 1518348"/>
              <a:gd name="connsiteY1" fmla="*/ 6858000 h 6858000"/>
              <a:gd name="connsiteX2" fmla="*/ 241394 w 1518348"/>
              <a:gd name="connsiteY2" fmla="*/ 6638611 h 6858000"/>
              <a:gd name="connsiteX3" fmla="*/ 1493356 w 1518348"/>
              <a:gd name="connsiteY3" fmla="*/ 4142424 h 6858000"/>
              <a:gd name="connsiteX4" fmla="*/ 282053 w 1518348"/>
              <a:gd name="connsiteY4" fmla="*/ 26474 h 6858000"/>
              <a:gd name="connsiteX5" fmla="*/ 256233 w 1518348"/>
              <a:gd name="connsiteY5" fmla="*/ 0 h 6858000"/>
              <a:gd name="connsiteX6" fmla="*/ 273463 w 1518348"/>
              <a:gd name="connsiteY6" fmla="*/ 0 h 6858000"/>
              <a:gd name="connsiteX7" fmla="*/ 300199 w 1518348"/>
              <a:gd name="connsiteY7" fmla="*/ 27414 h 6858000"/>
              <a:gd name="connsiteX8" fmla="*/ 1511501 w 1518348"/>
              <a:gd name="connsiteY8" fmla="*/ 4143362 h 6858000"/>
              <a:gd name="connsiteX9" fmla="*/ 259539 w 1518348"/>
              <a:gd name="connsiteY9" fmla="*/ 66395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8348" h="6858000">
                <a:moveTo>
                  <a:pt x="19178" y="6858000"/>
                </a:moveTo>
                <a:lnTo>
                  <a:pt x="0" y="6858000"/>
                </a:lnTo>
                <a:lnTo>
                  <a:pt x="241394" y="6638611"/>
                </a:lnTo>
                <a:cubicBezTo>
                  <a:pt x="909582" y="6009084"/>
                  <a:pt x="1445892" y="5323498"/>
                  <a:pt x="1493356" y="4142424"/>
                </a:cubicBezTo>
                <a:cubicBezTo>
                  <a:pt x="1560655" y="2467784"/>
                  <a:pt x="1130049" y="962858"/>
                  <a:pt x="282053" y="26474"/>
                </a:cubicBezTo>
                <a:lnTo>
                  <a:pt x="256233" y="0"/>
                </a:lnTo>
                <a:lnTo>
                  <a:pt x="273463" y="0"/>
                </a:lnTo>
                <a:lnTo>
                  <a:pt x="300199" y="27414"/>
                </a:lnTo>
                <a:cubicBezTo>
                  <a:pt x="1148195" y="963796"/>
                  <a:pt x="1578800" y="2468723"/>
                  <a:pt x="1511501" y="4143362"/>
                </a:cubicBezTo>
                <a:cubicBezTo>
                  <a:pt x="1464037" y="5324436"/>
                  <a:pt x="927728" y="6010023"/>
                  <a:pt x="259539" y="66395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558AD6E-B070-4640-AA07-87E208983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994386" y="0"/>
            <a:ext cx="1644534" cy="6858000"/>
          </a:xfrm>
          <a:custGeom>
            <a:avLst/>
            <a:gdLst>
              <a:gd name="connsiteX0" fmla="*/ 135252 w 1644534"/>
              <a:gd name="connsiteY0" fmla="*/ 6858000 h 6858000"/>
              <a:gd name="connsiteX1" fmla="*/ 101819 w 1644534"/>
              <a:gd name="connsiteY1" fmla="*/ 6858000 h 6858000"/>
              <a:gd name="connsiteX2" fmla="*/ 437240 w 1644534"/>
              <a:gd name="connsiteY2" fmla="*/ 6542447 h 6858000"/>
              <a:gd name="connsiteX3" fmla="*/ 1611101 w 1644534"/>
              <a:gd name="connsiteY3" fmla="*/ 4079318 h 6858000"/>
              <a:gd name="connsiteX4" fmla="*/ 21961 w 1644534"/>
              <a:gd name="connsiteY4" fmla="*/ 16892 h 6858000"/>
              <a:gd name="connsiteX5" fmla="*/ 0 w 1644534"/>
              <a:gd name="connsiteY5" fmla="*/ 0 h 6858000"/>
              <a:gd name="connsiteX6" fmla="*/ 33433 w 1644534"/>
              <a:gd name="connsiteY6" fmla="*/ 0 h 6858000"/>
              <a:gd name="connsiteX7" fmla="*/ 55394 w 1644534"/>
              <a:gd name="connsiteY7" fmla="*/ 16892 h 6858000"/>
              <a:gd name="connsiteX8" fmla="*/ 1644534 w 1644534"/>
              <a:gd name="connsiteY8" fmla="*/ 4079318 h 6858000"/>
              <a:gd name="connsiteX9" fmla="*/ 470673 w 1644534"/>
              <a:gd name="connsiteY9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4534" h="6858000">
                <a:moveTo>
                  <a:pt x="135252" y="6858000"/>
                </a:moveTo>
                <a:lnTo>
                  <a:pt x="101819" y="6858000"/>
                </a:lnTo>
                <a:lnTo>
                  <a:pt x="437240" y="6542447"/>
                </a:lnTo>
                <a:cubicBezTo>
                  <a:pt x="1092531" y="5903717"/>
                  <a:pt x="1611101" y="5217633"/>
                  <a:pt x="1611101" y="4079318"/>
                </a:cubicBezTo>
                <a:cubicBezTo>
                  <a:pt x="1611101" y="2357705"/>
                  <a:pt x="1041580" y="850004"/>
                  <a:pt x="21961" y="16892"/>
                </a:cubicBezTo>
                <a:lnTo>
                  <a:pt x="0" y="0"/>
                </a:lnTo>
                <a:lnTo>
                  <a:pt x="33433" y="0"/>
                </a:lnTo>
                <a:lnTo>
                  <a:pt x="55394" y="16892"/>
                </a:lnTo>
                <a:cubicBezTo>
                  <a:pt x="1075012" y="850004"/>
                  <a:pt x="1644534" y="2357705"/>
                  <a:pt x="1644534" y="4079318"/>
                </a:cubicBezTo>
                <a:cubicBezTo>
                  <a:pt x="1644534" y="5217633"/>
                  <a:pt x="1125963" y="5903717"/>
                  <a:pt x="470673" y="65424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F5A6407-0B70-0E45-A728-6F6ABF63A5C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67604092"/>
              </p:ext>
            </p:extLst>
          </p:nvPr>
        </p:nvGraphicFramePr>
        <p:xfrm>
          <a:off x="1646907" y="2359967"/>
          <a:ext cx="7625295" cy="38823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5059">
                  <a:extLst>
                    <a:ext uri="{9D8B030D-6E8A-4147-A177-3AD203B41FA5}">
                      <a16:colId xmlns:a16="http://schemas.microsoft.com/office/drawing/2014/main" val="2651032084"/>
                    </a:ext>
                  </a:extLst>
                </a:gridCol>
                <a:gridCol w="1525059">
                  <a:extLst>
                    <a:ext uri="{9D8B030D-6E8A-4147-A177-3AD203B41FA5}">
                      <a16:colId xmlns:a16="http://schemas.microsoft.com/office/drawing/2014/main" val="451450554"/>
                    </a:ext>
                  </a:extLst>
                </a:gridCol>
                <a:gridCol w="1525059">
                  <a:extLst>
                    <a:ext uri="{9D8B030D-6E8A-4147-A177-3AD203B41FA5}">
                      <a16:colId xmlns:a16="http://schemas.microsoft.com/office/drawing/2014/main" val="1259824892"/>
                    </a:ext>
                  </a:extLst>
                </a:gridCol>
                <a:gridCol w="1525059">
                  <a:extLst>
                    <a:ext uri="{9D8B030D-6E8A-4147-A177-3AD203B41FA5}">
                      <a16:colId xmlns:a16="http://schemas.microsoft.com/office/drawing/2014/main" val="2338473573"/>
                    </a:ext>
                  </a:extLst>
                </a:gridCol>
                <a:gridCol w="1525059">
                  <a:extLst>
                    <a:ext uri="{9D8B030D-6E8A-4147-A177-3AD203B41FA5}">
                      <a16:colId xmlns:a16="http://schemas.microsoft.com/office/drawing/2014/main" val="158194324"/>
                    </a:ext>
                  </a:extLst>
                </a:gridCol>
              </a:tblGrid>
              <a:tr h="899330">
                <a:tc gridSpan="5"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ENTIRE ORGANIZATION</a:t>
                      </a:r>
                    </a:p>
                  </a:txBody>
                  <a:tcPr marL="167640" marR="167640" marT="83820" marB="83820"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957753"/>
                  </a:ext>
                </a:extLst>
              </a:tr>
              <a:tr h="2983005">
                <a:tc>
                  <a:txBody>
                    <a:bodyPr/>
                    <a:lstStyle/>
                    <a:p>
                      <a:r>
                        <a:rPr lang="en-US" sz="3300"/>
                        <a:t>Physical</a:t>
                      </a:r>
                    </a:p>
                  </a:txBody>
                  <a:tcPr marL="167640" marR="167640" marT="83820" marB="83820" vert="vert270" anchor="ctr" anchorCtr="1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Cyber</a:t>
                      </a:r>
                    </a:p>
                  </a:txBody>
                  <a:tcPr marL="167640" marR="167640" marT="83820" marB="83820" vert="vert270" anchor="ctr" anchorCtr="1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Personnel</a:t>
                      </a:r>
                    </a:p>
                  </a:txBody>
                  <a:tcPr marL="167640" marR="167640" marT="83820" marB="83820" vert="vert270" anchor="ctr" anchorCtr="1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Information</a:t>
                      </a:r>
                    </a:p>
                  </a:txBody>
                  <a:tcPr marL="167640" marR="167640" marT="83820" marB="83820" vert="vert270" anchor="ctr" anchorCtr="1"/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ICT</a:t>
                      </a:r>
                    </a:p>
                  </a:txBody>
                  <a:tcPr marL="167640" marR="167640" marT="83820" marB="83820" vert="vert270" anchor="ctr" anchorCtr="1"/>
                </a:tc>
                <a:extLst>
                  <a:ext uri="{0D108BD9-81ED-4DB2-BD59-A6C34878D82A}">
                    <a16:rowId xmlns:a16="http://schemas.microsoft.com/office/drawing/2014/main" val="1008747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6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D21656-22E3-5E42-A561-B1D2A97A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615" y="1045596"/>
            <a:ext cx="4148511" cy="194437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/>
              <a:t>STROUD MATRIX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CC0998-0586-4243-A04C-8FB2C2D4A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69" y="471004"/>
            <a:ext cx="6078731" cy="623459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02013D-9664-2145-9582-D4C53694A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7106" y="3220279"/>
            <a:ext cx="4023361" cy="2385392"/>
          </a:xfrm>
        </p:spPr>
        <p:txBody>
          <a:bodyPr vert="horz" lIns="109728" tIns="109728" rIns="109728" bIns="91440" rtlCol="0">
            <a:normAutofit/>
          </a:bodyPr>
          <a:lstStyle/>
          <a:p>
            <a:pPr>
              <a:spcBef>
                <a:spcPts val="930"/>
              </a:spcBef>
            </a:pPr>
            <a:r>
              <a:rPr lang="en-US" dirty="0"/>
              <a:t>BAU – Petty Theft</a:t>
            </a:r>
          </a:p>
          <a:p>
            <a:pPr>
              <a:spcBef>
                <a:spcPts val="930"/>
              </a:spcBef>
            </a:pPr>
            <a:r>
              <a:rPr lang="en-US" dirty="0"/>
              <a:t>ROUTINE - Fraud</a:t>
            </a:r>
          </a:p>
          <a:p>
            <a:pPr>
              <a:spcBef>
                <a:spcPts val="930"/>
              </a:spcBef>
            </a:pPr>
            <a:r>
              <a:rPr lang="en-US" dirty="0"/>
              <a:t>SWANS – Insider Threat</a:t>
            </a:r>
          </a:p>
          <a:p>
            <a:pPr>
              <a:spcBef>
                <a:spcPts val="930"/>
              </a:spcBef>
            </a:pPr>
            <a:r>
              <a:rPr lang="en-US" dirty="0"/>
              <a:t>DZ – Cyber Attack</a:t>
            </a:r>
          </a:p>
        </p:txBody>
      </p:sp>
    </p:spTree>
    <p:extLst>
      <p:ext uri="{BB962C8B-B14F-4D97-AF65-F5344CB8AC3E}">
        <p14:creationId xmlns:p14="http://schemas.microsoft.com/office/powerpoint/2010/main" val="671463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CC0F11-C926-694E-9B3C-CCA94389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40" y="1105232"/>
            <a:ext cx="3013545" cy="4277802"/>
          </a:xfrm>
        </p:spPr>
        <p:txBody>
          <a:bodyPr anchor="ctr">
            <a:normAutofit/>
          </a:bodyPr>
          <a:lstStyle/>
          <a:p>
            <a:r>
              <a:rPr lang="en-US" dirty="0"/>
              <a:t>Four processes</a:t>
            </a:r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D684F8-91BF-481C-A965-722756A38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308533" y="0"/>
            <a:ext cx="7883467" cy="6858000"/>
            <a:chOff x="0" y="0"/>
            <a:chExt cx="7883467" cy="6858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5DF7B3C-29EF-4ADC-BFDC-C3A038AC4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7475746" cy="6858000"/>
            </a:xfrm>
            <a:custGeom>
              <a:avLst/>
              <a:gdLst>
                <a:gd name="connsiteX0" fmla="*/ 0 w 7475746"/>
                <a:gd name="connsiteY0" fmla="*/ 0 h 6858000"/>
                <a:gd name="connsiteX1" fmla="*/ 5859459 w 7475746"/>
                <a:gd name="connsiteY1" fmla="*/ 0 h 6858000"/>
                <a:gd name="connsiteX2" fmla="*/ 5874848 w 7475746"/>
                <a:gd name="connsiteY2" fmla="*/ 10445 h 6858000"/>
                <a:gd name="connsiteX3" fmla="*/ 7475746 w 7475746"/>
                <a:gd name="connsiteY3" fmla="*/ 3621913 h 6858000"/>
                <a:gd name="connsiteX4" fmla="*/ 5601397 w 7475746"/>
                <a:gd name="connsiteY4" fmla="*/ 6378742 h 6858000"/>
                <a:gd name="connsiteX5" fmla="*/ 5084748 w 7475746"/>
                <a:gd name="connsiteY5" fmla="*/ 6785068 h 6858000"/>
                <a:gd name="connsiteX6" fmla="*/ 4979585 w 7475746"/>
                <a:gd name="connsiteY6" fmla="*/ 6858000 h 6858000"/>
                <a:gd name="connsiteX7" fmla="*/ 0 w 7475746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5746" h="6858000">
                  <a:moveTo>
                    <a:pt x="0" y="0"/>
                  </a:moveTo>
                  <a:lnTo>
                    <a:pt x="5859459" y="0"/>
                  </a:lnTo>
                  <a:lnTo>
                    <a:pt x="5874848" y="10445"/>
                  </a:lnTo>
                  <a:cubicBezTo>
                    <a:pt x="6902010" y="751075"/>
                    <a:pt x="7475746" y="2091411"/>
                    <a:pt x="7475746" y="3621913"/>
                  </a:cubicBezTo>
                  <a:cubicBezTo>
                    <a:pt x="7475746" y="4971185"/>
                    <a:pt x="6547021" y="5605738"/>
                    <a:pt x="5601397" y="6378742"/>
                  </a:cubicBezTo>
                  <a:cubicBezTo>
                    <a:pt x="5429193" y="6519512"/>
                    <a:pt x="5258566" y="6657407"/>
                    <a:pt x="5084748" y="6785068"/>
                  </a:cubicBezTo>
                  <a:lnTo>
                    <a:pt x="497958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0289037-6999-491E-AA63-CC1C3CBBF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374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97CF6DF-9FF9-4D10-B338-0BEFC0AA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373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ACC950-D144-47C6-BC55-33AE700E45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7672590"/>
              </p:ext>
            </p:extLst>
          </p:nvPr>
        </p:nvGraphicFramePr>
        <p:xfrm>
          <a:off x="5972174" y="819150"/>
          <a:ext cx="5031485" cy="514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91336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LightSeedLeftStep">
      <a:dk1>
        <a:srgbClr val="000000"/>
      </a:dk1>
      <a:lt1>
        <a:srgbClr val="FFFFFF"/>
      </a:lt1>
      <a:dk2>
        <a:srgbClr val="243641"/>
      </a:dk2>
      <a:lt2>
        <a:srgbClr val="E5E8E2"/>
      </a:lt2>
      <a:accent1>
        <a:srgbClr val="B16EEE"/>
      </a:accent1>
      <a:accent2>
        <a:srgbClr val="5E4EEB"/>
      </a:accent2>
      <a:accent3>
        <a:srgbClr val="6E96EE"/>
      </a:accent3>
      <a:accent4>
        <a:srgbClr val="23B0E5"/>
      </a:accent4>
      <a:accent5>
        <a:srgbClr val="36B5A2"/>
      </a:accent5>
      <a:accent6>
        <a:srgbClr val="31B86C"/>
      </a:accent6>
      <a:hlink>
        <a:srgbClr val="6F8C54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216</Words>
  <Application>Microsoft Macintosh PowerPoint</Application>
  <PresentationFormat>Widescreen</PresentationFormat>
  <Paragraphs>98</Paragraphs>
  <Slides>23</Slides>
  <Notes>1</Notes>
  <HiddenSlides>4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Meiryo</vt:lpstr>
      <vt:lpstr>Arial</vt:lpstr>
      <vt:lpstr>Calibri</vt:lpstr>
      <vt:lpstr>Corbel</vt:lpstr>
      <vt:lpstr>Verdana</vt:lpstr>
      <vt:lpstr>SketchLinesVTI</vt:lpstr>
      <vt:lpstr>Enterprise Security Risk Assessment</vt:lpstr>
      <vt:lpstr>PowerPoint Presentation</vt:lpstr>
      <vt:lpstr>Enterprise Security Risk Assessment (ESRA)</vt:lpstr>
      <vt:lpstr>Why?</vt:lpstr>
      <vt:lpstr>SCOPE</vt:lpstr>
      <vt:lpstr>Internet of Things</vt:lpstr>
      <vt:lpstr>Enterprise Security</vt:lpstr>
      <vt:lpstr>STROUD MATRIX</vt:lpstr>
      <vt:lpstr>Four processes</vt:lpstr>
      <vt:lpstr>Tactical Processes</vt:lpstr>
      <vt:lpstr>SRMBOK Process</vt:lpstr>
      <vt:lpstr>PowerPoint Presentation</vt:lpstr>
      <vt:lpstr>PowerPoint Presentation</vt:lpstr>
      <vt:lpstr>PowerPoint Presentation</vt:lpstr>
      <vt:lpstr>PowerPoint Presentation</vt:lpstr>
      <vt:lpstr>Strategic Process</vt:lpstr>
      <vt:lpstr>Tides and rock pools</vt:lpstr>
      <vt:lpstr>PowerPoint Presentation</vt:lpstr>
      <vt:lpstr>PowerPoint Presentation</vt:lpstr>
      <vt:lpstr>Operational Process</vt:lpstr>
      <vt:lpstr>BACKGROUND PROCESS</vt:lpstr>
      <vt:lpstr>COSTS</vt:lpstr>
      <vt:lpstr>JulianTalbot.com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 Security Risk Assessment</dc:title>
  <dc:creator>Julian Talbot</dc:creator>
  <cp:lastModifiedBy>Julian Talbot</cp:lastModifiedBy>
  <cp:revision>2</cp:revision>
  <dcterms:created xsi:type="dcterms:W3CDTF">2020-09-21T04:18:03Z</dcterms:created>
  <dcterms:modified xsi:type="dcterms:W3CDTF">2020-09-21T04:26:04Z</dcterms:modified>
</cp:coreProperties>
</file>