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3" r:id="rId1"/>
    <p:sldMasterId id="2147483825" r:id="rId2"/>
    <p:sldMasterId id="2147483837" r:id="rId3"/>
  </p:sldMasterIdLst>
  <p:notesMasterIdLst>
    <p:notesMasterId r:id="rId48"/>
  </p:notesMasterIdLst>
  <p:sldIdLst>
    <p:sldId id="441" r:id="rId4"/>
    <p:sldId id="442" r:id="rId5"/>
    <p:sldId id="295" r:id="rId6"/>
    <p:sldId id="436" r:id="rId7"/>
    <p:sldId id="443" r:id="rId8"/>
    <p:sldId id="444" r:id="rId9"/>
    <p:sldId id="440" r:id="rId10"/>
    <p:sldId id="285" r:id="rId11"/>
    <p:sldId id="297" r:id="rId12"/>
    <p:sldId id="435" r:id="rId13"/>
    <p:sldId id="433" r:id="rId14"/>
    <p:sldId id="445" r:id="rId15"/>
    <p:sldId id="437" r:id="rId16"/>
    <p:sldId id="451" r:id="rId17"/>
    <p:sldId id="432" r:id="rId18"/>
    <p:sldId id="439" r:id="rId19"/>
    <p:sldId id="434" r:id="rId20"/>
    <p:sldId id="427" r:id="rId21"/>
    <p:sldId id="301" r:id="rId22"/>
    <p:sldId id="302" r:id="rId23"/>
    <p:sldId id="256" r:id="rId24"/>
    <p:sldId id="296" r:id="rId25"/>
    <p:sldId id="298" r:id="rId26"/>
    <p:sldId id="299" r:id="rId27"/>
    <p:sldId id="438" r:id="rId28"/>
    <p:sldId id="303" r:id="rId29"/>
    <p:sldId id="304" r:id="rId30"/>
    <p:sldId id="305" r:id="rId31"/>
    <p:sldId id="306" r:id="rId32"/>
    <p:sldId id="307" r:id="rId33"/>
    <p:sldId id="453" r:id="rId34"/>
    <p:sldId id="454" r:id="rId35"/>
    <p:sldId id="455" r:id="rId36"/>
    <p:sldId id="456" r:id="rId37"/>
    <p:sldId id="457" r:id="rId38"/>
    <p:sldId id="447" r:id="rId39"/>
    <p:sldId id="448" r:id="rId40"/>
    <p:sldId id="449" r:id="rId41"/>
    <p:sldId id="450" r:id="rId42"/>
    <p:sldId id="300" r:id="rId43"/>
    <p:sldId id="452" r:id="rId44"/>
    <p:sldId id="459" r:id="rId45"/>
    <p:sldId id="458" r:id="rId46"/>
    <p:sldId id="446"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rimson Text" panose="02000503000000000000" pitchFamily="2" charset="77"/>
      <p:regular r:id="rId55"/>
      <p:bold r:id="rId56"/>
      <p:italic r:id="rId57"/>
      <p:boldItalic r:id="rId58"/>
    </p:embeddedFont>
    <p:embeddedFont>
      <p:font typeface="Franklin Gothic Heavy" panose="020B0603020102020204" pitchFamily="3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Verdana" panose="020B060403050404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54" autoAdjust="0"/>
    <p:restoredTop sz="94660"/>
  </p:normalViewPr>
  <p:slideViewPr>
    <p:cSldViewPr snapToGrid="0" showGuides="1">
      <p:cViewPr varScale="1">
        <p:scale>
          <a:sx n="124" d="100"/>
          <a:sy n="124" d="100"/>
        </p:scale>
        <p:origin x="688" y="1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svg"/><Relationship Id="rId1"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4.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C2A23F-95DF-4FF5-BA4E-CDF942AD04B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30D934F-2DB0-4AA3-9F5B-DA5827B6BDA5}">
      <dgm:prSet/>
      <dgm:spPr/>
      <dgm:t>
        <a:bodyPr/>
        <a:lstStyle/>
        <a:p>
          <a:r>
            <a:rPr lang="en-US"/>
            <a:t>Limitations of matrices</a:t>
          </a:r>
        </a:p>
      </dgm:t>
    </dgm:pt>
    <dgm:pt modelId="{81019AC4-C64E-4D64-B7F5-A3D05ACAEDCC}" type="parTrans" cxnId="{EA8E3E92-0F57-4F9B-9C75-19BFAEF2ED2D}">
      <dgm:prSet/>
      <dgm:spPr/>
      <dgm:t>
        <a:bodyPr/>
        <a:lstStyle/>
        <a:p>
          <a:endParaRPr lang="en-US"/>
        </a:p>
      </dgm:t>
    </dgm:pt>
    <dgm:pt modelId="{B9FD56CC-46B3-4DB5-9A80-1866781CF750}" type="sibTrans" cxnId="{EA8E3E92-0F57-4F9B-9C75-19BFAEF2ED2D}">
      <dgm:prSet/>
      <dgm:spPr/>
      <dgm:t>
        <a:bodyPr/>
        <a:lstStyle/>
        <a:p>
          <a:endParaRPr lang="en-US"/>
        </a:p>
      </dgm:t>
    </dgm:pt>
    <dgm:pt modelId="{DA2BF1BF-0985-4EE6-8FA0-553A98634A77}">
      <dgm:prSet/>
      <dgm:spPr/>
      <dgm:t>
        <a:bodyPr/>
        <a:lstStyle/>
        <a:p>
          <a:r>
            <a:rPr lang="en-US"/>
            <a:t>Limitations of quantitative analysis</a:t>
          </a:r>
        </a:p>
      </dgm:t>
    </dgm:pt>
    <dgm:pt modelId="{D957E1AF-62FA-4E1E-86CA-4C8ABAE096CE}" type="parTrans" cxnId="{93C61ACA-F015-4E80-9948-997C0D43B656}">
      <dgm:prSet/>
      <dgm:spPr/>
      <dgm:t>
        <a:bodyPr/>
        <a:lstStyle/>
        <a:p>
          <a:endParaRPr lang="en-US"/>
        </a:p>
      </dgm:t>
    </dgm:pt>
    <dgm:pt modelId="{F2B1D23E-E9FF-410D-8E95-D67C4F9EC9D8}" type="sibTrans" cxnId="{93C61ACA-F015-4E80-9948-997C0D43B656}">
      <dgm:prSet/>
      <dgm:spPr/>
      <dgm:t>
        <a:bodyPr/>
        <a:lstStyle/>
        <a:p>
          <a:endParaRPr lang="en-US"/>
        </a:p>
      </dgm:t>
    </dgm:pt>
    <dgm:pt modelId="{9D4A1E38-583B-46F8-8B08-61E346BF3C3C}">
      <dgm:prSet/>
      <dgm:spPr/>
      <dgm:t>
        <a:bodyPr/>
        <a:lstStyle/>
        <a:p>
          <a:r>
            <a:rPr lang="en-US"/>
            <a:t>Causation and connectedness</a:t>
          </a:r>
        </a:p>
      </dgm:t>
    </dgm:pt>
    <dgm:pt modelId="{EC63D03C-589F-4C06-9F2A-9915224FD6C1}" type="parTrans" cxnId="{9A3DE0C6-7836-4CA1-BFFB-7363E35981CE}">
      <dgm:prSet/>
      <dgm:spPr/>
      <dgm:t>
        <a:bodyPr/>
        <a:lstStyle/>
        <a:p>
          <a:endParaRPr lang="en-US"/>
        </a:p>
      </dgm:t>
    </dgm:pt>
    <dgm:pt modelId="{36E57FC8-894E-40DC-A2D5-C7CA76B78D32}" type="sibTrans" cxnId="{9A3DE0C6-7836-4CA1-BFFB-7363E35981CE}">
      <dgm:prSet/>
      <dgm:spPr/>
      <dgm:t>
        <a:bodyPr/>
        <a:lstStyle/>
        <a:p>
          <a:endParaRPr lang="en-US"/>
        </a:p>
      </dgm:t>
    </dgm:pt>
    <dgm:pt modelId="{F22A4233-4463-40B4-9B76-221760333D09}" type="pres">
      <dgm:prSet presAssocID="{89C2A23F-95DF-4FF5-BA4E-CDF942AD04BE}" presName="root" presStyleCnt="0">
        <dgm:presLayoutVars>
          <dgm:dir/>
          <dgm:resizeHandles val="exact"/>
        </dgm:presLayoutVars>
      </dgm:prSet>
      <dgm:spPr/>
    </dgm:pt>
    <dgm:pt modelId="{7723F298-15F2-4E8C-8255-03AFF5FC02E4}" type="pres">
      <dgm:prSet presAssocID="{D30D934F-2DB0-4AA3-9F5B-DA5827B6BDA5}" presName="compNode" presStyleCnt="0"/>
      <dgm:spPr/>
    </dgm:pt>
    <dgm:pt modelId="{73368713-E14E-4E07-9639-06C095BA2E30}" type="pres">
      <dgm:prSet presAssocID="{D30D934F-2DB0-4AA3-9F5B-DA5827B6BDA5}" presName="bgRect" presStyleLbl="bgShp" presStyleIdx="0" presStyleCnt="3"/>
      <dgm:spPr/>
    </dgm:pt>
    <dgm:pt modelId="{5C4D2D92-0BB4-4AC3-A28D-D52F4401BE01}" type="pres">
      <dgm:prSet presAssocID="{D30D934F-2DB0-4AA3-9F5B-DA5827B6BD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ler"/>
        </a:ext>
      </dgm:extLst>
    </dgm:pt>
    <dgm:pt modelId="{2E11CBF2-9B8B-480E-801C-247946DB9EA8}" type="pres">
      <dgm:prSet presAssocID="{D30D934F-2DB0-4AA3-9F5B-DA5827B6BDA5}" presName="spaceRect" presStyleCnt="0"/>
      <dgm:spPr/>
    </dgm:pt>
    <dgm:pt modelId="{5C0C8641-E330-418A-BF78-D65B6490FCB7}" type="pres">
      <dgm:prSet presAssocID="{D30D934F-2DB0-4AA3-9F5B-DA5827B6BDA5}" presName="parTx" presStyleLbl="revTx" presStyleIdx="0" presStyleCnt="3">
        <dgm:presLayoutVars>
          <dgm:chMax val="0"/>
          <dgm:chPref val="0"/>
        </dgm:presLayoutVars>
      </dgm:prSet>
      <dgm:spPr/>
    </dgm:pt>
    <dgm:pt modelId="{9A74DA41-BDB0-4A35-BF36-93460FD87129}" type="pres">
      <dgm:prSet presAssocID="{B9FD56CC-46B3-4DB5-9A80-1866781CF750}" presName="sibTrans" presStyleCnt="0"/>
      <dgm:spPr/>
    </dgm:pt>
    <dgm:pt modelId="{1F6775B4-1A99-40F6-B98C-FA50FB01FD73}" type="pres">
      <dgm:prSet presAssocID="{DA2BF1BF-0985-4EE6-8FA0-553A98634A77}" presName="compNode" presStyleCnt="0"/>
      <dgm:spPr/>
    </dgm:pt>
    <dgm:pt modelId="{8FAE3A6C-AB51-43B9-A5DE-DAB6E708992D}" type="pres">
      <dgm:prSet presAssocID="{DA2BF1BF-0985-4EE6-8FA0-553A98634A77}" presName="bgRect" presStyleLbl="bgShp" presStyleIdx="1" presStyleCnt="3"/>
      <dgm:spPr/>
    </dgm:pt>
    <dgm:pt modelId="{9D1BEFFB-D005-419C-BCF7-8CEB8A265DBF}" type="pres">
      <dgm:prSet presAssocID="{DA2BF1BF-0985-4EE6-8FA0-553A98634A7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47503F54-6080-4983-B7A2-FA870840FB70}" type="pres">
      <dgm:prSet presAssocID="{DA2BF1BF-0985-4EE6-8FA0-553A98634A77}" presName="spaceRect" presStyleCnt="0"/>
      <dgm:spPr/>
    </dgm:pt>
    <dgm:pt modelId="{DF9CF03A-2447-4E0C-92D6-A833225F81EA}" type="pres">
      <dgm:prSet presAssocID="{DA2BF1BF-0985-4EE6-8FA0-553A98634A77}" presName="parTx" presStyleLbl="revTx" presStyleIdx="1" presStyleCnt="3">
        <dgm:presLayoutVars>
          <dgm:chMax val="0"/>
          <dgm:chPref val="0"/>
        </dgm:presLayoutVars>
      </dgm:prSet>
      <dgm:spPr/>
    </dgm:pt>
    <dgm:pt modelId="{57689F61-CB8B-468C-9622-924D432CE5C1}" type="pres">
      <dgm:prSet presAssocID="{F2B1D23E-E9FF-410D-8E95-D67C4F9EC9D8}" presName="sibTrans" presStyleCnt="0"/>
      <dgm:spPr/>
    </dgm:pt>
    <dgm:pt modelId="{6CC98D8C-059A-471F-8D4C-0D9698F71748}" type="pres">
      <dgm:prSet presAssocID="{9D4A1E38-583B-46F8-8B08-61E346BF3C3C}" presName="compNode" presStyleCnt="0"/>
      <dgm:spPr/>
    </dgm:pt>
    <dgm:pt modelId="{F049F5E0-D138-41F4-A628-A8CF427C26A7}" type="pres">
      <dgm:prSet presAssocID="{9D4A1E38-583B-46F8-8B08-61E346BF3C3C}" presName="bgRect" presStyleLbl="bgShp" presStyleIdx="2" presStyleCnt="3"/>
      <dgm:spPr/>
    </dgm:pt>
    <dgm:pt modelId="{0B2F4415-924C-4086-93F2-3F6B7D524533}" type="pres">
      <dgm:prSet presAssocID="{9D4A1E38-583B-46F8-8B08-61E346BF3C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enn Diagram"/>
        </a:ext>
      </dgm:extLst>
    </dgm:pt>
    <dgm:pt modelId="{79406569-F101-4D63-BFC7-9FC587F787DA}" type="pres">
      <dgm:prSet presAssocID="{9D4A1E38-583B-46F8-8B08-61E346BF3C3C}" presName="spaceRect" presStyleCnt="0"/>
      <dgm:spPr/>
    </dgm:pt>
    <dgm:pt modelId="{5E1A50F0-E594-49F6-9EFC-E4BE7C46B179}" type="pres">
      <dgm:prSet presAssocID="{9D4A1E38-583B-46F8-8B08-61E346BF3C3C}" presName="parTx" presStyleLbl="revTx" presStyleIdx="2" presStyleCnt="3">
        <dgm:presLayoutVars>
          <dgm:chMax val="0"/>
          <dgm:chPref val="0"/>
        </dgm:presLayoutVars>
      </dgm:prSet>
      <dgm:spPr/>
    </dgm:pt>
  </dgm:ptLst>
  <dgm:cxnLst>
    <dgm:cxn modelId="{C29B1001-CF0E-4D06-813D-5202F6A64BF7}" type="presOf" srcId="{9D4A1E38-583B-46F8-8B08-61E346BF3C3C}" destId="{5E1A50F0-E594-49F6-9EFC-E4BE7C46B179}" srcOrd="0" destOrd="0" presId="urn:microsoft.com/office/officeart/2018/2/layout/IconVerticalSolidList"/>
    <dgm:cxn modelId="{A5C7B941-4B3E-4882-AE06-B0D389939F69}" type="presOf" srcId="{DA2BF1BF-0985-4EE6-8FA0-553A98634A77}" destId="{DF9CF03A-2447-4E0C-92D6-A833225F81EA}" srcOrd="0" destOrd="0" presId="urn:microsoft.com/office/officeart/2018/2/layout/IconVerticalSolidList"/>
    <dgm:cxn modelId="{0AAE0E44-4750-44CD-8FA2-1C43BBAD3D87}" type="presOf" srcId="{D30D934F-2DB0-4AA3-9F5B-DA5827B6BDA5}" destId="{5C0C8641-E330-418A-BF78-D65B6490FCB7}" srcOrd="0" destOrd="0" presId="urn:microsoft.com/office/officeart/2018/2/layout/IconVerticalSolidList"/>
    <dgm:cxn modelId="{19B2034E-2B02-4263-95D0-DD6022F3861F}" type="presOf" srcId="{89C2A23F-95DF-4FF5-BA4E-CDF942AD04BE}" destId="{F22A4233-4463-40B4-9B76-221760333D09}" srcOrd="0" destOrd="0" presId="urn:microsoft.com/office/officeart/2018/2/layout/IconVerticalSolidList"/>
    <dgm:cxn modelId="{EA8E3E92-0F57-4F9B-9C75-19BFAEF2ED2D}" srcId="{89C2A23F-95DF-4FF5-BA4E-CDF942AD04BE}" destId="{D30D934F-2DB0-4AA3-9F5B-DA5827B6BDA5}" srcOrd="0" destOrd="0" parTransId="{81019AC4-C64E-4D64-B7F5-A3D05ACAEDCC}" sibTransId="{B9FD56CC-46B3-4DB5-9A80-1866781CF750}"/>
    <dgm:cxn modelId="{9A3DE0C6-7836-4CA1-BFFB-7363E35981CE}" srcId="{89C2A23F-95DF-4FF5-BA4E-CDF942AD04BE}" destId="{9D4A1E38-583B-46F8-8B08-61E346BF3C3C}" srcOrd="2" destOrd="0" parTransId="{EC63D03C-589F-4C06-9F2A-9915224FD6C1}" sibTransId="{36E57FC8-894E-40DC-A2D5-C7CA76B78D32}"/>
    <dgm:cxn modelId="{93C61ACA-F015-4E80-9948-997C0D43B656}" srcId="{89C2A23F-95DF-4FF5-BA4E-CDF942AD04BE}" destId="{DA2BF1BF-0985-4EE6-8FA0-553A98634A77}" srcOrd="1" destOrd="0" parTransId="{D957E1AF-62FA-4E1E-86CA-4C8ABAE096CE}" sibTransId="{F2B1D23E-E9FF-410D-8E95-D67C4F9EC9D8}"/>
    <dgm:cxn modelId="{223A30D3-A95D-4AE0-956A-50AFC423AE24}" type="presParOf" srcId="{F22A4233-4463-40B4-9B76-221760333D09}" destId="{7723F298-15F2-4E8C-8255-03AFF5FC02E4}" srcOrd="0" destOrd="0" presId="urn:microsoft.com/office/officeart/2018/2/layout/IconVerticalSolidList"/>
    <dgm:cxn modelId="{38AC9AA3-2021-4AF4-9DE3-5DA329723E07}" type="presParOf" srcId="{7723F298-15F2-4E8C-8255-03AFF5FC02E4}" destId="{73368713-E14E-4E07-9639-06C095BA2E30}" srcOrd="0" destOrd="0" presId="urn:microsoft.com/office/officeart/2018/2/layout/IconVerticalSolidList"/>
    <dgm:cxn modelId="{41D313CE-9800-4171-9AAA-95E57BE472F6}" type="presParOf" srcId="{7723F298-15F2-4E8C-8255-03AFF5FC02E4}" destId="{5C4D2D92-0BB4-4AC3-A28D-D52F4401BE01}" srcOrd="1" destOrd="0" presId="urn:microsoft.com/office/officeart/2018/2/layout/IconVerticalSolidList"/>
    <dgm:cxn modelId="{D2765F70-54A0-4055-AC1D-E3F4C5EABB96}" type="presParOf" srcId="{7723F298-15F2-4E8C-8255-03AFF5FC02E4}" destId="{2E11CBF2-9B8B-480E-801C-247946DB9EA8}" srcOrd="2" destOrd="0" presId="urn:microsoft.com/office/officeart/2018/2/layout/IconVerticalSolidList"/>
    <dgm:cxn modelId="{0A6A2CDA-9024-42D7-B934-78E132F22E78}" type="presParOf" srcId="{7723F298-15F2-4E8C-8255-03AFF5FC02E4}" destId="{5C0C8641-E330-418A-BF78-D65B6490FCB7}" srcOrd="3" destOrd="0" presId="urn:microsoft.com/office/officeart/2018/2/layout/IconVerticalSolidList"/>
    <dgm:cxn modelId="{68C82739-3846-4194-8ABA-66E877CEA2EF}" type="presParOf" srcId="{F22A4233-4463-40B4-9B76-221760333D09}" destId="{9A74DA41-BDB0-4A35-BF36-93460FD87129}" srcOrd="1" destOrd="0" presId="urn:microsoft.com/office/officeart/2018/2/layout/IconVerticalSolidList"/>
    <dgm:cxn modelId="{9F2FC5BF-4B4A-4BA8-9F89-4D108FFEF6D9}" type="presParOf" srcId="{F22A4233-4463-40B4-9B76-221760333D09}" destId="{1F6775B4-1A99-40F6-B98C-FA50FB01FD73}" srcOrd="2" destOrd="0" presId="urn:microsoft.com/office/officeart/2018/2/layout/IconVerticalSolidList"/>
    <dgm:cxn modelId="{C5FBE8A2-3368-4693-979C-27AACD6C6149}" type="presParOf" srcId="{1F6775B4-1A99-40F6-B98C-FA50FB01FD73}" destId="{8FAE3A6C-AB51-43B9-A5DE-DAB6E708992D}" srcOrd="0" destOrd="0" presId="urn:microsoft.com/office/officeart/2018/2/layout/IconVerticalSolidList"/>
    <dgm:cxn modelId="{4D4A488D-5DE0-4D06-B693-35AA48006D87}" type="presParOf" srcId="{1F6775B4-1A99-40F6-B98C-FA50FB01FD73}" destId="{9D1BEFFB-D005-419C-BCF7-8CEB8A265DBF}" srcOrd="1" destOrd="0" presId="urn:microsoft.com/office/officeart/2018/2/layout/IconVerticalSolidList"/>
    <dgm:cxn modelId="{E5EAA983-71F8-4824-8006-93278ECE38BD}" type="presParOf" srcId="{1F6775B4-1A99-40F6-B98C-FA50FB01FD73}" destId="{47503F54-6080-4983-B7A2-FA870840FB70}" srcOrd="2" destOrd="0" presId="urn:microsoft.com/office/officeart/2018/2/layout/IconVerticalSolidList"/>
    <dgm:cxn modelId="{981D975A-ABF0-4464-A0F7-0A4DD0116A4D}" type="presParOf" srcId="{1F6775B4-1A99-40F6-B98C-FA50FB01FD73}" destId="{DF9CF03A-2447-4E0C-92D6-A833225F81EA}" srcOrd="3" destOrd="0" presId="urn:microsoft.com/office/officeart/2018/2/layout/IconVerticalSolidList"/>
    <dgm:cxn modelId="{1C360655-2C78-4279-AC23-FF4800237D67}" type="presParOf" srcId="{F22A4233-4463-40B4-9B76-221760333D09}" destId="{57689F61-CB8B-468C-9622-924D432CE5C1}" srcOrd="3" destOrd="0" presId="urn:microsoft.com/office/officeart/2018/2/layout/IconVerticalSolidList"/>
    <dgm:cxn modelId="{31D21B10-5901-4549-A8A6-1EB704F5D2DD}" type="presParOf" srcId="{F22A4233-4463-40B4-9B76-221760333D09}" destId="{6CC98D8C-059A-471F-8D4C-0D9698F71748}" srcOrd="4" destOrd="0" presId="urn:microsoft.com/office/officeart/2018/2/layout/IconVerticalSolidList"/>
    <dgm:cxn modelId="{585C8D97-7C88-4F27-B564-40CC1B6CBEDD}" type="presParOf" srcId="{6CC98D8C-059A-471F-8D4C-0D9698F71748}" destId="{F049F5E0-D138-41F4-A628-A8CF427C26A7}" srcOrd="0" destOrd="0" presId="urn:microsoft.com/office/officeart/2018/2/layout/IconVerticalSolidList"/>
    <dgm:cxn modelId="{C67DB4BC-30F1-4AF6-8CCB-1CAA15D53D25}" type="presParOf" srcId="{6CC98D8C-059A-471F-8D4C-0D9698F71748}" destId="{0B2F4415-924C-4086-93F2-3F6B7D524533}" srcOrd="1" destOrd="0" presId="urn:microsoft.com/office/officeart/2018/2/layout/IconVerticalSolidList"/>
    <dgm:cxn modelId="{E1FD8AC8-EAF1-481D-8952-910556AD9F3E}" type="presParOf" srcId="{6CC98D8C-059A-471F-8D4C-0D9698F71748}" destId="{79406569-F101-4D63-BFC7-9FC587F787DA}" srcOrd="2" destOrd="0" presId="urn:microsoft.com/office/officeart/2018/2/layout/IconVerticalSolidList"/>
    <dgm:cxn modelId="{C3958B02-658A-40CB-97B2-285D1EDFAD4E}" type="presParOf" srcId="{6CC98D8C-059A-471F-8D4C-0D9698F71748}" destId="{5E1A50F0-E594-49F6-9EFC-E4BE7C46B1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A1EB2E-6207-401B-98AC-50A10D49966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14FFDAB-E0B0-45B8-856F-E053C2096461}">
      <dgm:prSet custT="1"/>
      <dgm:spPr/>
      <dgm:t>
        <a:bodyPr/>
        <a:lstStyle/>
        <a:p>
          <a:r>
            <a:rPr lang="en-US" sz="2000" b="1" dirty="0">
              <a:latin typeface="Verdana" panose="020B0604030504040204" pitchFamily="34" charset="0"/>
              <a:ea typeface="Verdana" panose="020B0604030504040204" pitchFamily="34" charset="0"/>
              <a:cs typeface="Verdana" panose="020B0604030504040204" pitchFamily="34" charset="0"/>
            </a:rPr>
            <a:t>Description:</a:t>
          </a:r>
        </a:p>
      </dgm:t>
    </dgm:pt>
    <dgm:pt modelId="{3BF32AF9-C486-4583-89F1-5757F3DDDCAB}" type="parTrans" cxnId="{027AD9B4-377F-4B0B-BB6A-0D0743722836}">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16D1FF5B-BDC2-41B6-9B57-A19674AD35EF}" type="sibTrans" cxnId="{027AD9B4-377F-4B0B-BB6A-0D0743722836}">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FE626CB8-3E10-4FF0-99AE-FC5963CC3E4F}">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Actions:</a:t>
          </a:r>
        </a:p>
      </dgm:t>
    </dgm:pt>
    <dgm:pt modelId="{3357618B-5A85-44EC-915E-B9B7174021EC}" type="parTrans" cxnId="{9ABEE9CE-336F-4B0E-8737-FADC1878A2FD}">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B03A4A62-44CC-4832-A196-D4B937E75E1E}" type="sibTrans" cxnId="{9ABEE9CE-336F-4B0E-8737-FADC1878A2FD}">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F2FDD436-684A-4044-8EDA-2C307997E919}">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Achieved when:</a:t>
          </a:r>
        </a:p>
      </dgm:t>
    </dgm:pt>
    <dgm:pt modelId="{6C63B030-3BE0-458F-8A1B-6A5262C459A3}" type="parTrans" cxnId="{78F90A2F-7BFE-4BC1-A3A8-D13464E5F62D}">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5EEEDE4A-CF3D-42DA-8D19-BEC74C9653EF}" type="sibTrans" cxnId="{78F90A2F-7BFE-4BC1-A3A8-D13464E5F62D}">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78F6BA7B-4E16-4351-A266-04FD142833D5}">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Risks Treated:</a:t>
          </a:r>
        </a:p>
      </dgm:t>
    </dgm:pt>
    <dgm:pt modelId="{CD4F3DD3-8D4A-4850-947C-10D5FB930E5F}" type="parTrans" cxnId="{6BFA71C4-2ECB-462F-BC3E-B1E049EDC55B}">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6251BE14-066A-4303-B629-8E5BF88BAE1E}" type="sibTrans" cxnId="{6BFA71C4-2ECB-462F-BC3E-B1E049EDC55B}">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AF05157B-F4B9-442D-919D-4AE85A8955CC}">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Agreed by:</a:t>
          </a:r>
        </a:p>
      </dgm:t>
    </dgm:pt>
    <dgm:pt modelId="{385B7F0B-8E57-4C18-A6B4-17452CB5D8BC}" type="parTrans" cxnId="{D18EF9B4-13FB-4BBF-BC1B-5EBD07C7672F}">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A163A2C9-D284-467A-8453-9E9D55D1F0C4}" type="sibTrans" cxnId="{D18EF9B4-13FB-4BBF-BC1B-5EBD07C7672F}">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6389D3DC-4F78-4FA5-A3DF-6D5863314A5F}">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Scope:</a:t>
          </a:r>
        </a:p>
      </dgm:t>
    </dgm:pt>
    <dgm:pt modelId="{2803370E-311A-4F2E-885A-984DADDE841B}" type="parTrans" cxnId="{403B5011-60AC-4456-AE06-D55A6436D323}">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C8FA688C-BC44-4204-A681-C302535CC53F}" type="sibTrans" cxnId="{403B5011-60AC-4456-AE06-D55A6436D323}">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6F49F096-2BB8-4AB0-999D-27A274F576E8}">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Schedule:</a:t>
          </a:r>
        </a:p>
      </dgm:t>
    </dgm:pt>
    <dgm:pt modelId="{E587AC47-CC5B-48FB-B224-33879387D78E}" type="parTrans" cxnId="{68E72F32-065D-4793-A091-B24E0394B902}">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495BB2A0-03A8-4A11-A113-E4F6677477D6}" type="sibTrans" cxnId="{68E72F32-065D-4793-A091-B24E0394B902}">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AEDCA294-F0B2-404D-85D5-DAA9E538052B}">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Resources:</a:t>
          </a:r>
        </a:p>
      </dgm:t>
    </dgm:pt>
    <dgm:pt modelId="{13E27521-B129-4F0B-ACDB-F053803797BD}" type="parTrans" cxnId="{27679A70-881A-436B-B276-31C927FEDCDA}">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9F5B0634-B60B-4166-ACCF-6D4C985EF05C}" type="sibTrans" cxnId="{27679A70-881A-436B-B276-31C927FEDCDA}">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72E60F08-5809-49DD-82EA-DA2D0FAF4BBC}">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Quality:</a:t>
          </a:r>
        </a:p>
      </dgm:t>
    </dgm:pt>
    <dgm:pt modelId="{9B803238-49B3-45A5-9A17-0B17D74E1B16}" type="parTrans" cxnId="{C899F1C9-35A0-4A23-9E19-1FC2906CFF2E}">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A097CD8C-740C-4C4D-AB13-A51382277007}" type="sibTrans" cxnId="{C899F1C9-35A0-4A23-9E19-1FC2906CFF2E}">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5FBDA7DA-466B-45D2-89C7-B46383F7E1CC}">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Actionee:</a:t>
          </a:r>
        </a:p>
      </dgm:t>
    </dgm:pt>
    <dgm:pt modelId="{D93D26F8-DA25-4A34-9442-8E278DAFC088}" type="parTrans" cxnId="{79F46B1E-AB0C-4C24-8D0E-8B19EAAB527F}">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7F92F258-F291-404B-B813-3FAB9A657235}" type="sibTrans" cxnId="{79F46B1E-AB0C-4C24-8D0E-8B19EAAB527F}">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ADC1219F-1E4B-49B4-B3B7-F2FF01090169}">
      <dgm:prSet custT="1"/>
      <dgm:spPr/>
      <dgm:t>
        <a:bodyPr/>
        <a:lstStyle/>
        <a:p>
          <a:r>
            <a:rPr lang="en-US" sz="2000" b="1">
              <a:latin typeface="Verdana" panose="020B0604030504040204" pitchFamily="34" charset="0"/>
              <a:ea typeface="Verdana" panose="020B0604030504040204" pitchFamily="34" charset="0"/>
              <a:cs typeface="Verdana" panose="020B0604030504040204" pitchFamily="34" charset="0"/>
            </a:rPr>
            <a:t>Implementation Parameters:</a:t>
          </a:r>
        </a:p>
      </dgm:t>
    </dgm:pt>
    <dgm:pt modelId="{85D0BD22-89F3-46AD-BC57-24C66D2615A3}" type="parTrans" cxnId="{22FAE478-E3BB-4214-A11E-5733A433896D}">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54E1CC10-5E37-4457-BCA8-BA515610ED62}" type="sibTrans" cxnId="{22FAE478-E3BB-4214-A11E-5733A433896D}">
      <dgm:prSet/>
      <dgm:spPr/>
      <dgm:t>
        <a:bodyPr/>
        <a:lstStyle/>
        <a:p>
          <a:endParaRPr lang="en-US" sz="2000" b="1">
            <a:latin typeface="Verdana" panose="020B0604030504040204" pitchFamily="34" charset="0"/>
            <a:ea typeface="Verdana" panose="020B0604030504040204" pitchFamily="34" charset="0"/>
            <a:cs typeface="Verdana" panose="020B0604030504040204" pitchFamily="34" charset="0"/>
          </a:endParaRPr>
        </a:p>
      </dgm:t>
    </dgm:pt>
    <dgm:pt modelId="{FDA04681-9679-124C-9A44-9F0BD461A69B}" type="pres">
      <dgm:prSet presAssocID="{76A1EB2E-6207-401B-98AC-50A10D499662}" presName="diagram" presStyleCnt="0">
        <dgm:presLayoutVars>
          <dgm:dir/>
          <dgm:resizeHandles val="exact"/>
        </dgm:presLayoutVars>
      </dgm:prSet>
      <dgm:spPr/>
    </dgm:pt>
    <dgm:pt modelId="{B4C10881-80E6-4F44-89EC-97E0B8CBB136}" type="pres">
      <dgm:prSet presAssocID="{314FFDAB-E0B0-45B8-856F-E053C2096461}" presName="node" presStyleLbl="node1" presStyleIdx="0" presStyleCnt="11">
        <dgm:presLayoutVars>
          <dgm:bulletEnabled val="1"/>
        </dgm:presLayoutVars>
      </dgm:prSet>
      <dgm:spPr/>
    </dgm:pt>
    <dgm:pt modelId="{00CB919B-2128-E140-A995-E10077C7CCFE}" type="pres">
      <dgm:prSet presAssocID="{16D1FF5B-BDC2-41B6-9B57-A19674AD35EF}" presName="sibTrans" presStyleCnt="0"/>
      <dgm:spPr/>
    </dgm:pt>
    <dgm:pt modelId="{6338BE25-AEDC-CD4D-81A7-0D44E0B84705}" type="pres">
      <dgm:prSet presAssocID="{FE626CB8-3E10-4FF0-99AE-FC5963CC3E4F}" presName="node" presStyleLbl="node1" presStyleIdx="1" presStyleCnt="11">
        <dgm:presLayoutVars>
          <dgm:bulletEnabled val="1"/>
        </dgm:presLayoutVars>
      </dgm:prSet>
      <dgm:spPr/>
    </dgm:pt>
    <dgm:pt modelId="{3082E13B-DCF5-2D4F-AF88-81648056C5DC}" type="pres">
      <dgm:prSet presAssocID="{B03A4A62-44CC-4832-A196-D4B937E75E1E}" presName="sibTrans" presStyleCnt="0"/>
      <dgm:spPr/>
    </dgm:pt>
    <dgm:pt modelId="{732D8947-0231-C649-AD8B-62D71C3630A1}" type="pres">
      <dgm:prSet presAssocID="{F2FDD436-684A-4044-8EDA-2C307997E919}" presName="node" presStyleLbl="node1" presStyleIdx="2" presStyleCnt="11">
        <dgm:presLayoutVars>
          <dgm:bulletEnabled val="1"/>
        </dgm:presLayoutVars>
      </dgm:prSet>
      <dgm:spPr/>
    </dgm:pt>
    <dgm:pt modelId="{E3F212BD-447C-234B-A4D3-4077387924B0}" type="pres">
      <dgm:prSet presAssocID="{5EEEDE4A-CF3D-42DA-8D19-BEC74C9653EF}" presName="sibTrans" presStyleCnt="0"/>
      <dgm:spPr/>
    </dgm:pt>
    <dgm:pt modelId="{45D42DD5-BD15-B041-9CE5-0BE207BFCF9B}" type="pres">
      <dgm:prSet presAssocID="{78F6BA7B-4E16-4351-A266-04FD142833D5}" presName="node" presStyleLbl="node1" presStyleIdx="3" presStyleCnt="11">
        <dgm:presLayoutVars>
          <dgm:bulletEnabled val="1"/>
        </dgm:presLayoutVars>
      </dgm:prSet>
      <dgm:spPr/>
    </dgm:pt>
    <dgm:pt modelId="{F9479551-7B2A-3D43-8DD5-F41D5FDABA7A}" type="pres">
      <dgm:prSet presAssocID="{6251BE14-066A-4303-B629-8E5BF88BAE1E}" presName="sibTrans" presStyleCnt="0"/>
      <dgm:spPr/>
    </dgm:pt>
    <dgm:pt modelId="{1AB441B4-8DCC-3044-A384-5CC4D059E29D}" type="pres">
      <dgm:prSet presAssocID="{AF05157B-F4B9-442D-919D-4AE85A8955CC}" presName="node" presStyleLbl="node1" presStyleIdx="4" presStyleCnt="11">
        <dgm:presLayoutVars>
          <dgm:bulletEnabled val="1"/>
        </dgm:presLayoutVars>
      </dgm:prSet>
      <dgm:spPr/>
    </dgm:pt>
    <dgm:pt modelId="{984A6838-4909-4D49-9636-318174B2B133}" type="pres">
      <dgm:prSet presAssocID="{A163A2C9-D284-467A-8453-9E9D55D1F0C4}" presName="sibTrans" presStyleCnt="0"/>
      <dgm:spPr/>
    </dgm:pt>
    <dgm:pt modelId="{F9C9AEC9-ED52-5346-8058-DB74A58DD69A}" type="pres">
      <dgm:prSet presAssocID="{6389D3DC-4F78-4FA5-A3DF-6D5863314A5F}" presName="node" presStyleLbl="node1" presStyleIdx="5" presStyleCnt="11">
        <dgm:presLayoutVars>
          <dgm:bulletEnabled val="1"/>
        </dgm:presLayoutVars>
      </dgm:prSet>
      <dgm:spPr/>
    </dgm:pt>
    <dgm:pt modelId="{F54A2853-B445-AE43-BA11-B6705A2E3FAE}" type="pres">
      <dgm:prSet presAssocID="{C8FA688C-BC44-4204-A681-C302535CC53F}" presName="sibTrans" presStyleCnt="0"/>
      <dgm:spPr/>
    </dgm:pt>
    <dgm:pt modelId="{F7D4FA89-61DF-614E-86C1-72909944C81B}" type="pres">
      <dgm:prSet presAssocID="{6F49F096-2BB8-4AB0-999D-27A274F576E8}" presName="node" presStyleLbl="node1" presStyleIdx="6" presStyleCnt="11">
        <dgm:presLayoutVars>
          <dgm:bulletEnabled val="1"/>
        </dgm:presLayoutVars>
      </dgm:prSet>
      <dgm:spPr/>
    </dgm:pt>
    <dgm:pt modelId="{D9F7BA50-B64F-3640-B0B8-FC2FA56ACD0A}" type="pres">
      <dgm:prSet presAssocID="{495BB2A0-03A8-4A11-A113-E4F6677477D6}" presName="sibTrans" presStyleCnt="0"/>
      <dgm:spPr/>
    </dgm:pt>
    <dgm:pt modelId="{A3E32BFD-D6E0-EE4A-A328-3E928005C4E3}" type="pres">
      <dgm:prSet presAssocID="{AEDCA294-F0B2-404D-85D5-DAA9E538052B}" presName="node" presStyleLbl="node1" presStyleIdx="7" presStyleCnt="11">
        <dgm:presLayoutVars>
          <dgm:bulletEnabled val="1"/>
        </dgm:presLayoutVars>
      </dgm:prSet>
      <dgm:spPr/>
    </dgm:pt>
    <dgm:pt modelId="{27B6A4B6-F1F5-1E40-A81A-9861F329F144}" type="pres">
      <dgm:prSet presAssocID="{9F5B0634-B60B-4166-ACCF-6D4C985EF05C}" presName="sibTrans" presStyleCnt="0"/>
      <dgm:spPr/>
    </dgm:pt>
    <dgm:pt modelId="{012A2D3D-5606-F441-A0A4-5A79E6E9206F}" type="pres">
      <dgm:prSet presAssocID="{72E60F08-5809-49DD-82EA-DA2D0FAF4BBC}" presName="node" presStyleLbl="node1" presStyleIdx="8" presStyleCnt="11">
        <dgm:presLayoutVars>
          <dgm:bulletEnabled val="1"/>
        </dgm:presLayoutVars>
      </dgm:prSet>
      <dgm:spPr/>
    </dgm:pt>
    <dgm:pt modelId="{64274876-B50F-B141-BCE2-F11814B01AD0}" type="pres">
      <dgm:prSet presAssocID="{A097CD8C-740C-4C4D-AB13-A51382277007}" presName="sibTrans" presStyleCnt="0"/>
      <dgm:spPr/>
    </dgm:pt>
    <dgm:pt modelId="{EA2D7F66-A115-3645-872A-D6E193335C5C}" type="pres">
      <dgm:prSet presAssocID="{5FBDA7DA-466B-45D2-89C7-B46383F7E1CC}" presName="node" presStyleLbl="node1" presStyleIdx="9" presStyleCnt="11">
        <dgm:presLayoutVars>
          <dgm:bulletEnabled val="1"/>
        </dgm:presLayoutVars>
      </dgm:prSet>
      <dgm:spPr/>
    </dgm:pt>
    <dgm:pt modelId="{46094100-2170-BC43-B52F-84B3ED7F6CC3}" type="pres">
      <dgm:prSet presAssocID="{7F92F258-F291-404B-B813-3FAB9A657235}" presName="sibTrans" presStyleCnt="0"/>
      <dgm:spPr/>
    </dgm:pt>
    <dgm:pt modelId="{D9C4F436-8EB9-1047-B54D-63D2C2CF47C4}" type="pres">
      <dgm:prSet presAssocID="{ADC1219F-1E4B-49B4-B3B7-F2FF01090169}" presName="node" presStyleLbl="node1" presStyleIdx="10" presStyleCnt="11" custScaleX="126161">
        <dgm:presLayoutVars>
          <dgm:bulletEnabled val="1"/>
        </dgm:presLayoutVars>
      </dgm:prSet>
      <dgm:spPr/>
    </dgm:pt>
  </dgm:ptLst>
  <dgm:cxnLst>
    <dgm:cxn modelId="{403B5011-60AC-4456-AE06-D55A6436D323}" srcId="{76A1EB2E-6207-401B-98AC-50A10D499662}" destId="{6389D3DC-4F78-4FA5-A3DF-6D5863314A5F}" srcOrd="5" destOrd="0" parTransId="{2803370E-311A-4F2E-885A-984DADDE841B}" sibTransId="{C8FA688C-BC44-4204-A681-C302535CC53F}"/>
    <dgm:cxn modelId="{BDDAB815-A239-6443-8D75-DC470ED1D9F9}" type="presOf" srcId="{AF05157B-F4B9-442D-919D-4AE85A8955CC}" destId="{1AB441B4-8DCC-3044-A384-5CC4D059E29D}" srcOrd="0" destOrd="0" presId="urn:microsoft.com/office/officeart/2005/8/layout/default"/>
    <dgm:cxn modelId="{79F46B1E-AB0C-4C24-8D0E-8B19EAAB527F}" srcId="{76A1EB2E-6207-401B-98AC-50A10D499662}" destId="{5FBDA7DA-466B-45D2-89C7-B46383F7E1CC}" srcOrd="9" destOrd="0" parTransId="{D93D26F8-DA25-4A34-9442-8E278DAFC088}" sibTransId="{7F92F258-F291-404B-B813-3FAB9A657235}"/>
    <dgm:cxn modelId="{BC075D2C-3424-7D47-A486-561517BC0471}" type="presOf" srcId="{72E60F08-5809-49DD-82EA-DA2D0FAF4BBC}" destId="{012A2D3D-5606-F441-A0A4-5A79E6E9206F}" srcOrd="0" destOrd="0" presId="urn:microsoft.com/office/officeart/2005/8/layout/default"/>
    <dgm:cxn modelId="{78F90A2F-7BFE-4BC1-A3A8-D13464E5F62D}" srcId="{76A1EB2E-6207-401B-98AC-50A10D499662}" destId="{F2FDD436-684A-4044-8EDA-2C307997E919}" srcOrd="2" destOrd="0" parTransId="{6C63B030-3BE0-458F-8A1B-6A5262C459A3}" sibTransId="{5EEEDE4A-CF3D-42DA-8D19-BEC74C9653EF}"/>
    <dgm:cxn modelId="{68E72F32-065D-4793-A091-B24E0394B902}" srcId="{76A1EB2E-6207-401B-98AC-50A10D499662}" destId="{6F49F096-2BB8-4AB0-999D-27A274F576E8}" srcOrd="6" destOrd="0" parTransId="{E587AC47-CC5B-48FB-B224-33879387D78E}" sibTransId="{495BB2A0-03A8-4A11-A113-E4F6677477D6}"/>
    <dgm:cxn modelId="{DDA22C36-8B68-F743-97AE-0E469414C827}" type="presOf" srcId="{76A1EB2E-6207-401B-98AC-50A10D499662}" destId="{FDA04681-9679-124C-9A44-9F0BD461A69B}" srcOrd="0" destOrd="0" presId="urn:microsoft.com/office/officeart/2005/8/layout/default"/>
    <dgm:cxn modelId="{5AC9C24A-23FA-FB43-9CD9-833B9232FB96}" type="presOf" srcId="{5FBDA7DA-466B-45D2-89C7-B46383F7E1CC}" destId="{EA2D7F66-A115-3645-872A-D6E193335C5C}" srcOrd="0" destOrd="0" presId="urn:microsoft.com/office/officeart/2005/8/layout/default"/>
    <dgm:cxn modelId="{79C6705D-3C04-F449-BEA6-0270493A01A9}" type="presOf" srcId="{78F6BA7B-4E16-4351-A266-04FD142833D5}" destId="{45D42DD5-BD15-B041-9CE5-0BE207BFCF9B}" srcOrd="0" destOrd="0" presId="urn:microsoft.com/office/officeart/2005/8/layout/default"/>
    <dgm:cxn modelId="{4CF77869-EAE1-0C46-869C-31B687A0C3E1}" type="presOf" srcId="{6F49F096-2BB8-4AB0-999D-27A274F576E8}" destId="{F7D4FA89-61DF-614E-86C1-72909944C81B}" srcOrd="0" destOrd="0" presId="urn:microsoft.com/office/officeart/2005/8/layout/default"/>
    <dgm:cxn modelId="{FD28796E-33B5-3049-85DE-ED85A8265796}" type="presOf" srcId="{ADC1219F-1E4B-49B4-B3B7-F2FF01090169}" destId="{D9C4F436-8EB9-1047-B54D-63D2C2CF47C4}" srcOrd="0" destOrd="0" presId="urn:microsoft.com/office/officeart/2005/8/layout/default"/>
    <dgm:cxn modelId="{27679A70-881A-436B-B276-31C927FEDCDA}" srcId="{76A1EB2E-6207-401B-98AC-50A10D499662}" destId="{AEDCA294-F0B2-404D-85D5-DAA9E538052B}" srcOrd="7" destOrd="0" parTransId="{13E27521-B129-4F0B-ACDB-F053803797BD}" sibTransId="{9F5B0634-B60B-4166-ACCF-6D4C985EF05C}"/>
    <dgm:cxn modelId="{22FAE478-E3BB-4214-A11E-5733A433896D}" srcId="{76A1EB2E-6207-401B-98AC-50A10D499662}" destId="{ADC1219F-1E4B-49B4-B3B7-F2FF01090169}" srcOrd="10" destOrd="0" parTransId="{85D0BD22-89F3-46AD-BC57-24C66D2615A3}" sibTransId="{54E1CC10-5E37-4457-BCA8-BA515610ED62}"/>
    <dgm:cxn modelId="{027AD9B4-377F-4B0B-BB6A-0D0743722836}" srcId="{76A1EB2E-6207-401B-98AC-50A10D499662}" destId="{314FFDAB-E0B0-45B8-856F-E053C2096461}" srcOrd="0" destOrd="0" parTransId="{3BF32AF9-C486-4583-89F1-5757F3DDDCAB}" sibTransId="{16D1FF5B-BDC2-41B6-9B57-A19674AD35EF}"/>
    <dgm:cxn modelId="{D18EF9B4-13FB-4BBF-BC1B-5EBD07C7672F}" srcId="{76A1EB2E-6207-401B-98AC-50A10D499662}" destId="{AF05157B-F4B9-442D-919D-4AE85A8955CC}" srcOrd="4" destOrd="0" parTransId="{385B7F0B-8E57-4C18-A6B4-17452CB5D8BC}" sibTransId="{A163A2C9-D284-467A-8453-9E9D55D1F0C4}"/>
    <dgm:cxn modelId="{FE9DAFB7-2E15-094A-8809-0468513739AB}" type="presOf" srcId="{AEDCA294-F0B2-404D-85D5-DAA9E538052B}" destId="{A3E32BFD-D6E0-EE4A-A328-3E928005C4E3}" srcOrd="0" destOrd="0" presId="urn:microsoft.com/office/officeart/2005/8/layout/default"/>
    <dgm:cxn modelId="{6BFA71C4-2ECB-462F-BC3E-B1E049EDC55B}" srcId="{76A1EB2E-6207-401B-98AC-50A10D499662}" destId="{78F6BA7B-4E16-4351-A266-04FD142833D5}" srcOrd="3" destOrd="0" parTransId="{CD4F3DD3-8D4A-4850-947C-10D5FB930E5F}" sibTransId="{6251BE14-066A-4303-B629-8E5BF88BAE1E}"/>
    <dgm:cxn modelId="{BE0310C6-FE64-4E4E-B02B-B0F8CF0FE3C2}" type="presOf" srcId="{6389D3DC-4F78-4FA5-A3DF-6D5863314A5F}" destId="{F9C9AEC9-ED52-5346-8058-DB74A58DD69A}" srcOrd="0" destOrd="0" presId="urn:microsoft.com/office/officeart/2005/8/layout/default"/>
    <dgm:cxn modelId="{C899F1C9-35A0-4A23-9E19-1FC2906CFF2E}" srcId="{76A1EB2E-6207-401B-98AC-50A10D499662}" destId="{72E60F08-5809-49DD-82EA-DA2D0FAF4BBC}" srcOrd="8" destOrd="0" parTransId="{9B803238-49B3-45A5-9A17-0B17D74E1B16}" sibTransId="{A097CD8C-740C-4C4D-AB13-A51382277007}"/>
    <dgm:cxn modelId="{5D506BCB-1B70-DA49-ABF7-9253F743D44B}" type="presOf" srcId="{F2FDD436-684A-4044-8EDA-2C307997E919}" destId="{732D8947-0231-C649-AD8B-62D71C3630A1}" srcOrd="0" destOrd="0" presId="urn:microsoft.com/office/officeart/2005/8/layout/default"/>
    <dgm:cxn modelId="{9ABEE9CE-336F-4B0E-8737-FADC1878A2FD}" srcId="{76A1EB2E-6207-401B-98AC-50A10D499662}" destId="{FE626CB8-3E10-4FF0-99AE-FC5963CC3E4F}" srcOrd="1" destOrd="0" parTransId="{3357618B-5A85-44EC-915E-B9B7174021EC}" sibTransId="{B03A4A62-44CC-4832-A196-D4B937E75E1E}"/>
    <dgm:cxn modelId="{A0BBCBD3-A34F-1645-8337-ABBF04C2FA4B}" type="presOf" srcId="{314FFDAB-E0B0-45B8-856F-E053C2096461}" destId="{B4C10881-80E6-4F44-89EC-97E0B8CBB136}" srcOrd="0" destOrd="0" presId="urn:microsoft.com/office/officeart/2005/8/layout/default"/>
    <dgm:cxn modelId="{51A327E2-9155-344B-9759-48D549CBF436}" type="presOf" srcId="{FE626CB8-3E10-4FF0-99AE-FC5963CC3E4F}" destId="{6338BE25-AEDC-CD4D-81A7-0D44E0B84705}" srcOrd="0" destOrd="0" presId="urn:microsoft.com/office/officeart/2005/8/layout/default"/>
    <dgm:cxn modelId="{F31F4330-6EEA-DE4D-BAAB-2ED72870F2FB}" type="presParOf" srcId="{FDA04681-9679-124C-9A44-9F0BD461A69B}" destId="{B4C10881-80E6-4F44-89EC-97E0B8CBB136}" srcOrd="0" destOrd="0" presId="urn:microsoft.com/office/officeart/2005/8/layout/default"/>
    <dgm:cxn modelId="{89E652D1-CA99-8E48-866C-F93510F1E741}" type="presParOf" srcId="{FDA04681-9679-124C-9A44-9F0BD461A69B}" destId="{00CB919B-2128-E140-A995-E10077C7CCFE}" srcOrd="1" destOrd="0" presId="urn:microsoft.com/office/officeart/2005/8/layout/default"/>
    <dgm:cxn modelId="{BA832E9D-EC6A-1B48-8A15-B739EB2467FF}" type="presParOf" srcId="{FDA04681-9679-124C-9A44-9F0BD461A69B}" destId="{6338BE25-AEDC-CD4D-81A7-0D44E0B84705}" srcOrd="2" destOrd="0" presId="urn:microsoft.com/office/officeart/2005/8/layout/default"/>
    <dgm:cxn modelId="{BC77A484-93A7-C94C-8CE8-E490C4AF07BF}" type="presParOf" srcId="{FDA04681-9679-124C-9A44-9F0BD461A69B}" destId="{3082E13B-DCF5-2D4F-AF88-81648056C5DC}" srcOrd="3" destOrd="0" presId="urn:microsoft.com/office/officeart/2005/8/layout/default"/>
    <dgm:cxn modelId="{F058BDD6-8BA0-3F49-8631-E835AE9EF3C1}" type="presParOf" srcId="{FDA04681-9679-124C-9A44-9F0BD461A69B}" destId="{732D8947-0231-C649-AD8B-62D71C3630A1}" srcOrd="4" destOrd="0" presId="urn:microsoft.com/office/officeart/2005/8/layout/default"/>
    <dgm:cxn modelId="{17B311CF-2FE1-BC43-92D9-FFBADB9A0B92}" type="presParOf" srcId="{FDA04681-9679-124C-9A44-9F0BD461A69B}" destId="{E3F212BD-447C-234B-A4D3-4077387924B0}" srcOrd="5" destOrd="0" presId="urn:microsoft.com/office/officeart/2005/8/layout/default"/>
    <dgm:cxn modelId="{8A8E9F77-2CC3-F241-89FC-38CD46B8B8EC}" type="presParOf" srcId="{FDA04681-9679-124C-9A44-9F0BD461A69B}" destId="{45D42DD5-BD15-B041-9CE5-0BE207BFCF9B}" srcOrd="6" destOrd="0" presId="urn:microsoft.com/office/officeart/2005/8/layout/default"/>
    <dgm:cxn modelId="{12C5735E-CB5A-F743-A3B1-C061E469D45E}" type="presParOf" srcId="{FDA04681-9679-124C-9A44-9F0BD461A69B}" destId="{F9479551-7B2A-3D43-8DD5-F41D5FDABA7A}" srcOrd="7" destOrd="0" presId="urn:microsoft.com/office/officeart/2005/8/layout/default"/>
    <dgm:cxn modelId="{DEA59D7F-9214-2946-B69E-80ADCBF9A4CE}" type="presParOf" srcId="{FDA04681-9679-124C-9A44-9F0BD461A69B}" destId="{1AB441B4-8DCC-3044-A384-5CC4D059E29D}" srcOrd="8" destOrd="0" presId="urn:microsoft.com/office/officeart/2005/8/layout/default"/>
    <dgm:cxn modelId="{4A90548E-5073-DE46-90E6-B3B4BF8E48F3}" type="presParOf" srcId="{FDA04681-9679-124C-9A44-9F0BD461A69B}" destId="{984A6838-4909-4D49-9636-318174B2B133}" srcOrd="9" destOrd="0" presId="urn:microsoft.com/office/officeart/2005/8/layout/default"/>
    <dgm:cxn modelId="{802DF240-44FF-6E4E-AA62-B37D244F9444}" type="presParOf" srcId="{FDA04681-9679-124C-9A44-9F0BD461A69B}" destId="{F9C9AEC9-ED52-5346-8058-DB74A58DD69A}" srcOrd="10" destOrd="0" presId="urn:microsoft.com/office/officeart/2005/8/layout/default"/>
    <dgm:cxn modelId="{D488E357-5FEF-0049-8782-4ED25DE2C219}" type="presParOf" srcId="{FDA04681-9679-124C-9A44-9F0BD461A69B}" destId="{F54A2853-B445-AE43-BA11-B6705A2E3FAE}" srcOrd="11" destOrd="0" presId="urn:microsoft.com/office/officeart/2005/8/layout/default"/>
    <dgm:cxn modelId="{FEC10294-B0A3-1340-8B54-A36ABF8C3827}" type="presParOf" srcId="{FDA04681-9679-124C-9A44-9F0BD461A69B}" destId="{F7D4FA89-61DF-614E-86C1-72909944C81B}" srcOrd="12" destOrd="0" presId="urn:microsoft.com/office/officeart/2005/8/layout/default"/>
    <dgm:cxn modelId="{D6B9DFCC-7AF9-DB4D-9ABB-0172F2E46B9A}" type="presParOf" srcId="{FDA04681-9679-124C-9A44-9F0BD461A69B}" destId="{D9F7BA50-B64F-3640-B0B8-FC2FA56ACD0A}" srcOrd="13" destOrd="0" presId="urn:microsoft.com/office/officeart/2005/8/layout/default"/>
    <dgm:cxn modelId="{557A435F-2DE9-0244-A31D-FC7AC9C98686}" type="presParOf" srcId="{FDA04681-9679-124C-9A44-9F0BD461A69B}" destId="{A3E32BFD-D6E0-EE4A-A328-3E928005C4E3}" srcOrd="14" destOrd="0" presId="urn:microsoft.com/office/officeart/2005/8/layout/default"/>
    <dgm:cxn modelId="{8EFEE909-4378-F244-AB39-4266D9401C61}" type="presParOf" srcId="{FDA04681-9679-124C-9A44-9F0BD461A69B}" destId="{27B6A4B6-F1F5-1E40-A81A-9861F329F144}" srcOrd="15" destOrd="0" presId="urn:microsoft.com/office/officeart/2005/8/layout/default"/>
    <dgm:cxn modelId="{92FB1E0C-77D7-CB47-ADB7-6C2D3A622234}" type="presParOf" srcId="{FDA04681-9679-124C-9A44-9F0BD461A69B}" destId="{012A2D3D-5606-F441-A0A4-5A79E6E9206F}" srcOrd="16" destOrd="0" presId="urn:microsoft.com/office/officeart/2005/8/layout/default"/>
    <dgm:cxn modelId="{5A69AB84-D0FC-AC4F-9033-5D091F1FB874}" type="presParOf" srcId="{FDA04681-9679-124C-9A44-9F0BD461A69B}" destId="{64274876-B50F-B141-BCE2-F11814B01AD0}" srcOrd="17" destOrd="0" presId="urn:microsoft.com/office/officeart/2005/8/layout/default"/>
    <dgm:cxn modelId="{816FD71C-38A6-2441-BF2C-5983C1980089}" type="presParOf" srcId="{FDA04681-9679-124C-9A44-9F0BD461A69B}" destId="{EA2D7F66-A115-3645-872A-D6E193335C5C}" srcOrd="18" destOrd="0" presId="urn:microsoft.com/office/officeart/2005/8/layout/default"/>
    <dgm:cxn modelId="{7C9C50B4-7E52-A04E-97D9-B3237B42C712}" type="presParOf" srcId="{FDA04681-9679-124C-9A44-9F0BD461A69B}" destId="{46094100-2170-BC43-B52F-84B3ED7F6CC3}" srcOrd="19" destOrd="0" presId="urn:microsoft.com/office/officeart/2005/8/layout/default"/>
    <dgm:cxn modelId="{FD610DA5-8EAC-F740-9A09-B7D739EE187A}" type="presParOf" srcId="{FDA04681-9679-124C-9A44-9F0BD461A69B}" destId="{D9C4F436-8EB9-1047-B54D-63D2C2CF47C4}"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68713-E14E-4E07-9639-06C095BA2E30}">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D2D92-0BB4-4AC3-A28D-D52F4401BE0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0C8641-E330-418A-BF78-D65B6490FCB7}">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Limitations of matrices</a:t>
          </a:r>
        </a:p>
      </dsp:txBody>
      <dsp:txXfrm>
        <a:off x="1435590" y="531"/>
        <a:ext cx="9080009" cy="1242935"/>
      </dsp:txXfrm>
    </dsp:sp>
    <dsp:sp modelId="{8FAE3A6C-AB51-43B9-A5DE-DAB6E708992D}">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BEFFB-D005-419C-BCF7-8CEB8A265DBF}">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9CF03A-2447-4E0C-92D6-A833225F81EA}">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Limitations of quantitative analysis</a:t>
          </a:r>
        </a:p>
      </dsp:txBody>
      <dsp:txXfrm>
        <a:off x="1435590" y="1554201"/>
        <a:ext cx="9080009" cy="1242935"/>
      </dsp:txXfrm>
    </dsp:sp>
    <dsp:sp modelId="{F049F5E0-D138-41F4-A628-A8CF427C26A7}">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F4415-924C-4086-93F2-3F6B7D52453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1A50F0-E594-49F6-9EFC-E4BE7C46B179}">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Causation and connectedness</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10881-80E6-4F44-89EC-97E0B8CBB136}">
      <dsp:nvSpPr>
        <dsp:cNvPr id="0" name=""/>
        <dsp:cNvSpPr/>
      </dsp:nvSpPr>
      <dsp:spPr>
        <a:xfrm>
          <a:off x="582645" y="1178"/>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Verdana" panose="020B0604030504040204" pitchFamily="34" charset="0"/>
              <a:ea typeface="Verdana" panose="020B0604030504040204" pitchFamily="34" charset="0"/>
              <a:cs typeface="Verdana" panose="020B0604030504040204" pitchFamily="34" charset="0"/>
            </a:rPr>
            <a:t>Description:</a:t>
          </a:r>
        </a:p>
      </dsp:txBody>
      <dsp:txXfrm>
        <a:off x="582645" y="1178"/>
        <a:ext cx="2174490" cy="1304694"/>
      </dsp:txXfrm>
    </dsp:sp>
    <dsp:sp modelId="{6338BE25-AEDC-CD4D-81A7-0D44E0B84705}">
      <dsp:nvSpPr>
        <dsp:cNvPr id="0" name=""/>
        <dsp:cNvSpPr/>
      </dsp:nvSpPr>
      <dsp:spPr>
        <a:xfrm>
          <a:off x="2974584" y="1178"/>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Actions:</a:t>
          </a:r>
        </a:p>
      </dsp:txBody>
      <dsp:txXfrm>
        <a:off x="2974584" y="1178"/>
        <a:ext cx="2174490" cy="1304694"/>
      </dsp:txXfrm>
    </dsp:sp>
    <dsp:sp modelId="{732D8947-0231-C649-AD8B-62D71C3630A1}">
      <dsp:nvSpPr>
        <dsp:cNvPr id="0" name=""/>
        <dsp:cNvSpPr/>
      </dsp:nvSpPr>
      <dsp:spPr>
        <a:xfrm>
          <a:off x="5366524" y="1178"/>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Achieved when:</a:t>
          </a:r>
        </a:p>
      </dsp:txBody>
      <dsp:txXfrm>
        <a:off x="5366524" y="1178"/>
        <a:ext cx="2174490" cy="1304694"/>
      </dsp:txXfrm>
    </dsp:sp>
    <dsp:sp modelId="{45D42DD5-BD15-B041-9CE5-0BE207BFCF9B}">
      <dsp:nvSpPr>
        <dsp:cNvPr id="0" name=""/>
        <dsp:cNvSpPr/>
      </dsp:nvSpPr>
      <dsp:spPr>
        <a:xfrm>
          <a:off x="7758464" y="1178"/>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Risks Treated:</a:t>
          </a:r>
        </a:p>
      </dsp:txBody>
      <dsp:txXfrm>
        <a:off x="7758464" y="1178"/>
        <a:ext cx="2174490" cy="1304694"/>
      </dsp:txXfrm>
    </dsp:sp>
    <dsp:sp modelId="{1AB441B4-8DCC-3044-A384-5CC4D059E29D}">
      <dsp:nvSpPr>
        <dsp:cNvPr id="0" name=""/>
        <dsp:cNvSpPr/>
      </dsp:nvSpPr>
      <dsp:spPr>
        <a:xfrm>
          <a:off x="582645" y="1523321"/>
          <a:ext cx="2174490" cy="13046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Agreed by:</a:t>
          </a:r>
        </a:p>
      </dsp:txBody>
      <dsp:txXfrm>
        <a:off x="582645" y="1523321"/>
        <a:ext cx="2174490" cy="1304694"/>
      </dsp:txXfrm>
    </dsp:sp>
    <dsp:sp modelId="{F9C9AEC9-ED52-5346-8058-DB74A58DD69A}">
      <dsp:nvSpPr>
        <dsp:cNvPr id="0" name=""/>
        <dsp:cNvSpPr/>
      </dsp:nvSpPr>
      <dsp:spPr>
        <a:xfrm>
          <a:off x="2974584" y="1523321"/>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Scope:</a:t>
          </a:r>
        </a:p>
      </dsp:txBody>
      <dsp:txXfrm>
        <a:off x="2974584" y="1523321"/>
        <a:ext cx="2174490" cy="1304694"/>
      </dsp:txXfrm>
    </dsp:sp>
    <dsp:sp modelId="{F7D4FA89-61DF-614E-86C1-72909944C81B}">
      <dsp:nvSpPr>
        <dsp:cNvPr id="0" name=""/>
        <dsp:cNvSpPr/>
      </dsp:nvSpPr>
      <dsp:spPr>
        <a:xfrm>
          <a:off x="5366524" y="1523321"/>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Schedule:</a:t>
          </a:r>
        </a:p>
      </dsp:txBody>
      <dsp:txXfrm>
        <a:off x="5366524" y="1523321"/>
        <a:ext cx="2174490" cy="1304694"/>
      </dsp:txXfrm>
    </dsp:sp>
    <dsp:sp modelId="{A3E32BFD-D6E0-EE4A-A328-3E928005C4E3}">
      <dsp:nvSpPr>
        <dsp:cNvPr id="0" name=""/>
        <dsp:cNvSpPr/>
      </dsp:nvSpPr>
      <dsp:spPr>
        <a:xfrm>
          <a:off x="7758464" y="1523321"/>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Resources:</a:t>
          </a:r>
        </a:p>
      </dsp:txBody>
      <dsp:txXfrm>
        <a:off x="7758464" y="1523321"/>
        <a:ext cx="2174490" cy="1304694"/>
      </dsp:txXfrm>
    </dsp:sp>
    <dsp:sp modelId="{012A2D3D-5606-F441-A0A4-5A79E6E9206F}">
      <dsp:nvSpPr>
        <dsp:cNvPr id="0" name=""/>
        <dsp:cNvSpPr/>
      </dsp:nvSpPr>
      <dsp:spPr>
        <a:xfrm>
          <a:off x="1494180" y="3045465"/>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Quality:</a:t>
          </a:r>
        </a:p>
      </dsp:txBody>
      <dsp:txXfrm>
        <a:off x="1494180" y="3045465"/>
        <a:ext cx="2174490" cy="1304694"/>
      </dsp:txXfrm>
    </dsp:sp>
    <dsp:sp modelId="{EA2D7F66-A115-3645-872A-D6E193335C5C}">
      <dsp:nvSpPr>
        <dsp:cNvPr id="0" name=""/>
        <dsp:cNvSpPr/>
      </dsp:nvSpPr>
      <dsp:spPr>
        <a:xfrm>
          <a:off x="3886120" y="3045465"/>
          <a:ext cx="2174490" cy="13046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Actionee:</a:t>
          </a:r>
        </a:p>
      </dsp:txBody>
      <dsp:txXfrm>
        <a:off x="3886120" y="3045465"/>
        <a:ext cx="2174490" cy="1304694"/>
      </dsp:txXfrm>
    </dsp:sp>
    <dsp:sp modelId="{D9C4F436-8EB9-1047-B54D-63D2C2CF47C4}">
      <dsp:nvSpPr>
        <dsp:cNvPr id="0" name=""/>
        <dsp:cNvSpPr/>
      </dsp:nvSpPr>
      <dsp:spPr>
        <a:xfrm>
          <a:off x="6278060" y="3045465"/>
          <a:ext cx="2743358"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latin typeface="Verdana" panose="020B0604030504040204" pitchFamily="34" charset="0"/>
              <a:ea typeface="Verdana" panose="020B0604030504040204" pitchFamily="34" charset="0"/>
              <a:cs typeface="Verdana" panose="020B0604030504040204" pitchFamily="34" charset="0"/>
            </a:rPr>
            <a:t>Implementation Parameters:</a:t>
          </a:r>
        </a:p>
      </dsp:txBody>
      <dsp:txXfrm>
        <a:off x="6278060" y="3045465"/>
        <a:ext cx="2743358" cy="13046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F4577-6DFE-E843-B3AD-CADCED3D412F}" type="datetimeFigureOut">
              <a:rPr lang="en-US" smtClean="0"/>
              <a:t>1/28/20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64523-5655-5941-BA79-4B493D0A4CF5}" type="slidenum">
              <a:rPr lang="en-US" smtClean="0"/>
              <a:t>‹#›</a:t>
            </a:fld>
            <a:endParaRPr lang="en-US"/>
          </a:p>
        </p:txBody>
      </p:sp>
    </p:spTree>
    <p:extLst>
      <p:ext uri="{BB962C8B-B14F-4D97-AF65-F5344CB8AC3E}">
        <p14:creationId xmlns:p14="http://schemas.microsoft.com/office/powerpoint/2010/main" val="311574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6398D-5E16-41DF-9813-CB74FAB48516}" type="slidenum">
              <a:rPr lang="en-US" smtClean="0"/>
              <a:t>3</a:t>
            </a:fld>
            <a:endParaRPr lang="en-US"/>
          </a:p>
        </p:txBody>
      </p:sp>
    </p:spTree>
    <p:extLst>
      <p:ext uri="{BB962C8B-B14F-4D97-AF65-F5344CB8AC3E}">
        <p14:creationId xmlns:p14="http://schemas.microsoft.com/office/powerpoint/2010/main" val="1464858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8278A1-FD8A-422B-933E-7262CAE5C677}"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7AC12-6123-4721-B39F-B169BDFFA6AE}" type="slidenum">
              <a:rPr lang="en-US" smtClean="0"/>
              <a:t>‹#›</a:t>
            </a:fld>
            <a:endParaRPr lang="en-US"/>
          </a:p>
        </p:txBody>
      </p:sp>
    </p:spTree>
    <p:extLst>
      <p:ext uri="{BB962C8B-B14F-4D97-AF65-F5344CB8AC3E}">
        <p14:creationId xmlns:p14="http://schemas.microsoft.com/office/powerpoint/2010/main" val="129657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883" indent="0">
              <a:buNone/>
              <a:defRPr sz="1100"/>
            </a:lvl2pPr>
            <a:lvl3pPr marL="685766" indent="0">
              <a:buNone/>
              <a:defRPr sz="900"/>
            </a:lvl3pPr>
            <a:lvl4pPr marL="1028649" indent="0">
              <a:buNone/>
              <a:defRPr sz="800"/>
            </a:lvl4pPr>
            <a:lvl5pPr marL="1371532" indent="0">
              <a:buNone/>
              <a:defRPr sz="800"/>
            </a:lvl5pPr>
            <a:lvl6pPr marL="1714414" indent="0">
              <a:buNone/>
              <a:defRPr sz="800"/>
            </a:lvl6pPr>
            <a:lvl7pPr marL="2057297" indent="0">
              <a:buNone/>
              <a:defRPr sz="800"/>
            </a:lvl7pPr>
            <a:lvl8pPr marL="2400180" indent="0">
              <a:buNone/>
              <a:defRPr sz="800"/>
            </a:lvl8pPr>
            <a:lvl9pPr marL="2743063"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34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a:lstStyle>
            <a:lvl1pPr marL="0" indent="0">
              <a:buNone/>
              <a:defRPr sz="2400"/>
            </a:lvl1pPr>
            <a:lvl2pPr marL="342883" indent="0">
              <a:buNone/>
              <a:defRPr sz="2100"/>
            </a:lvl2pPr>
            <a:lvl3pPr marL="685766" indent="0">
              <a:buNone/>
              <a:defRPr sz="19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883" indent="0">
              <a:buNone/>
              <a:defRPr sz="1100"/>
            </a:lvl2pPr>
            <a:lvl3pPr marL="685766" indent="0">
              <a:buNone/>
              <a:defRPr sz="900"/>
            </a:lvl3pPr>
            <a:lvl4pPr marL="1028649" indent="0">
              <a:buNone/>
              <a:defRPr sz="800"/>
            </a:lvl4pPr>
            <a:lvl5pPr marL="1371532" indent="0">
              <a:buNone/>
              <a:defRPr sz="800"/>
            </a:lvl5pPr>
            <a:lvl6pPr marL="1714414" indent="0">
              <a:buNone/>
              <a:defRPr sz="800"/>
            </a:lvl6pPr>
            <a:lvl7pPr marL="2057297" indent="0">
              <a:buNone/>
              <a:defRPr sz="800"/>
            </a:lvl7pPr>
            <a:lvl8pPr marL="2400180" indent="0">
              <a:buNone/>
              <a:defRPr sz="800"/>
            </a:lvl8pPr>
            <a:lvl9pPr marL="2743063"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62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47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7"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55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prstClr val="black">
                  <a:lumMod val="10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914400" y="5181608"/>
            <a:ext cx="10363200" cy="933451"/>
          </a:xfrm>
        </p:spPr>
        <p:txBody>
          <a:bodyPr anchor="b">
            <a:normAutofit/>
          </a:bodyPr>
          <a:lstStyle>
            <a:lvl1pPr algn="ctr">
              <a:defRPr sz="240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6096000"/>
            <a:ext cx="8534400" cy="685800"/>
          </a:xfrm>
        </p:spPr>
        <p:txBody>
          <a:bodyPr>
            <a:normAutofit/>
          </a:bodyPr>
          <a:lstStyle>
            <a:lvl1pPr marL="0" indent="0" algn="ctr">
              <a:buNone/>
              <a:defRPr sz="1900">
                <a:solidFill>
                  <a:schemeClr val="accent2">
                    <a:lumMod val="60000"/>
                    <a:lumOff val="40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8" indent="0" algn="ctr">
              <a:buNone/>
              <a:defRPr>
                <a:solidFill>
                  <a:schemeClr val="tx1">
                    <a:tint val="75000"/>
                  </a:schemeClr>
                </a:solidFill>
              </a:defRPr>
            </a:lvl5pPr>
            <a:lvl6pPr marL="2285774"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3992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4837" y="160347"/>
            <a:ext cx="8026403" cy="525463"/>
          </a:xfrm>
        </p:spPr>
        <p:txBody>
          <a:bodyPr/>
          <a:lstStyle>
            <a:lvl1pPr algn="l">
              <a:defRPr>
                <a:solidFill>
                  <a:schemeClr val="bg1">
                    <a:lumMod val="65000"/>
                  </a:schemeClr>
                </a:solidFill>
              </a:defRPr>
            </a:lvl1pPr>
          </a:lstStyle>
          <a:p>
            <a:r>
              <a:rPr lang="en-US" dirty="0"/>
              <a:t>Click to edit Master title style</a:t>
            </a:r>
          </a:p>
        </p:txBody>
      </p:sp>
      <p:sp>
        <p:nvSpPr>
          <p:cNvPr id="13" name="Content Placeholder 12"/>
          <p:cNvSpPr>
            <a:spLocks noGrp="1"/>
          </p:cNvSpPr>
          <p:nvPr>
            <p:ph sz="quarter" idx="13"/>
          </p:nvPr>
        </p:nvSpPr>
        <p:spPr>
          <a:xfrm>
            <a:off x="2032001" y="1092200"/>
            <a:ext cx="6908803" cy="518160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09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62400" y="1295400"/>
            <a:ext cx="8026400" cy="4978400"/>
          </a:xfrm>
        </p:spPr>
        <p:txBody>
          <a:bodyPr>
            <a:normAutofit/>
          </a:bodyPr>
          <a:lstStyle>
            <a:lvl1pPr marL="171434" indent="-171434">
              <a:buFont typeface="Arial" pitchFamily="34" charset="0"/>
              <a:buChar char="•"/>
              <a:defRPr sz="2400">
                <a:solidFill>
                  <a:schemeClr val="accent2">
                    <a:lumMod val="60000"/>
                    <a:lumOff val="40000"/>
                  </a:schemeClr>
                </a:solidFill>
              </a:defRPr>
            </a:lvl1pPr>
            <a:lvl2pPr marL="628587" indent="-171434">
              <a:buFont typeface="Arial" pitchFamily="34" charset="0"/>
              <a:buChar char="•"/>
              <a:defRPr sz="2000">
                <a:solidFill>
                  <a:schemeClr val="accent2">
                    <a:lumMod val="60000"/>
                    <a:lumOff val="40000"/>
                  </a:schemeClr>
                </a:solidFill>
              </a:defRPr>
            </a:lvl2pPr>
            <a:lvl3pPr marL="1085742" indent="-171434">
              <a:buFont typeface="Arial" pitchFamily="34" charset="0"/>
              <a:buChar char="•"/>
              <a:defRPr sz="1900">
                <a:solidFill>
                  <a:schemeClr val="accent2">
                    <a:lumMod val="60000"/>
                    <a:lumOff val="40000"/>
                  </a:schemeClr>
                </a:solidFill>
              </a:defRPr>
            </a:lvl3pPr>
            <a:lvl4pPr marL="1542897" indent="-171434">
              <a:buFont typeface="Arial" pitchFamily="34" charset="0"/>
              <a:buChar char="•"/>
              <a:defRPr sz="1600">
                <a:solidFill>
                  <a:schemeClr val="accent2">
                    <a:lumMod val="60000"/>
                    <a:lumOff val="40000"/>
                  </a:schemeClr>
                </a:solidFill>
              </a:defRPr>
            </a:lvl4pPr>
            <a:lvl5pPr marL="2000051" indent="-171434">
              <a:buFont typeface="Arial" pitchFamily="34" charset="0"/>
              <a:buChar char="•"/>
              <a:defRPr sz="1600">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972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490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3759200"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2589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51200" y="2084396"/>
            <a:ext cx="9448800" cy="1362075"/>
          </a:xfrm>
        </p:spPr>
        <p:txBody>
          <a:bodyPr anchor="t"/>
          <a:lstStyle>
            <a:lvl1pPr algn="l">
              <a:defRPr sz="4000" b="0" cap="all">
                <a:solidFill>
                  <a:schemeClr val="bg1">
                    <a:lumMod val="10000"/>
                  </a:schemeClr>
                </a:solidFill>
              </a:defRPr>
            </a:lvl1pPr>
          </a:lstStyle>
          <a:p>
            <a:r>
              <a:rPr lang="en-US" dirty="0"/>
              <a:t>Click to edit Master title style</a:t>
            </a:r>
          </a:p>
        </p:txBody>
      </p:sp>
      <p:sp>
        <p:nvSpPr>
          <p:cNvPr id="3" name="Text Placeholder 2"/>
          <p:cNvSpPr>
            <a:spLocks noGrp="1"/>
          </p:cNvSpPr>
          <p:nvPr>
            <p:ph type="body" idx="1"/>
          </p:nvPr>
        </p:nvSpPr>
        <p:spPr>
          <a:xfrm>
            <a:off x="3251200" y="584205"/>
            <a:ext cx="9448800" cy="1500187"/>
          </a:xfrm>
        </p:spPr>
        <p:txBody>
          <a:bodyPr anchor="b"/>
          <a:lstStyle>
            <a:lvl1pPr marL="0" indent="0">
              <a:buNone/>
              <a:defRPr sz="2000">
                <a:solidFill>
                  <a:schemeClr val="bg1">
                    <a:lumMod val="10000"/>
                  </a:schemeClr>
                </a:solidFill>
              </a:defRPr>
            </a:lvl1pPr>
            <a:lvl2pPr marL="457155" indent="0">
              <a:buNone/>
              <a:defRPr sz="1900">
                <a:solidFill>
                  <a:schemeClr val="tx1">
                    <a:tint val="75000"/>
                  </a:schemeClr>
                </a:solidFill>
              </a:defRPr>
            </a:lvl2pPr>
            <a:lvl3pPr marL="914309" indent="0">
              <a:buNone/>
              <a:defRPr sz="1600">
                <a:solidFill>
                  <a:schemeClr val="tx1">
                    <a:tint val="75000"/>
                  </a:schemeClr>
                </a:solidFill>
              </a:defRPr>
            </a:lvl3pPr>
            <a:lvl4pPr marL="1371464" indent="0">
              <a:buNone/>
              <a:defRPr sz="1500">
                <a:solidFill>
                  <a:schemeClr val="tx1">
                    <a:tint val="75000"/>
                  </a:schemeClr>
                </a:solidFill>
              </a:defRPr>
            </a:lvl4pPr>
            <a:lvl5pPr marL="1828618" indent="0">
              <a:buNone/>
              <a:defRPr sz="1500">
                <a:solidFill>
                  <a:schemeClr val="tx1">
                    <a:tint val="75000"/>
                  </a:schemeClr>
                </a:solidFill>
              </a:defRPr>
            </a:lvl5pPr>
            <a:lvl6pPr marL="2285774" indent="0">
              <a:buNone/>
              <a:defRPr sz="1500">
                <a:solidFill>
                  <a:schemeClr val="tx1">
                    <a:tint val="75000"/>
                  </a:schemeClr>
                </a:solidFill>
              </a:defRPr>
            </a:lvl6pPr>
            <a:lvl7pPr marL="2742926" indent="0">
              <a:buNone/>
              <a:defRPr sz="1500">
                <a:solidFill>
                  <a:schemeClr val="tx1">
                    <a:tint val="75000"/>
                  </a:schemeClr>
                </a:solidFill>
              </a:defRPr>
            </a:lvl7pPr>
            <a:lvl8pPr marL="3200080" indent="0">
              <a:buNone/>
              <a:defRPr sz="1500">
                <a:solidFill>
                  <a:schemeClr val="tx1">
                    <a:tint val="75000"/>
                  </a:schemeClr>
                </a:solidFill>
              </a:defRPr>
            </a:lvl8pPr>
            <a:lvl9pPr marL="365723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61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53464-BDD8-4BF6-B5F1-B043E5B194BC}" type="datetimeFigureOut">
              <a:rPr lang="en-US" smtClean="0"/>
              <a:t>1/28/20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B3C63-422A-411F-BC17-C5D3D1876604}" type="slidenum">
              <a:rPr lang="en-US" smtClean="0"/>
              <a:t>‹#›</a:t>
            </a:fld>
            <a:endParaRPr lang="en-US"/>
          </a:p>
        </p:txBody>
      </p:sp>
    </p:spTree>
    <p:extLst>
      <p:ext uri="{BB962C8B-B14F-4D97-AF65-F5344CB8AC3E}">
        <p14:creationId xmlns:p14="http://schemas.microsoft.com/office/powerpoint/2010/main" val="837813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9200" y="1498600"/>
            <a:ext cx="2572152" cy="3048000"/>
          </a:xfrm>
        </p:spPr>
        <p:txBody>
          <a:bodyPr/>
          <a:lstStyle>
            <a:lvl1pPr>
              <a:defRPr sz="2000"/>
            </a:lvl1pPr>
            <a:lvl2pPr>
              <a:defRPr sz="20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696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8"/>
            <a:ext cx="4976445"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9"/>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8"/>
            <a:ext cx="4978400"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9"/>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198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2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049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10" y="23471"/>
            <a:ext cx="7635433" cy="674688"/>
          </a:xfrm>
        </p:spPr>
        <p:txBody>
          <a:bodyPr anchor="ctr" anchorCtr="0"/>
          <a:lstStyle>
            <a:lvl1pPr algn="l">
              <a:defRPr sz="2000" b="1">
                <a:solidFill>
                  <a:schemeClr val="bg1">
                    <a:lumMod val="90000"/>
                  </a:schemeClr>
                </a:solidFill>
              </a:defRPr>
            </a:lvl1pPr>
          </a:lstStyle>
          <a:p>
            <a:r>
              <a:rPr lang="en-US" dirty="0"/>
              <a:t>Click to edit Master title style</a:t>
            </a:r>
          </a:p>
        </p:txBody>
      </p:sp>
      <p:sp>
        <p:nvSpPr>
          <p:cNvPr id="3" name="Content Placeholder 2"/>
          <p:cNvSpPr>
            <a:spLocks noGrp="1"/>
          </p:cNvSpPr>
          <p:nvPr>
            <p:ph idx="1"/>
          </p:nvPr>
        </p:nvSpPr>
        <p:spPr>
          <a:xfrm>
            <a:off x="5384800" y="1715531"/>
            <a:ext cx="5283200" cy="342694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1200" y="1803400"/>
            <a:ext cx="3048000" cy="3657600"/>
          </a:xfrm>
        </p:spPr>
        <p:txBody>
          <a:bodyPr anchor="ctr" anchorCtr="0"/>
          <a:lstStyle>
            <a:lvl1pPr marL="0" indent="0" algn="ctr">
              <a:buNone/>
              <a:defRPr sz="1500">
                <a:solidFill>
                  <a:schemeClr val="bg1">
                    <a:lumMod val="90000"/>
                  </a:schemeClr>
                </a:solidFill>
              </a:defRPr>
            </a:lvl1pPr>
            <a:lvl2pPr marL="457155" indent="0">
              <a:buNone/>
              <a:defRPr sz="1200"/>
            </a:lvl2pPr>
            <a:lvl3pPr marL="914309" indent="0">
              <a:buNone/>
              <a:defRPr sz="9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306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5600" y="4792669"/>
            <a:ext cx="7315200" cy="566739"/>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962400" y="177800"/>
            <a:ext cx="7924800" cy="4470400"/>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4165600" y="5359410"/>
            <a:ext cx="7315200" cy="804863"/>
          </a:xfrm>
        </p:spPr>
        <p:txBody>
          <a:bodyPr/>
          <a:lstStyle>
            <a:lvl1pPr marL="0" indent="0">
              <a:buNone/>
              <a:defRPr sz="1500">
                <a:solidFill>
                  <a:schemeClr val="bg1">
                    <a:lumMod val="90000"/>
                  </a:schemeClr>
                </a:solidFill>
              </a:defRPr>
            </a:lvl1pPr>
            <a:lvl2pPr marL="457155" indent="0">
              <a:buNone/>
              <a:defRPr sz="1200"/>
            </a:lvl2pPr>
            <a:lvl3pPr marL="914309" indent="0">
              <a:buNone/>
              <a:defRPr sz="900"/>
            </a:lvl3pPr>
            <a:lvl4pPr marL="1371464" indent="0">
              <a:buNone/>
              <a:defRPr sz="900"/>
            </a:lvl4pPr>
            <a:lvl5pPr marL="1828618" indent="0">
              <a:buNone/>
              <a:defRPr sz="900"/>
            </a:lvl5pPr>
            <a:lvl6pPr marL="2285774"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5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507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7"/>
            <a:ext cx="13208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44"/>
            <a:ext cx="95504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89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5" indent="0">
              <a:buFontTx/>
              <a:buNone/>
              <a:defRPr sz="1900" baseline="0">
                <a:solidFill>
                  <a:schemeClr val="bg1">
                    <a:lumMod val="95000"/>
                  </a:schemeClr>
                </a:solidFill>
              </a:defRPr>
            </a:lvl1pPr>
          </a:lstStyle>
          <a:p>
            <a:pPr lvl="0"/>
            <a:r>
              <a:rPr lang="en-US" dirty="0"/>
              <a:t>Click to edit Master text styles</a:t>
            </a:r>
          </a:p>
        </p:txBody>
      </p:sp>
      <p:sp>
        <p:nvSpPr>
          <p:cNvPr id="2" name="Title 1"/>
          <p:cNvSpPr>
            <a:spLocks noGrp="1"/>
          </p:cNvSpPr>
          <p:nvPr>
            <p:ph type="title"/>
          </p:nvPr>
        </p:nvSpPr>
        <p:spPr>
          <a:xfrm>
            <a:off x="203201" y="177807"/>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311895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8839200" y="2234527"/>
            <a:ext cx="2540000" cy="3937676"/>
          </a:xfrm>
        </p:spPr>
        <p:txBody>
          <a:bodyPr anchor="ctr" anchorCtr="0">
            <a:normAutofit/>
          </a:bodyPr>
          <a:lstStyle>
            <a:lvl1pPr marL="57145" indent="0" algn="ctr">
              <a:buFontTx/>
              <a:buNone/>
              <a:defRPr sz="1900" baseline="0">
                <a:solidFill>
                  <a:schemeClr val="bg1"/>
                </a:solidFill>
              </a:defRPr>
            </a:lvl1pPr>
          </a:lstStyle>
          <a:p>
            <a:pPr lvl="0"/>
            <a:r>
              <a:rPr lang="en-US" dirty="0"/>
              <a:t>Click to edit Master text styles</a:t>
            </a:r>
          </a:p>
        </p:txBody>
      </p:sp>
      <p:sp>
        <p:nvSpPr>
          <p:cNvPr id="7" name="Text Placeholder 8"/>
          <p:cNvSpPr>
            <a:spLocks noGrp="1"/>
          </p:cNvSpPr>
          <p:nvPr>
            <p:ph type="body" sz="quarter" idx="16"/>
          </p:nvPr>
        </p:nvSpPr>
        <p:spPr>
          <a:xfrm>
            <a:off x="4775200" y="2209807"/>
            <a:ext cx="2540000" cy="3977605"/>
          </a:xfrm>
        </p:spPr>
        <p:txBody>
          <a:bodyPr anchor="ctr" anchorCtr="0">
            <a:normAutofit/>
          </a:bodyPr>
          <a:lstStyle>
            <a:lvl1pPr marL="57145" indent="0" algn="ctr">
              <a:buFontTx/>
              <a:buNone/>
              <a:defRPr sz="1900" baseline="0">
                <a:solidFill>
                  <a:schemeClr val="bg1"/>
                </a:solidFill>
              </a:defRPr>
            </a:lvl1pPr>
          </a:lstStyle>
          <a:p>
            <a:pPr lvl="0"/>
            <a:r>
              <a:rPr lang="en-US" dirty="0"/>
              <a:t>Click to edit Master text styles</a:t>
            </a:r>
          </a:p>
        </p:txBody>
      </p:sp>
      <p:sp>
        <p:nvSpPr>
          <p:cNvPr id="8" name="Text Placeholder 8"/>
          <p:cNvSpPr>
            <a:spLocks noGrp="1"/>
          </p:cNvSpPr>
          <p:nvPr>
            <p:ph type="body" sz="quarter" idx="17"/>
          </p:nvPr>
        </p:nvSpPr>
        <p:spPr>
          <a:xfrm>
            <a:off x="711200" y="2234527"/>
            <a:ext cx="2540000" cy="3937676"/>
          </a:xfrm>
        </p:spPr>
        <p:txBody>
          <a:bodyPr anchor="ctr" anchorCtr="0">
            <a:normAutofit/>
          </a:bodyPr>
          <a:lstStyle>
            <a:lvl1pPr marL="57145" indent="0" algn="ctr">
              <a:buFontTx/>
              <a:buNone/>
              <a:defRPr sz="1900" baseline="0">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03201" y="177807"/>
            <a:ext cx="8737603" cy="525463"/>
          </a:xfrm>
        </p:spPr>
        <p:txBody>
          <a:bodyPr/>
          <a:lstStyle>
            <a:lvl1pPr algn="l">
              <a:defRPr>
                <a:solidFill>
                  <a:schemeClr val="bg1">
                    <a:lumMod val="65000"/>
                  </a:schemeClr>
                </a:solidFill>
              </a:defRPr>
            </a:lvl1pPr>
          </a:lstStyle>
          <a:p>
            <a:r>
              <a:rPr lang="en-US" dirty="0"/>
              <a:t>Click to edit Master title style</a:t>
            </a:r>
          </a:p>
        </p:txBody>
      </p:sp>
    </p:spTree>
    <p:extLst>
      <p:ext uri="{BB962C8B-B14F-4D97-AF65-F5344CB8AC3E}">
        <p14:creationId xmlns:p14="http://schemas.microsoft.com/office/powerpoint/2010/main" val="336610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43"/>
            <a:ext cx="9144000" cy="1655763"/>
          </a:xfrm>
        </p:spPr>
        <p:txBody>
          <a:bodyPr/>
          <a:lstStyle>
            <a:lvl1pPr marL="0" indent="0" algn="ctr">
              <a:buNone/>
              <a:defRPr sz="1900"/>
            </a:lvl1pPr>
            <a:lvl2pPr marL="342883" indent="0" algn="ctr">
              <a:buNone/>
              <a:defRPr sz="1500"/>
            </a:lvl2pPr>
            <a:lvl3pPr marL="685766" indent="0" algn="ctr">
              <a:buNone/>
              <a:defRPr sz="1500"/>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142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4173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lvl1pPr>
              <a:defRPr>
                <a:solidFill>
                  <a:schemeClr val="accent2">
                    <a:lumMod val="60000"/>
                    <a:lumOff val="40000"/>
                  </a:schemeClr>
                </a:solidFill>
              </a:defRPr>
            </a:lvl1pPr>
          </a:lstStyle>
          <a:p>
            <a:endParaRPr lang="en-US" dirty="0">
              <a:solidFill>
                <a:srgbClr val="F7291E">
                  <a:lumMod val="60000"/>
                  <a:lumOff val="40000"/>
                </a:srgbClr>
              </a:solidFill>
            </a:endParaRPr>
          </a:p>
        </p:txBody>
      </p:sp>
      <p:sp>
        <p:nvSpPr>
          <p:cNvPr id="4" name="Slide Number Placeholder 3"/>
          <p:cNvSpPr>
            <a:spLocks noGrp="1"/>
          </p:cNvSpPr>
          <p:nvPr>
            <p:ph type="sldNum" sz="quarter" idx="11"/>
          </p:nvPr>
        </p:nvSpPr>
        <p:spPr>
          <a:xfrm>
            <a:off x="8737600" y="7559675"/>
            <a:ext cx="2844800" cy="365125"/>
          </a:xfrm>
        </p:spPr>
        <p:txBody>
          <a:bodyPr/>
          <a:lstStyle>
            <a:lvl1pPr>
              <a:defRPr>
                <a:solidFill>
                  <a:schemeClr val="accent2">
                    <a:lumMod val="60000"/>
                    <a:lumOff val="40000"/>
                  </a:schemeClr>
                </a:solidFill>
              </a:defRPr>
            </a:lvl1pPr>
          </a:lstStyle>
          <a:p>
            <a:fld id="{81582BD6-FC20-4557-852B-8433F8572D30}" type="slidenum">
              <a:rPr lang="en-US" smtClean="0">
                <a:solidFill>
                  <a:srgbClr val="F7291E">
                    <a:lumMod val="60000"/>
                    <a:lumOff val="40000"/>
                  </a:srgbClr>
                </a:solidFill>
              </a:rPr>
              <a:pPr/>
              <a:t>‹#›</a:t>
            </a:fld>
            <a:endParaRPr lang="en-US" dirty="0">
              <a:solidFill>
                <a:srgbClr val="F7291E">
                  <a:lumMod val="60000"/>
                  <a:lumOff val="40000"/>
                </a:srgbClr>
              </a:solidFill>
            </a:endParaRPr>
          </a:p>
        </p:txBody>
      </p:sp>
      <p:sp>
        <p:nvSpPr>
          <p:cNvPr id="15" name="Content Placeholder 2"/>
          <p:cNvSpPr>
            <a:spLocks noGrp="1"/>
          </p:cNvSpPr>
          <p:nvPr>
            <p:ph sz="half" idx="15"/>
          </p:nvPr>
        </p:nvSpPr>
        <p:spPr>
          <a:xfrm>
            <a:off x="914407" y="-2235199"/>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6" name="Content Placeholder 3"/>
          <p:cNvSpPr>
            <a:spLocks noGrp="1"/>
          </p:cNvSpPr>
          <p:nvPr>
            <p:ph sz="half" idx="16"/>
          </p:nvPr>
        </p:nvSpPr>
        <p:spPr>
          <a:xfrm>
            <a:off x="45211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7" name="Content Placeholder 3"/>
          <p:cNvSpPr>
            <a:spLocks noGrp="1"/>
          </p:cNvSpPr>
          <p:nvPr>
            <p:ph sz="half" idx="17"/>
          </p:nvPr>
        </p:nvSpPr>
        <p:spPr>
          <a:xfrm>
            <a:off x="8127995" y="-2235199"/>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a:xfrm>
            <a:off x="101601" y="177807"/>
            <a:ext cx="8737603" cy="525463"/>
          </a:xfrm>
        </p:spPr>
        <p:txBody>
          <a:bodyPr/>
          <a:lstStyle>
            <a:lvl1pPr algn="l">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3816349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a:xfrm>
            <a:off x="3962401" y="177807"/>
            <a:ext cx="8026403" cy="525463"/>
          </a:xfrm>
        </p:spPr>
        <p:txBody>
          <a:bodyPr/>
          <a:lstStyle>
            <a:lvl1pPr algn="l">
              <a:defRPr>
                <a:solidFill>
                  <a:schemeClr val="accent1">
                    <a:lumMod val="60000"/>
                    <a:lumOff val="40000"/>
                  </a:schemeClr>
                </a:solidFill>
              </a:defRPr>
            </a:lvl1pPr>
          </a:lstStyle>
          <a:p>
            <a:r>
              <a:rPr lang="en-US"/>
              <a:t>Click to edit Master title style</a:t>
            </a:r>
          </a:p>
        </p:txBody>
      </p:sp>
      <p:sp>
        <p:nvSpPr>
          <p:cNvPr id="13" name="Content Placeholder 12"/>
          <p:cNvSpPr>
            <a:spLocks noGrp="1"/>
          </p:cNvSpPr>
          <p:nvPr>
            <p:ph sz="quarter" idx="13"/>
          </p:nvPr>
        </p:nvSpPr>
        <p:spPr>
          <a:xfrm>
            <a:off x="3962400" y="990600"/>
            <a:ext cx="8026400" cy="51816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786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3" name="Content Placeholder 2"/>
          <p:cNvSpPr>
            <a:spLocks noGrp="1"/>
          </p:cNvSpPr>
          <p:nvPr>
            <p:ph sz="quarter" idx="10"/>
          </p:nvPr>
        </p:nvSpPr>
        <p:spPr>
          <a:xfrm>
            <a:off x="3962400" y="1295400"/>
            <a:ext cx="7924800" cy="49784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3309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14"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4368797" y="1295400"/>
            <a:ext cx="8229600" cy="4876800"/>
          </a:xfrm>
        </p:spPr>
        <p:txBody>
          <a:bodyPr/>
          <a:lstStyle>
            <a:lvl1pPr>
              <a:defRPr>
                <a:solidFill>
                  <a:schemeClr val="accent2">
                    <a:lumMod val="60000"/>
                    <a:lumOff val="40000"/>
                  </a:schemeClr>
                </a:solidFill>
              </a:defRPr>
            </a:lvl1pPr>
            <a:lvl2pPr>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267197" y="381010"/>
            <a:ext cx="8737603" cy="5254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68567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8"/>
            <a:ext cx="4976445"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759200" y="1066809"/>
            <a:ext cx="4976445"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144000" y="304808"/>
            <a:ext cx="4978400" cy="639763"/>
          </a:xfrm>
        </p:spPr>
        <p:txBody>
          <a:bodyPr anchor="b">
            <a:noAutofit/>
          </a:bodyPr>
          <a:lstStyle>
            <a:lvl1pPr marL="0" indent="0">
              <a:buNone/>
              <a:defRPr sz="20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9144000" y="1066809"/>
            <a:ext cx="4978400" cy="5105399"/>
          </a:xfrm>
        </p:spPr>
        <p:txBody>
          <a:bodyPr/>
          <a:lstStyle>
            <a:lvl1pPr>
              <a:defRPr sz="20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EB7948D-65B7-4FEC-80B5-36D7629B101D}" type="datetimeFigureOut">
              <a:rPr lang="en-US" smtClean="0">
                <a:solidFill>
                  <a:prstClr val="black">
                    <a:tint val="75000"/>
                  </a:prstClr>
                </a:solidFill>
              </a:rPr>
              <a:pPr/>
              <a:t>1/28/20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5025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149600" y="14224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7" name="Text Placeholder 8"/>
          <p:cNvSpPr>
            <a:spLocks noGrp="1"/>
          </p:cNvSpPr>
          <p:nvPr>
            <p:ph type="body" sz="quarter" idx="16"/>
          </p:nvPr>
        </p:nvSpPr>
        <p:spPr>
          <a:xfrm>
            <a:off x="3149600" y="22606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8" name="Text Placeholder 8"/>
          <p:cNvSpPr>
            <a:spLocks noGrp="1"/>
          </p:cNvSpPr>
          <p:nvPr>
            <p:ph type="body" sz="quarter" idx="17"/>
          </p:nvPr>
        </p:nvSpPr>
        <p:spPr>
          <a:xfrm>
            <a:off x="3149600" y="30988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12" name="Text Placeholder 8"/>
          <p:cNvSpPr>
            <a:spLocks noGrp="1"/>
          </p:cNvSpPr>
          <p:nvPr>
            <p:ph type="body" sz="quarter" idx="18"/>
          </p:nvPr>
        </p:nvSpPr>
        <p:spPr>
          <a:xfrm>
            <a:off x="3149600" y="3937000"/>
            <a:ext cx="6197600" cy="838200"/>
          </a:xfrm>
        </p:spPr>
        <p:txBody>
          <a:bodyPr anchor="ctr">
            <a:normAutofit/>
          </a:bodyPr>
          <a:lstStyle>
            <a:lvl1pPr marL="57145" indent="0">
              <a:buFontTx/>
              <a:buNone/>
              <a:defRPr sz="19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1429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8251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508007"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Content Placeholder 3"/>
          <p:cNvSpPr>
            <a:spLocks noGrp="1"/>
          </p:cNvSpPr>
          <p:nvPr>
            <p:ph sz="half" idx="2"/>
          </p:nvPr>
        </p:nvSpPr>
        <p:spPr>
          <a:xfrm>
            <a:off x="4114803"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1" name="Content Placeholder 3"/>
          <p:cNvSpPr>
            <a:spLocks noGrp="1"/>
          </p:cNvSpPr>
          <p:nvPr>
            <p:ph sz="half" idx="14"/>
          </p:nvPr>
        </p:nvSpPr>
        <p:spPr>
          <a:xfrm>
            <a:off x="7721599" y="3225811"/>
            <a:ext cx="3352796" cy="3352799"/>
          </a:xfrm>
        </p:spPr>
        <p:txBody>
          <a:bodyPr lIns="365726" tIns="0" rIns="243817">
            <a:normAutofit/>
          </a:bodyPr>
          <a:lstStyle>
            <a:lvl1pPr>
              <a:lnSpc>
                <a:spcPts val="2000"/>
              </a:lnSpc>
              <a:defRPr sz="19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5" name="Content Placeholder 2"/>
          <p:cNvSpPr>
            <a:spLocks noGrp="1"/>
          </p:cNvSpPr>
          <p:nvPr>
            <p:ph sz="half" idx="15"/>
          </p:nvPr>
        </p:nvSpPr>
        <p:spPr>
          <a:xfrm>
            <a:off x="508007" y="711201"/>
            <a:ext cx="3352796"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6" name="Content Placeholder 3"/>
          <p:cNvSpPr>
            <a:spLocks noGrp="1"/>
          </p:cNvSpPr>
          <p:nvPr>
            <p:ph sz="half" idx="16"/>
          </p:nvPr>
        </p:nvSpPr>
        <p:spPr>
          <a:xfrm>
            <a:off x="41147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7" name="Content Placeholder 3"/>
          <p:cNvSpPr>
            <a:spLocks noGrp="1"/>
          </p:cNvSpPr>
          <p:nvPr>
            <p:ph sz="half" idx="17"/>
          </p:nvPr>
        </p:nvSpPr>
        <p:spPr>
          <a:xfrm>
            <a:off x="7721595" y="711201"/>
            <a:ext cx="3352800" cy="2514600"/>
          </a:xfrm>
        </p:spPr>
        <p:txBody>
          <a:bodyPr/>
          <a:lstStyle>
            <a:lvl1pPr>
              <a:defRPr sz="2800">
                <a:solidFill>
                  <a:schemeClr val="accent2">
                    <a:lumMod val="60000"/>
                    <a:lumOff val="40000"/>
                  </a:schemeClr>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2" name="Title 1"/>
          <p:cNvSpPr>
            <a:spLocks noGrp="1"/>
          </p:cNvSpPr>
          <p:nvPr>
            <p:ph type="title"/>
          </p:nvPr>
        </p:nvSpPr>
        <p:spPr>
          <a:xfrm>
            <a:off x="203201" y="177807"/>
            <a:ext cx="8737603" cy="525463"/>
          </a:xfrm>
        </p:spPr>
        <p:txBody>
          <a:bodyPr/>
          <a:lstStyle>
            <a:lvl1pPr algn="l">
              <a:defRPr>
                <a:solidFill>
                  <a:schemeClr val="accent2">
                    <a:lumMod val="75000"/>
                  </a:schemeClr>
                </a:solidFill>
              </a:defRPr>
            </a:lvl1pPr>
          </a:lstStyle>
          <a:p>
            <a:r>
              <a:rPr lang="en-US"/>
              <a:t>Click to edit Master title style</a:t>
            </a:r>
          </a:p>
        </p:txBody>
      </p:sp>
    </p:spTree>
    <p:extLst>
      <p:ext uri="{BB962C8B-B14F-4D97-AF65-F5344CB8AC3E}">
        <p14:creationId xmlns:p14="http://schemas.microsoft.com/office/powerpoint/2010/main" val="3605359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9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900">
                <a:solidFill>
                  <a:schemeClr val="tx1">
                    <a:tint val="75000"/>
                  </a:schemeClr>
                </a:solidFill>
              </a:defRPr>
            </a:lvl1pPr>
            <a:lvl2pPr marL="342883" indent="0">
              <a:buNone/>
              <a:defRPr sz="1500">
                <a:solidFill>
                  <a:schemeClr val="tx1">
                    <a:tint val="75000"/>
                  </a:schemeClr>
                </a:solidFill>
              </a:defRPr>
            </a:lvl2pPr>
            <a:lvl3pPr marL="685766" indent="0">
              <a:buNone/>
              <a:defRPr sz="15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31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99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900" b="1"/>
            </a:lvl1pPr>
            <a:lvl2pPr marL="342883" indent="0">
              <a:buNone/>
              <a:defRPr sz="1500" b="1"/>
            </a:lvl2pPr>
            <a:lvl3pPr marL="685766" indent="0">
              <a:buNone/>
              <a:defRPr sz="1500"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1900" b="1"/>
            </a:lvl1pPr>
            <a:lvl2pPr marL="342883" indent="0">
              <a:buNone/>
              <a:defRPr sz="1500" b="1"/>
            </a:lvl2pPr>
            <a:lvl3pPr marL="685766" indent="0">
              <a:buNone/>
              <a:defRPr sz="1500"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61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48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50E0B-4DDC-40FA-B112-ECD7580B1CD5}" type="datetimeFigureOut">
              <a:rPr lang="en-US" smtClean="0">
                <a:solidFill>
                  <a:prstClr val="black">
                    <a:tint val="75000"/>
                  </a:prstClr>
                </a:solidFill>
              </a:rPr>
              <a:pPr/>
              <a:t>1/28/20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FD6C3D-3C39-4E71-AD40-C7C2E335E6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488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3.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2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78A1-FD8A-422B-933E-7262CAE5C677}" type="datetimeFigureOut">
              <a:rPr lang="en-US" smtClean="0"/>
              <a:t>1/28/20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7AC12-6123-4721-B39F-B169BDFFA6AE}" type="slidenum">
              <a:rPr lang="en-US" smtClean="0"/>
              <a:t>‹#›</a:t>
            </a:fld>
            <a:endParaRPr lang="en-US"/>
          </a:p>
        </p:txBody>
      </p:sp>
    </p:spTree>
    <p:extLst>
      <p:ext uri="{BB962C8B-B14F-4D97-AF65-F5344CB8AC3E}">
        <p14:creationId xmlns:p14="http://schemas.microsoft.com/office/powerpoint/2010/main" val="4047989124"/>
      </p:ext>
    </p:extLst>
  </p:cSld>
  <p:clrMap bg1="lt1" tx1="dk1" bg2="lt2" tx2="dk2" accent1="accent1" accent2="accent2" accent3="accent3" accent4="accent4" accent5="accent5" accent6="accent6" hlink="hlink" folHlink="folHlink"/>
  <p:sldLayoutIdLst>
    <p:sldLayoutId id="2147483824" r:id="rId1"/>
    <p:sldLayoutId id="21474838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36" tIns="45718" rIns="91436" bIns="45718" rtlCol="0" anchor="ctr"/>
          <a:lstStyle>
            <a:lvl1pPr algn="l">
              <a:defRPr sz="900">
                <a:solidFill>
                  <a:schemeClr val="tx1">
                    <a:tint val="75000"/>
                  </a:schemeClr>
                </a:solidFill>
              </a:defRPr>
            </a:lvl1pPr>
          </a:lstStyle>
          <a:p>
            <a:pPr defTabSz="914354"/>
            <a:fld id="{CF350E0B-4DDC-40FA-B112-ECD7580B1CD5}" type="datetimeFigureOut">
              <a:rPr lang="en-US" smtClean="0">
                <a:solidFill>
                  <a:prstClr val="black">
                    <a:tint val="75000"/>
                  </a:prstClr>
                </a:solidFill>
              </a:rPr>
              <a:pPr defTabSz="914354"/>
              <a:t>1/28/20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36" tIns="45718" rIns="91436" bIns="45718" rtlCol="0" anchor="ctr"/>
          <a:lstStyle>
            <a:lvl1pPr algn="ctr">
              <a:defRPr sz="9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36" tIns="45718" rIns="91436" bIns="45718" rtlCol="0" anchor="ctr"/>
          <a:lstStyle>
            <a:lvl1pPr algn="r">
              <a:defRPr sz="900">
                <a:solidFill>
                  <a:schemeClr val="tx1">
                    <a:tint val="75000"/>
                  </a:schemeClr>
                </a:solidFill>
              </a:defRPr>
            </a:lvl1pPr>
          </a:lstStyle>
          <a:p>
            <a:pPr defTabSz="914354"/>
            <a:fld id="{2CFD6C3D-3C39-4E71-AD40-C7C2E335E6A9}"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68478417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24" indent="-171442" algn="l" defTabSz="685766" rtl="0" eaLnBrk="1" latinLnBrk="0" hangingPunct="1">
        <a:lnSpc>
          <a:spcPct val="90000"/>
        </a:lnSpc>
        <a:spcBef>
          <a:spcPts val="375"/>
        </a:spcBef>
        <a:buFont typeface="Arial" panose="020B0604020202020204" pitchFamily="34" charset="0"/>
        <a:buChar char="•"/>
        <a:defRPr sz="19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500" kern="1200">
          <a:solidFill>
            <a:schemeClr val="tx1"/>
          </a:solidFill>
          <a:latin typeface="+mn-lt"/>
          <a:ea typeface="+mn-ea"/>
          <a:cs typeface="+mn-cs"/>
        </a:defRPr>
      </a:lvl1pPr>
      <a:lvl2pPr marL="342883" algn="l" defTabSz="685766" rtl="0" eaLnBrk="1" latinLnBrk="0" hangingPunct="1">
        <a:defRPr sz="1500" kern="1200">
          <a:solidFill>
            <a:schemeClr val="tx1"/>
          </a:solidFill>
          <a:latin typeface="+mn-lt"/>
          <a:ea typeface="+mn-ea"/>
          <a:cs typeface="+mn-cs"/>
        </a:defRPr>
      </a:lvl2pPr>
      <a:lvl3pPr marL="685766" algn="l" defTabSz="685766" rtl="0" eaLnBrk="1" latinLnBrk="0" hangingPunct="1">
        <a:defRPr sz="1500" kern="1200">
          <a:solidFill>
            <a:schemeClr val="tx1"/>
          </a:solidFill>
          <a:latin typeface="+mn-lt"/>
          <a:ea typeface="+mn-ea"/>
          <a:cs typeface="+mn-cs"/>
        </a:defRPr>
      </a:lvl3pPr>
      <a:lvl4pPr marL="1028649" algn="l" defTabSz="685766" rtl="0" eaLnBrk="1" latinLnBrk="0" hangingPunct="1">
        <a:defRPr sz="1500" kern="1200">
          <a:solidFill>
            <a:schemeClr val="tx1"/>
          </a:solidFill>
          <a:latin typeface="+mn-lt"/>
          <a:ea typeface="+mn-ea"/>
          <a:cs typeface="+mn-cs"/>
        </a:defRPr>
      </a:lvl4pPr>
      <a:lvl5pPr marL="1371532" algn="l" defTabSz="685766" rtl="0" eaLnBrk="1" latinLnBrk="0" hangingPunct="1">
        <a:defRPr sz="1500" kern="1200">
          <a:solidFill>
            <a:schemeClr val="tx1"/>
          </a:solidFill>
          <a:latin typeface="+mn-lt"/>
          <a:ea typeface="+mn-ea"/>
          <a:cs typeface="+mn-cs"/>
        </a:defRPr>
      </a:lvl5pPr>
      <a:lvl6pPr marL="1714414" algn="l" defTabSz="685766" rtl="0" eaLnBrk="1" latinLnBrk="0" hangingPunct="1">
        <a:defRPr sz="1500" kern="1200">
          <a:solidFill>
            <a:schemeClr val="tx1"/>
          </a:solidFill>
          <a:latin typeface="+mn-lt"/>
          <a:ea typeface="+mn-ea"/>
          <a:cs typeface="+mn-cs"/>
        </a:defRPr>
      </a:lvl6pPr>
      <a:lvl7pPr marL="2057297" algn="l" defTabSz="685766" rtl="0" eaLnBrk="1" latinLnBrk="0" hangingPunct="1">
        <a:defRPr sz="1500" kern="1200">
          <a:solidFill>
            <a:schemeClr val="tx1"/>
          </a:solidFill>
          <a:latin typeface="+mn-lt"/>
          <a:ea typeface="+mn-ea"/>
          <a:cs typeface="+mn-cs"/>
        </a:defRPr>
      </a:lvl7pPr>
      <a:lvl8pPr marL="2400180" algn="l" defTabSz="685766" rtl="0" eaLnBrk="1" latinLnBrk="0" hangingPunct="1">
        <a:defRPr sz="1500" kern="1200">
          <a:solidFill>
            <a:schemeClr val="tx1"/>
          </a:solidFill>
          <a:latin typeface="+mn-lt"/>
          <a:ea typeface="+mn-ea"/>
          <a:cs typeface="+mn-cs"/>
        </a:defRPr>
      </a:lvl8pPr>
      <a:lvl9pPr marL="2743063" algn="l" defTabSz="685766"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95000"/>
                <a:lumOff val="5000"/>
              </a:schemeClr>
            </a:gs>
            <a:gs pos="82000">
              <a:schemeClr val="tx1">
                <a:lumMod val="85000"/>
                <a:lumOff val="15000"/>
              </a:schemeClr>
            </a:gs>
            <a:gs pos="99167">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7823200" y="3835400"/>
            <a:ext cx="12700000" cy="7010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914309"/>
            <a:endParaRPr lang="en-US" sz="1900">
              <a:solidFill>
                <a:prstClr val="white"/>
              </a:solidFill>
            </a:endParaRPr>
          </a:p>
        </p:txBody>
      </p:sp>
      <p:sp>
        <p:nvSpPr>
          <p:cNvPr id="4" name="Date Placeholder 3"/>
          <p:cNvSpPr>
            <a:spLocks noGrp="1"/>
          </p:cNvSpPr>
          <p:nvPr>
            <p:ph type="dt" sz="half" idx="2"/>
          </p:nvPr>
        </p:nvSpPr>
        <p:spPr>
          <a:xfrm>
            <a:off x="609600" y="6356359"/>
            <a:ext cx="2844800" cy="365125"/>
          </a:xfrm>
          <a:prstGeom prst="rect">
            <a:avLst/>
          </a:prstGeom>
        </p:spPr>
        <p:txBody>
          <a:bodyPr vert="horz" lIns="121909" tIns="60954" rIns="121909" bIns="60954" rtlCol="0" anchor="ctr"/>
          <a:lstStyle>
            <a:lvl1pPr algn="l">
              <a:defRPr sz="1200">
                <a:solidFill>
                  <a:schemeClr val="tx1">
                    <a:tint val="75000"/>
                  </a:schemeClr>
                </a:solidFill>
              </a:defRPr>
            </a:lvl1pPr>
          </a:lstStyle>
          <a:p>
            <a:pPr defTabSz="914309"/>
            <a:fld id="{6EB7948D-65B7-4FEC-80B5-36D7629B101D}" type="datetimeFigureOut">
              <a:rPr lang="en-US" smtClean="0">
                <a:solidFill>
                  <a:prstClr val="black">
                    <a:tint val="75000"/>
                  </a:prstClr>
                </a:solidFill>
              </a:rPr>
              <a:pPr defTabSz="914309"/>
              <a:t>1/28/20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121909" tIns="60954" rIns="121909" bIns="60954" rtlCol="0" anchor="ctr"/>
          <a:lstStyle>
            <a:lvl1pPr algn="ctr">
              <a:defRPr sz="1200">
                <a:solidFill>
                  <a:schemeClr val="tx1">
                    <a:tint val="75000"/>
                  </a:schemeClr>
                </a:solidFill>
              </a:defRPr>
            </a:lvl1pPr>
          </a:lstStyle>
          <a:p>
            <a:pPr defTabSz="91430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121909" tIns="60954" rIns="121909" bIns="60954" rtlCol="0" anchor="ctr"/>
          <a:lstStyle>
            <a:lvl1pPr algn="r">
              <a:defRPr sz="1200">
                <a:solidFill>
                  <a:schemeClr val="tx1">
                    <a:tint val="75000"/>
                  </a:schemeClr>
                </a:solidFill>
              </a:defRPr>
            </a:lvl1pPr>
          </a:lstStyle>
          <a:p>
            <a:pPr defTabSz="914309"/>
            <a:fld id="{FD99AA8B-2E7A-4BBC-8FDE-CA7CF71DD330}" type="slidenum">
              <a:rPr lang="en-US" smtClean="0">
                <a:solidFill>
                  <a:prstClr val="black">
                    <a:tint val="75000"/>
                  </a:prstClr>
                </a:solidFill>
              </a:rPr>
              <a:pPr defTabSz="914309"/>
              <a:t>‹#›</a:t>
            </a:fld>
            <a:endParaRPr lang="en-US">
              <a:solidFill>
                <a:prstClr val="black">
                  <a:tint val="75000"/>
                </a:prstClr>
              </a:solidFill>
            </a:endParaRPr>
          </a:p>
        </p:txBody>
      </p:sp>
      <p:sp>
        <p:nvSpPr>
          <p:cNvPr id="3" name="Text Placeholder 2"/>
          <p:cNvSpPr>
            <a:spLocks noGrp="1"/>
          </p:cNvSpPr>
          <p:nvPr>
            <p:ph type="body" idx="1"/>
          </p:nvPr>
        </p:nvSpPr>
        <p:spPr>
          <a:xfrm>
            <a:off x="4165600" y="990600"/>
            <a:ext cx="7518400" cy="5181600"/>
          </a:xfrm>
          <a:prstGeom prst="rect">
            <a:avLst/>
          </a:prstGeom>
        </p:spPr>
        <p:txBody>
          <a:bodyPr vert="horz" lIns="121909" tIns="60954" rIns="121909" bIns="6095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2946401" y="177807"/>
            <a:ext cx="8737603" cy="525463"/>
          </a:xfrm>
          <a:prstGeom prst="rect">
            <a:avLst/>
          </a:prstGeom>
        </p:spPr>
        <p:txBody>
          <a:bodyPr vert="horz" lIns="121909" tIns="60954" rIns="121909" bIns="60954" rtlCol="0" anchor="b">
            <a:normAutofit/>
          </a:bodyPr>
          <a:lstStyle/>
          <a:p>
            <a:r>
              <a:rPr lang="en-US" dirty="0"/>
              <a:t>Click to edit Master title style</a:t>
            </a:r>
          </a:p>
        </p:txBody>
      </p:sp>
    </p:spTree>
    <p:extLst>
      <p:ext uri="{BB962C8B-B14F-4D97-AF65-F5344CB8AC3E}">
        <p14:creationId xmlns:p14="http://schemas.microsoft.com/office/powerpoint/2010/main" val="257687482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Lst>
  <p:txStyles>
    <p:titleStyle>
      <a:lvl1pPr algn="r" defTabSz="914309"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309" rtl="0" eaLnBrk="1" latinLnBrk="0" hangingPunct="1">
        <a:spcBef>
          <a:spcPct val="20000"/>
        </a:spcBef>
        <a:buFontTx/>
        <a:buNone/>
        <a:defRPr sz="2400" kern="1200">
          <a:solidFill>
            <a:schemeClr val="bg1">
              <a:lumMod val="10000"/>
            </a:schemeClr>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5315D0E-AF82-DE46-A9A2-A2E2230766EB}"/>
              </a:ext>
            </a:extLst>
          </p:cNvPr>
          <p:cNvSpPr>
            <a:spLocks noGrp="1"/>
          </p:cNvSpPr>
          <p:nvPr>
            <p:ph type="ctrTitle"/>
          </p:nvPr>
        </p:nvSpPr>
        <p:spPr>
          <a:xfrm>
            <a:off x="1524000" y="1122362"/>
            <a:ext cx="9144000" cy="2840037"/>
          </a:xfrm>
        </p:spPr>
        <p:txBody>
          <a:bodyPr>
            <a:normAutofit/>
          </a:bodyPr>
          <a:lstStyle/>
          <a:p>
            <a:r>
              <a:rPr lang="en-US" sz="5800"/>
              <a:t>Security Risk Assessment</a:t>
            </a:r>
          </a:p>
        </p:txBody>
      </p:sp>
      <p:sp>
        <p:nvSpPr>
          <p:cNvPr id="11" name="Subtitle 10">
            <a:extLst>
              <a:ext uri="{FF2B5EF4-FFF2-40B4-BE49-F238E27FC236}">
                <a16:creationId xmlns:a16="http://schemas.microsoft.com/office/drawing/2014/main" id="{C19621E7-4BC4-504E-B84B-E0C450483758}"/>
              </a:ext>
            </a:extLst>
          </p:cNvPr>
          <p:cNvSpPr>
            <a:spLocks noGrp="1"/>
          </p:cNvSpPr>
          <p:nvPr>
            <p:ph type="subTitle" idx="1"/>
          </p:nvPr>
        </p:nvSpPr>
        <p:spPr>
          <a:xfrm>
            <a:off x="1524000" y="4256436"/>
            <a:ext cx="9144000" cy="1600818"/>
          </a:xfrm>
        </p:spPr>
        <p:txBody>
          <a:bodyPr>
            <a:normAutofit/>
          </a:bodyPr>
          <a:lstStyle/>
          <a:p>
            <a:r>
              <a:rPr lang="en-US">
                <a:solidFill>
                  <a:schemeClr val="accent1">
                    <a:lumMod val="60000"/>
                    <a:lumOff val="40000"/>
                  </a:schemeClr>
                </a:solidFill>
              </a:rPr>
              <a:t>Julian Talbot</a:t>
            </a:r>
          </a:p>
        </p:txBody>
      </p:sp>
      <p:cxnSp>
        <p:nvCxnSpPr>
          <p:cNvPr id="20" name="Straight Connector 19">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54901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C8131E-7B8C-E841-933C-6726F3281733}"/>
              </a:ext>
            </a:extLst>
          </p:cNvPr>
          <p:cNvSpPr>
            <a:spLocks noGrp="1"/>
          </p:cNvSpPr>
          <p:nvPr>
            <p:ph type="title"/>
          </p:nvPr>
        </p:nvSpPr>
        <p:spPr>
          <a:xfrm>
            <a:off x="640079" y="2053641"/>
            <a:ext cx="3669161" cy="2760098"/>
          </a:xfrm>
        </p:spPr>
        <p:txBody>
          <a:bodyPr>
            <a:normAutofit/>
          </a:bodyPr>
          <a:lstStyle/>
          <a:p>
            <a:r>
              <a:rPr lang="en-US" sz="2400" dirty="0">
                <a:solidFill>
                  <a:srgbClr val="FFFFFF"/>
                </a:solidFill>
              </a:rPr>
              <a:t>Sources</a:t>
            </a:r>
            <a:br>
              <a:rPr lang="en-US" sz="2400" dirty="0">
                <a:solidFill>
                  <a:srgbClr val="FFFFFF"/>
                </a:solidFill>
              </a:rPr>
            </a:br>
            <a:r>
              <a:rPr lang="en-US" sz="2400" dirty="0">
                <a:solidFill>
                  <a:srgbClr val="FFFFFF"/>
                </a:solidFill>
              </a:rPr>
              <a:t>Assets (Resources)</a:t>
            </a:r>
            <a:br>
              <a:rPr lang="en-US" sz="2400" dirty="0">
                <a:solidFill>
                  <a:srgbClr val="FFFFFF"/>
                </a:solidFill>
              </a:rPr>
            </a:br>
            <a:r>
              <a:rPr lang="en-US" sz="2400" dirty="0">
                <a:solidFill>
                  <a:srgbClr val="FFFFFF"/>
                </a:solidFill>
              </a:rPr>
              <a:t>Events</a:t>
            </a:r>
            <a:br>
              <a:rPr lang="en-US" sz="2400" dirty="0">
                <a:solidFill>
                  <a:srgbClr val="FFFFFF"/>
                </a:solidFill>
              </a:rPr>
            </a:br>
            <a:r>
              <a:rPr lang="en-US" sz="2400" dirty="0">
                <a:solidFill>
                  <a:srgbClr val="FFFFFF"/>
                </a:solidFill>
              </a:rPr>
              <a:t>Likelihood</a:t>
            </a:r>
            <a:br>
              <a:rPr lang="en-US" sz="2400" dirty="0">
                <a:solidFill>
                  <a:srgbClr val="FFFFFF"/>
                </a:solidFill>
              </a:rPr>
            </a:br>
            <a:r>
              <a:rPr lang="en-US" sz="2400" dirty="0">
                <a:solidFill>
                  <a:srgbClr val="FFFFFF"/>
                </a:solidFill>
              </a:rPr>
              <a:t>Consequences</a:t>
            </a:r>
            <a:br>
              <a:rPr lang="en-US" sz="2400" dirty="0">
                <a:solidFill>
                  <a:srgbClr val="FFFFFF"/>
                </a:solidFill>
              </a:rPr>
            </a:br>
            <a:endParaRPr lang="en-US" sz="2400" dirty="0">
              <a:solidFill>
                <a:srgbClr val="FFFFFF"/>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A95ADFD5-02D8-1341-A59E-FD7C76DA11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9005" y="801688"/>
            <a:ext cx="4009890" cy="5230812"/>
          </a:xfrm>
        </p:spPr>
      </p:pic>
    </p:spTree>
    <p:extLst>
      <p:ext uri="{BB962C8B-B14F-4D97-AF65-F5344CB8AC3E}">
        <p14:creationId xmlns:p14="http://schemas.microsoft.com/office/powerpoint/2010/main" val="2859302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DD7C5-5197-F34A-87BE-3A3760E92E62}"/>
              </a:ext>
            </a:extLst>
          </p:cNvPr>
          <p:cNvSpPr>
            <a:spLocks noGrp="1"/>
          </p:cNvSpPr>
          <p:nvPr>
            <p:ph type="title"/>
          </p:nvPr>
        </p:nvSpPr>
        <p:spPr>
          <a:xfrm>
            <a:off x="1463040" y="685800"/>
            <a:ext cx="4791456" cy="2813939"/>
          </a:xfrm>
        </p:spPr>
        <p:txBody>
          <a:bodyPr vert="horz" lIns="91440" tIns="45720" rIns="91440" bIns="45720" rtlCol="0" anchor="t">
            <a:normAutofit/>
          </a:bodyPr>
          <a:lstStyle/>
          <a:p>
            <a:r>
              <a:rPr lang="en-US" sz="5000"/>
              <a:t>RISK</a:t>
            </a:r>
            <a:br>
              <a:rPr lang="en-US" sz="5000"/>
            </a:br>
            <a:r>
              <a:rPr lang="en-US" sz="5000"/>
              <a:t>Matrix</a:t>
            </a:r>
          </a:p>
        </p:txBody>
      </p:sp>
      <p:pic>
        <p:nvPicPr>
          <p:cNvPr id="6" name="Content Placeholder 5">
            <a:extLst>
              <a:ext uri="{FF2B5EF4-FFF2-40B4-BE49-F238E27FC236}">
                <a16:creationId xmlns:a16="http://schemas.microsoft.com/office/drawing/2014/main" id="{99223FF0-9239-2B42-9358-723BCC976BB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078629" y="685800"/>
            <a:ext cx="4740341" cy="5486400"/>
          </a:xfrm>
          <a:prstGeom prst="rect">
            <a:avLst/>
          </a:prstGeom>
        </p:spPr>
      </p:pic>
    </p:spTree>
    <p:extLst>
      <p:ext uri="{BB962C8B-B14F-4D97-AF65-F5344CB8AC3E}">
        <p14:creationId xmlns:p14="http://schemas.microsoft.com/office/powerpoint/2010/main" val="135985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381C-B178-D347-886D-8D628094CCB6}"/>
              </a:ext>
            </a:extLst>
          </p:cNvPr>
          <p:cNvSpPr>
            <a:spLocks noGrp="1"/>
          </p:cNvSpPr>
          <p:nvPr>
            <p:ph type="title"/>
          </p:nvPr>
        </p:nvSpPr>
        <p:spPr>
          <a:xfrm>
            <a:off x="648929" y="629266"/>
            <a:ext cx="6586491" cy="1676603"/>
          </a:xfrm>
        </p:spPr>
        <p:txBody>
          <a:bodyPr>
            <a:normAutofit/>
          </a:bodyPr>
          <a:lstStyle/>
          <a:p>
            <a:r>
              <a:rPr lang="en-US" dirty="0"/>
              <a:t>Elements of a Risk Statement</a:t>
            </a:r>
          </a:p>
        </p:txBody>
      </p:sp>
      <p:sp>
        <p:nvSpPr>
          <p:cNvPr id="9" name="Content Placeholder 8">
            <a:extLst>
              <a:ext uri="{FF2B5EF4-FFF2-40B4-BE49-F238E27FC236}">
                <a16:creationId xmlns:a16="http://schemas.microsoft.com/office/drawing/2014/main" id="{E74A3A99-BE43-409A-98E6-5BBFBBB89C52}"/>
              </a:ext>
            </a:extLst>
          </p:cNvPr>
          <p:cNvSpPr>
            <a:spLocks noGrp="1"/>
          </p:cNvSpPr>
          <p:nvPr>
            <p:ph idx="1"/>
          </p:nvPr>
        </p:nvSpPr>
        <p:spPr>
          <a:xfrm>
            <a:off x="648930" y="2438400"/>
            <a:ext cx="6586489" cy="3785419"/>
          </a:xfrm>
        </p:spPr>
        <p:txBody>
          <a:bodyPr>
            <a:normAutofit/>
          </a:bodyPr>
          <a:lstStyle/>
          <a:p>
            <a:r>
              <a:rPr lang="en-GB" dirty="0"/>
              <a:t>Compromise of sensitive information (</a:t>
            </a:r>
            <a:r>
              <a:rPr lang="en-GB" i="1" dirty="0"/>
              <a:t>Resource</a:t>
            </a:r>
            <a:r>
              <a:rPr lang="en-GB" dirty="0"/>
              <a:t>) due to untrained staff (</a:t>
            </a:r>
            <a:r>
              <a:rPr lang="en-GB" i="1" dirty="0"/>
              <a:t>Source</a:t>
            </a:r>
            <a:r>
              <a:rPr lang="en-GB" dirty="0"/>
              <a:t>) inadvertently posting incorrect files to a public website (</a:t>
            </a:r>
            <a:r>
              <a:rPr lang="en-GB" i="1" dirty="0"/>
              <a:t>Event</a:t>
            </a:r>
            <a:r>
              <a:rPr lang="en-GB" dirty="0"/>
              <a:t>) causing competitive disadvantage and resulting in financial losses (</a:t>
            </a:r>
            <a:r>
              <a:rPr lang="en-GB" i="1" dirty="0"/>
              <a:t>Consequence</a:t>
            </a:r>
            <a:r>
              <a:rPr lang="en-GB" dirty="0"/>
              <a:t>). </a:t>
            </a:r>
          </a:p>
          <a:p>
            <a:endParaRPr lang="en-US" sz="2400" dirty="0"/>
          </a:p>
        </p:txBody>
      </p:sp>
      <p:pic>
        <p:nvPicPr>
          <p:cNvPr id="5" name="Content Placeholder 4" descr="A screenshot of a cell phone&#10;&#10;Description automatically generated">
            <a:extLst>
              <a:ext uri="{FF2B5EF4-FFF2-40B4-BE49-F238E27FC236}">
                <a16:creationId xmlns:a16="http://schemas.microsoft.com/office/drawing/2014/main" id="{28613D75-F7C6-7440-9123-50EB540F3C7E}"/>
              </a:ext>
            </a:extLst>
          </p:cNvPr>
          <p:cNvPicPr>
            <a:picLocks noChangeAspect="1"/>
          </p:cNvPicPr>
          <p:nvPr/>
        </p:nvPicPr>
        <p:blipFill rotWithShape="1">
          <a:blip r:embed="rId2">
            <a:extLst>
              <a:ext uri="{28A0092B-C50C-407E-A947-70E740481C1C}">
                <a14:useLocalDpi xmlns:a14="http://schemas.microsoft.com/office/drawing/2010/main" val="0"/>
              </a:ext>
            </a:extLst>
          </a:blip>
          <a:srcRect l="6336" r="4725"/>
          <a:stretch/>
        </p:blipFill>
        <p:spPr>
          <a:xfrm>
            <a:off x="7556408" y="10"/>
            <a:ext cx="4635591" cy="6857990"/>
          </a:xfrm>
          <a:prstGeom prst="rect">
            <a:avLst/>
          </a:prstGeom>
          <a:effectLst/>
        </p:spPr>
      </p:pic>
    </p:spTree>
    <p:extLst>
      <p:ext uri="{BB962C8B-B14F-4D97-AF65-F5344CB8AC3E}">
        <p14:creationId xmlns:p14="http://schemas.microsoft.com/office/powerpoint/2010/main" val="3196253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7353C9-3C5B-48D8-9FD2-7C3529C17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35ECD1-C49B-42EF-B501-46FBD68631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0"/>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4B6EA7D6-A47E-D648-AF5A-D36DD64731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4003"/>
          <a:stretch/>
        </p:blipFill>
        <p:spPr>
          <a:xfrm>
            <a:off x="-1" y="685798"/>
            <a:ext cx="12188953" cy="6172202"/>
          </a:xfrm>
          <a:prstGeom prst="rect">
            <a:avLst/>
          </a:prstGeom>
        </p:spPr>
      </p:pic>
    </p:spTree>
    <p:extLst>
      <p:ext uri="{BB962C8B-B14F-4D97-AF65-F5344CB8AC3E}">
        <p14:creationId xmlns:p14="http://schemas.microsoft.com/office/powerpoint/2010/main" val="969250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29061-EDBD-0942-8ECF-D856D05F762A}"/>
              </a:ext>
            </a:extLst>
          </p:cNvPr>
          <p:cNvSpPr>
            <a:spLocks noGrp="1"/>
          </p:cNvSpPr>
          <p:nvPr>
            <p:ph type="title"/>
          </p:nvPr>
        </p:nvSpPr>
        <p:spPr>
          <a:xfrm>
            <a:off x="838200" y="365125"/>
            <a:ext cx="10515600" cy="1325563"/>
          </a:xfrm>
        </p:spPr>
        <p:txBody>
          <a:bodyPr>
            <a:normAutofit/>
          </a:bodyPr>
          <a:lstStyle/>
          <a:p>
            <a:r>
              <a:rPr lang="en-US" dirty="0"/>
              <a:t>Risk Analysis</a:t>
            </a:r>
          </a:p>
        </p:txBody>
      </p:sp>
      <p:graphicFrame>
        <p:nvGraphicFramePr>
          <p:cNvPr id="5" name="Content Placeholder 2">
            <a:extLst>
              <a:ext uri="{FF2B5EF4-FFF2-40B4-BE49-F238E27FC236}">
                <a16:creationId xmlns:a16="http://schemas.microsoft.com/office/drawing/2014/main" id="{48AB43D0-D1D4-4F64-AF57-E7D77CF631AB}"/>
              </a:ext>
            </a:extLst>
          </p:cNvPr>
          <p:cNvGraphicFramePr>
            <a:graphicFrameLocks noGrp="1"/>
          </p:cNvGraphicFramePr>
          <p:nvPr>
            <p:ph idx="1"/>
            <p:extLst>
              <p:ext uri="{D42A27DB-BD31-4B8C-83A1-F6EECF244321}">
                <p14:modId xmlns:p14="http://schemas.microsoft.com/office/powerpoint/2010/main" val="12830990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08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DD7C5-5197-F34A-87BE-3A3760E92E62}"/>
              </a:ext>
            </a:extLst>
          </p:cNvPr>
          <p:cNvSpPr>
            <a:spLocks noGrp="1"/>
          </p:cNvSpPr>
          <p:nvPr>
            <p:ph type="title"/>
          </p:nvPr>
        </p:nvSpPr>
        <p:spPr>
          <a:xfrm>
            <a:off x="648929" y="629266"/>
            <a:ext cx="5127031" cy="1676603"/>
          </a:xfrm>
        </p:spPr>
        <p:txBody>
          <a:bodyPr>
            <a:normAutofit/>
          </a:bodyPr>
          <a:lstStyle/>
          <a:p>
            <a:r>
              <a:rPr lang="en-US" dirty="0"/>
              <a:t>BUBBLE </a:t>
            </a:r>
            <a:br>
              <a:rPr lang="en-US" dirty="0"/>
            </a:br>
            <a:r>
              <a:rPr lang="en-US" dirty="0"/>
              <a:t>CHART</a:t>
            </a:r>
          </a:p>
        </p:txBody>
      </p:sp>
      <p:sp>
        <p:nvSpPr>
          <p:cNvPr id="17" name="Content Placeholder 16">
            <a:extLst>
              <a:ext uri="{FF2B5EF4-FFF2-40B4-BE49-F238E27FC236}">
                <a16:creationId xmlns:a16="http://schemas.microsoft.com/office/drawing/2014/main" id="{DAD68CFC-6F19-40DC-A01E-21AE8CD5A05A}"/>
              </a:ext>
            </a:extLst>
          </p:cNvPr>
          <p:cNvSpPr>
            <a:spLocks noGrp="1"/>
          </p:cNvSpPr>
          <p:nvPr>
            <p:ph idx="1"/>
          </p:nvPr>
        </p:nvSpPr>
        <p:spPr>
          <a:xfrm>
            <a:off x="648930" y="2438400"/>
            <a:ext cx="5127029" cy="3785419"/>
          </a:xfrm>
        </p:spPr>
        <p:txBody>
          <a:bodyPr>
            <a:normAutofit/>
          </a:bodyPr>
          <a:lstStyle/>
          <a:p>
            <a:endParaRPr lang="en-US"/>
          </a:p>
        </p:txBody>
      </p:sp>
      <p:pic>
        <p:nvPicPr>
          <p:cNvPr id="6" name="Content Placeholder 5">
            <a:extLst>
              <a:ext uri="{FF2B5EF4-FFF2-40B4-BE49-F238E27FC236}">
                <a16:creationId xmlns:a16="http://schemas.microsoft.com/office/drawing/2014/main" id="{99223FF0-9239-2B42-9358-723BCC976B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0208" y="640082"/>
            <a:ext cx="5402533" cy="5577837"/>
          </a:xfrm>
          <a:prstGeom prst="rect">
            <a:avLst/>
          </a:prstGeom>
          <a:effectLst/>
        </p:spPr>
      </p:pic>
    </p:spTree>
    <p:extLst>
      <p:ext uri="{BB962C8B-B14F-4D97-AF65-F5344CB8AC3E}">
        <p14:creationId xmlns:p14="http://schemas.microsoft.com/office/powerpoint/2010/main" val="3696072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AA4D-41E8-9847-BCD3-8FF2C59D6535}"/>
              </a:ext>
            </a:extLst>
          </p:cNvPr>
          <p:cNvSpPr>
            <a:spLocks noGrp="1"/>
          </p:cNvSpPr>
          <p:nvPr>
            <p:ph type="title"/>
          </p:nvPr>
        </p:nvSpPr>
        <p:spPr>
          <a:xfrm>
            <a:off x="648929" y="629266"/>
            <a:ext cx="3651467" cy="1676603"/>
          </a:xfrm>
        </p:spPr>
        <p:txBody>
          <a:bodyPr>
            <a:normAutofit/>
          </a:bodyPr>
          <a:lstStyle/>
          <a:p>
            <a:r>
              <a:rPr lang="en-US" dirty="0"/>
              <a:t>Risk Matrices</a:t>
            </a:r>
          </a:p>
        </p:txBody>
      </p:sp>
      <p:sp>
        <p:nvSpPr>
          <p:cNvPr id="9" name="Content Placeholder 8">
            <a:extLst>
              <a:ext uri="{FF2B5EF4-FFF2-40B4-BE49-F238E27FC236}">
                <a16:creationId xmlns:a16="http://schemas.microsoft.com/office/drawing/2014/main" id="{FE552488-D6AF-448B-A1D7-CC80AC9210EA}"/>
              </a:ext>
            </a:extLst>
          </p:cNvPr>
          <p:cNvSpPr>
            <a:spLocks noGrp="1"/>
          </p:cNvSpPr>
          <p:nvPr>
            <p:ph idx="1"/>
          </p:nvPr>
        </p:nvSpPr>
        <p:spPr>
          <a:xfrm>
            <a:off x="648931" y="2438400"/>
            <a:ext cx="3651466" cy="3785419"/>
          </a:xfrm>
        </p:spPr>
        <p:txBody>
          <a:bodyPr>
            <a:normAutofit/>
          </a:bodyPr>
          <a:lstStyle/>
          <a:p>
            <a:r>
              <a:rPr lang="en-US" dirty="0"/>
              <a:t>Risk is not a ‘point value’ on a matrix</a:t>
            </a:r>
          </a:p>
          <a:p>
            <a:r>
              <a:rPr lang="en-US" dirty="0"/>
              <a:t>Probability distribution curve</a:t>
            </a:r>
          </a:p>
          <a:p>
            <a:r>
              <a:rPr lang="en-US" dirty="0"/>
              <a:t>Outliers</a:t>
            </a:r>
          </a:p>
          <a:p>
            <a:endParaRPr lang="en-US" dirty="0"/>
          </a:p>
        </p:txBody>
      </p:sp>
      <p:pic>
        <p:nvPicPr>
          <p:cNvPr id="5" name="Content Placeholder 4" descr="A close up of a logo&#10;&#10;Description automatically generated">
            <a:extLst>
              <a:ext uri="{FF2B5EF4-FFF2-40B4-BE49-F238E27FC236}">
                <a16:creationId xmlns:a16="http://schemas.microsoft.com/office/drawing/2014/main" id="{B8F7D68B-C082-FB43-8F2A-1B8F186808E9}"/>
              </a:ext>
            </a:extLst>
          </p:cNvPr>
          <p:cNvPicPr>
            <a:picLocks noChangeAspect="1"/>
          </p:cNvPicPr>
          <p:nvPr/>
        </p:nvPicPr>
        <p:blipFill rotWithShape="1">
          <a:blip r:embed="rId2">
            <a:extLst>
              <a:ext uri="{28A0092B-C50C-407E-A947-70E740481C1C}">
                <a14:useLocalDpi xmlns:a14="http://schemas.microsoft.com/office/drawing/2010/main" val="0"/>
              </a:ext>
            </a:extLst>
          </a:blip>
          <a:srcRect l="3083"/>
          <a:stretch/>
        </p:blipFill>
        <p:spPr>
          <a:xfrm>
            <a:off x="4639056" y="10"/>
            <a:ext cx="7552944" cy="6857990"/>
          </a:xfrm>
          <a:prstGeom prst="rect">
            <a:avLst/>
          </a:prstGeom>
          <a:effectLst/>
        </p:spPr>
      </p:pic>
    </p:spTree>
    <p:extLst>
      <p:ext uri="{BB962C8B-B14F-4D97-AF65-F5344CB8AC3E}">
        <p14:creationId xmlns:p14="http://schemas.microsoft.com/office/powerpoint/2010/main" val="565416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C6FE-5509-294B-A54F-AEF3E23395B8}"/>
              </a:ext>
            </a:extLst>
          </p:cNvPr>
          <p:cNvSpPr>
            <a:spLocks noGrp="1"/>
          </p:cNvSpPr>
          <p:nvPr>
            <p:ph type="title"/>
          </p:nvPr>
        </p:nvSpPr>
        <p:spPr>
          <a:xfrm>
            <a:off x="648929" y="629266"/>
            <a:ext cx="3651467" cy="1676603"/>
          </a:xfrm>
        </p:spPr>
        <p:txBody>
          <a:bodyPr>
            <a:normAutofit/>
          </a:bodyPr>
          <a:lstStyle/>
          <a:p>
            <a:r>
              <a:rPr lang="en-US" dirty="0"/>
              <a:t>EMV</a:t>
            </a:r>
          </a:p>
        </p:txBody>
      </p:sp>
      <p:sp>
        <p:nvSpPr>
          <p:cNvPr id="9" name="Content Placeholder 8">
            <a:extLst>
              <a:ext uri="{FF2B5EF4-FFF2-40B4-BE49-F238E27FC236}">
                <a16:creationId xmlns:a16="http://schemas.microsoft.com/office/drawing/2014/main" id="{041B18A1-D138-4541-B9BA-41594335C2AA}"/>
              </a:ext>
            </a:extLst>
          </p:cNvPr>
          <p:cNvSpPr>
            <a:spLocks noGrp="1"/>
          </p:cNvSpPr>
          <p:nvPr>
            <p:ph idx="1"/>
          </p:nvPr>
        </p:nvSpPr>
        <p:spPr>
          <a:xfrm>
            <a:off x="648931" y="2438400"/>
            <a:ext cx="3651466" cy="3785419"/>
          </a:xfrm>
        </p:spPr>
        <p:txBody>
          <a:bodyPr>
            <a:normAutofit/>
          </a:bodyPr>
          <a:lstStyle/>
          <a:p>
            <a:r>
              <a:rPr lang="en-US" sz="1800" dirty="0"/>
              <a:t>Expected </a:t>
            </a:r>
          </a:p>
          <a:p>
            <a:r>
              <a:rPr lang="en-US" sz="1800" dirty="0"/>
              <a:t>Monetary</a:t>
            </a:r>
          </a:p>
          <a:p>
            <a:r>
              <a:rPr lang="en-US" sz="1800" dirty="0"/>
              <a:t>Value</a:t>
            </a:r>
          </a:p>
        </p:txBody>
      </p:sp>
      <p:pic>
        <p:nvPicPr>
          <p:cNvPr id="5" name="Content Placeholder 4" descr="A close up of graphics&#10;&#10;Description automatically generated">
            <a:extLst>
              <a:ext uri="{FF2B5EF4-FFF2-40B4-BE49-F238E27FC236}">
                <a16:creationId xmlns:a16="http://schemas.microsoft.com/office/drawing/2014/main" id="{2B9C5739-1AD0-5B42-886E-D7EFD77BAEE2}"/>
              </a:ext>
            </a:extLst>
          </p:cNvPr>
          <p:cNvPicPr>
            <a:picLocks noChangeAspect="1"/>
          </p:cNvPicPr>
          <p:nvPr/>
        </p:nvPicPr>
        <p:blipFill rotWithShape="1">
          <a:blip r:embed="rId2">
            <a:extLst>
              <a:ext uri="{28A0092B-C50C-407E-A947-70E740481C1C}">
                <a14:useLocalDpi xmlns:a14="http://schemas.microsoft.com/office/drawing/2010/main" val="0"/>
              </a:ext>
            </a:extLst>
          </a:blip>
          <a:srcRect r="-2" b="7109"/>
          <a:stretch/>
        </p:blipFill>
        <p:spPr>
          <a:xfrm>
            <a:off x="4639056" y="10"/>
            <a:ext cx="7552944" cy="6857990"/>
          </a:xfrm>
          <a:prstGeom prst="rect">
            <a:avLst/>
          </a:prstGeom>
          <a:effectLst/>
        </p:spPr>
      </p:pic>
    </p:spTree>
    <p:extLst>
      <p:ext uri="{BB962C8B-B14F-4D97-AF65-F5344CB8AC3E}">
        <p14:creationId xmlns:p14="http://schemas.microsoft.com/office/powerpoint/2010/main" val="1420141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DD7C5-5197-F34A-87BE-3A3760E92E62}"/>
              </a:ext>
            </a:extLst>
          </p:cNvPr>
          <p:cNvSpPr>
            <a:spLocks noGrp="1"/>
          </p:cNvSpPr>
          <p:nvPr>
            <p:ph type="title"/>
          </p:nvPr>
        </p:nvSpPr>
        <p:spPr>
          <a:xfrm>
            <a:off x="648929" y="629266"/>
            <a:ext cx="5127031" cy="1676603"/>
          </a:xfrm>
        </p:spPr>
        <p:txBody>
          <a:bodyPr>
            <a:normAutofit/>
          </a:bodyPr>
          <a:lstStyle/>
          <a:p>
            <a:r>
              <a:rPr lang="en-US"/>
              <a:t>STROUD</a:t>
            </a:r>
            <a:br>
              <a:rPr lang="en-US"/>
            </a:br>
            <a:r>
              <a:rPr lang="en-US"/>
              <a:t>Matrix</a:t>
            </a:r>
          </a:p>
        </p:txBody>
      </p:sp>
      <p:sp>
        <p:nvSpPr>
          <p:cNvPr id="17" name="Content Placeholder 16">
            <a:extLst>
              <a:ext uri="{FF2B5EF4-FFF2-40B4-BE49-F238E27FC236}">
                <a16:creationId xmlns:a16="http://schemas.microsoft.com/office/drawing/2014/main" id="{DAD68CFC-6F19-40DC-A01E-21AE8CD5A05A}"/>
              </a:ext>
            </a:extLst>
          </p:cNvPr>
          <p:cNvSpPr>
            <a:spLocks noGrp="1"/>
          </p:cNvSpPr>
          <p:nvPr>
            <p:ph idx="1"/>
          </p:nvPr>
        </p:nvSpPr>
        <p:spPr>
          <a:xfrm>
            <a:off x="648930" y="2438400"/>
            <a:ext cx="5127029" cy="3785419"/>
          </a:xfrm>
        </p:spPr>
        <p:txBody>
          <a:bodyPr>
            <a:normAutofit/>
          </a:bodyPr>
          <a:lstStyle/>
          <a:p>
            <a:endParaRPr lang="en-US"/>
          </a:p>
        </p:txBody>
      </p:sp>
      <p:pic>
        <p:nvPicPr>
          <p:cNvPr id="6" name="Content Placeholder 5" descr="A screenshot of a cell phone&#10;&#10;Description automatically generated">
            <a:extLst>
              <a:ext uri="{FF2B5EF4-FFF2-40B4-BE49-F238E27FC236}">
                <a16:creationId xmlns:a16="http://schemas.microsoft.com/office/drawing/2014/main" id="{99223FF0-9239-2B42-9358-723BCC976BB5}"/>
              </a:ext>
            </a:extLst>
          </p:cNvPr>
          <p:cNvPicPr>
            <a:picLocks noChangeAspect="1"/>
          </p:cNvPicPr>
          <p:nvPr/>
        </p:nvPicPr>
        <p:blipFill rotWithShape="1">
          <a:blip r:embed="rId2">
            <a:extLst>
              <a:ext uri="{28A0092B-C50C-407E-A947-70E740481C1C}">
                <a14:useLocalDpi xmlns:a14="http://schemas.microsoft.com/office/drawing/2010/main" val="0"/>
              </a:ext>
            </a:extLst>
          </a:blip>
          <a:srcRect t="427" r="-3" b="-3"/>
          <a:stretch/>
        </p:blipFill>
        <p:spPr>
          <a:xfrm>
            <a:off x="6090613" y="640082"/>
            <a:ext cx="5461724" cy="5577837"/>
          </a:xfrm>
          <a:prstGeom prst="rect">
            <a:avLst/>
          </a:prstGeom>
          <a:effectLst/>
        </p:spPr>
      </p:pic>
    </p:spTree>
    <p:extLst>
      <p:ext uri="{BB962C8B-B14F-4D97-AF65-F5344CB8AC3E}">
        <p14:creationId xmlns:p14="http://schemas.microsoft.com/office/powerpoint/2010/main" val="3231906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10D8-4AF3-BA4E-B088-D5AEB5DDD9B6}"/>
              </a:ext>
            </a:extLst>
          </p:cNvPr>
          <p:cNvSpPr>
            <a:spLocks noGrp="1"/>
          </p:cNvSpPr>
          <p:nvPr>
            <p:ph type="title"/>
          </p:nvPr>
        </p:nvSpPr>
        <p:spPr>
          <a:xfrm>
            <a:off x="648929" y="629266"/>
            <a:ext cx="3651467" cy="1676603"/>
          </a:xfrm>
        </p:spPr>
        <p:txBody>
          <a:bodyPr>
            <a:normAutofit/>
          </a:bodyPr>
          <a:lstStyle/>
          <a:p>
            <a:r>
              <a:rPr lang="en-US" dirty="0"/>
              <a:t>ISO3100</a:t>
            </a:r>
          </a:p>
        </p:txBody>
      </p:sp>
      <p:sp>
        <p:nvSpPr>
          <p:cNvPr id="9" name="Content Placeholder 8">
            <a:extLst>
              <a:ext uri="{FF2B5EF4-FFF2-40B4-BE49-F238E27FC236}">
                <a16:creationId xmlns:a16="http://schemas.microsoft.com/office/drawing/2014/main" id="{8C15BAC2-B116-4DDC-BFEB-EA75712471F1}"/>
              </a:ext>
            </a:extLst>
          </p:cNvPr>
          <p:cNvSpPr>
            <a:spLocks noGrp="1"/>
          </p:cNvSpPr>
          <p:nvPr>
            <p:ph idx="1"/>
          </p:nvPr>
        </p:nvSpPr>
        <p:spPr>
          <a:xfrm>
            <a:off x="648931" y="2438400"/>
            <a:ext cx="3651466" cy="3785419"/>
          </a:xfrm>
        </p:spPr>
        <p:txBody>
          <a:bodyPr>
            <a:normAutofit/>
          </a:bodyPr>
          <a:lstStyle/>
          <a:p>
            <a:r>
              <a:rPr lang="en-US" sz="1800" dirty="0"/>
              <a:t>The big picture for enterprise security risk assessment</a:t>
            </a:r>
          </a:p>
        </p:txBody>
      </p:sp>
      <p:pic>
        <p:nvPicPr>
          <p:cNvPr id="5" name="Content Placeholder 4" descr="A screenshot of a cell phone&#10;&#10;Description automatically generated">
            <a:extLst>
              <a:ext uri="{FF2B5EF4-FFF2-40B4-BE49-F238E27FC236}">
                <a16:creationId xmlns:a16="http://schemas.microsoft.com/office/drawing/2014/main" id="{8CD06B6E-1214-A54E-BCDE-D5C1BE2FB22F}"/>
              </a:ext>
            </a:extLst>
          </p:cNvPr>
          <p:cNvPicPr>
            <a:picLocks noChangeAspect="1"/>
          </p:cNvPicPr>
          <p:nvPr/>
        </p:nvPicPr>
        <p:blipFill rotWithShape="1">
          <a:blip r:embed="rId2">
            <a:extLst>
              <a:ext uri="{28A0092B-C50C-407E-A947-70E740481C1C}">
                <a14:useLocalDpi xmlns:a14="http://schemas.microsoft.com/office/drawing/2010/main" val="0"/>
              </a:ext>
            </a:extLst>
          </a:blip>
          <a:srcRect l="5089" r="1299" b="2"/>
          <a:stretch/>
        </p:blipFill>
        <p:spPr>
          <a:xfrm>
            <a:off x="4639056" y="10"/>
            <a:ext cx="7552944" cy="6857990"/>
          </a:xfrm>
          <a:prstGeom prst="rect">
            <a:avLst/>
          </a:prstGeom>
          <a:effectLst/>
        </p:spPr>
      </p:pic>
    </p:spTree>
    <p:extLst>
      <p:ext uri="{BB962C8B-B14F-4D97-AF65-F5344CB8AC3E}">
        <p14:creationId xmlns:p14="http://schemas.microsoft.com/office/powerpoint/2010/main" val="250112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1AA5E-ABEC-E544-9934-A53AA0F4F766}"/>
              </a:ext>
            </a:extLst>
          </p:cNvPr>
          <p:cNvSpPr>
            <a:spLocks noGrp="1"/>
          </p:cNvSpPr>
          <p:nvPr>
            <p:ph type="title"/>
          </p:nvPr>
        </p:nvSpPr>
        <p:spPr>
          <a:xfrm>
            <a:off x="6622293" y="638144"/>
            <a:ext cx="4953934" cy="1676603"/>
          </a:xfrm>
        </p:spPr>
        <p:txBody>
          <a:bodyPr>
            <a:normAutofit/>
          </a:bodyPr>
          <a:lstStyle/>
          <a:p>
            <a:r>
              <a:rPr lang="en-US" sz="4000" dirty="0"/>
              <a:t>Risk Assessment</a:t>
            </a:r>
          </a:p>
        </p:txBody>
      </p:sp>
      <p:pic>
        <p:nvPicPr>
          <p:cNvPr id="6" name="Content Placeholder 5">
            <a:extLst>
              <a:ext uri="{FF2B5EF4-FFF2-40B4-BE49-F238E27FC236}">
                <a16:creationId xmlns:a16="http://schemas.microsoft.com/office/drawing/2014/main" id="{3A40E582-B543-2D47-B9C6-6FAA53E1FA43}"/>
              </a:ext>
            </a:extLst>
          </p:cNvPr>
          <p:cNvPicPr>
            <a:picLocks noChangeAspect="1"/>
          </p:cNvPicPr>
          <p:nvPr/>
        </p:nvPicPr>
        <p:blipFill rotWithShape="1">
          <a:blip r:embed="rId2">
            <a:extLst>
              <a:ext uri="{28A0092B-C50C-407E-A947-70E740481C1C}">
                <a14:useLocalDpi xmlns:a14="http://schemas.microsoft.com/office/drawing/2010/main" val="0"/>
              </a:ext>
            </a:extLst>
          </a:blip>
          <a:srcRect l="3346" r="1" b="674"/>
          <a:stretch/>
        </p:blipFill>
        <p:spPr>
          <a:xfrm>
            <a:off x="816864" y="722376"/>
            <a:ext cx="4622292" cy="5413248"/>
          </a:xfrm>
          <a:prstGeom prst="rect">
            <a:avLst/>
          </a:prstGeom>
          <a:effectLst/>
        </p:spPr>
      </p:pic>
      <p:sp>
        <p:nvSpPr>
          <p:cNvPr id="10" name="Content Placeholder 9">
            <a:extLst>
              <a:ext uri="{FF2B5EF4-FFF2-40B4-BE49-F238E27FC236}">
                <a16:creationId xmlns:a16="http://schemas.microsoft.com/office/drawing/2014/main" id="{4667DAEA-20C1-49E4-88EC-481CB7692281}"/>
              </a:ext>
            </a:extLst>
          </p:cNvPr>
          <p:cNvSpPr>
            <a:spLocks noGrp="1"/>
          </p:cNvSpPr>
          <p:nvPr>
            <p:ph idx="1"/>
          </p:nvPr>
        </p:nvSpPr>
        <p:spPr>
          <a:xfrm>
            <a:off x="6622295" y="2438401"/>
            <a:ext cx="4953932" cy="3779520"/>
          </a:xfrm>
        </p:spPr>
        <p:txBody>
          <a:bodyPr>
            <a:normAutofit/>
          </a:bodyPr>
          <a:lstStyle/>
          <a:p>
            <a:endParaRPr lang="en-US" sz="2000"/>
          </a:p>
        </p:txBody>
      </p:sp>
    </p:spTree>
    <p:extLst>
      <p:ext uri="{BB962C8B-B14F-4D97-AF65-F5344CB8AC3E}">
        <p14:creationId xmlns:p14="http://schemas.microsoft.com/office/powerpoint/2010/main" val="4049728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3200" dirty="0"/>
              <a:t>SRMBOK </a:t>
            </a:r>
            <a:br>
              <a:rPr lang="en-US" sz="3200" dirty="0"/>
            </a:br>
            <a:r>
              <a:rPr lang="en-US" sz="3200" dirty="0"/>
              <a:t>SRA </a:t>
            </a:r>
            <a:br>
              <a:rPr lang="en-US" sz="3200" dirty="0"/>
            </a:br>
            <a:r>
              <a:rPr lang="en-US" sz="3200" dirty="0"/>
              <a:t>Model</a:t>
            </a:r>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87" r="8772" b="2"/>
          <a:stretch/>
        </p:blipFill>
        <p:spPr>
          <a:xfrm>
            <a:off x="5104663" y="10"/>
            <a:ext cx="7087337" cy="6857990"/>
          </a:xfrm>
          <a:prstGeom prst="rect">
            <a:avLst/>
          </a:prstGeom>
        </p:spPr>
      </p:pic>
    </p:spTree>
    <p:extLst>
      <p:ext uri="{BB962C8B-B14F-4D97-AF65-F5344CB8AC3E}">
        <p14:creationId xmlns:p14="http://schemas.microsoft.com/office/powerpoint/2010/main" val="558712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8195" y="2786925"/>
            <a:ext cx="9015610" cy="3170099"/>
          </a:xfrm>
          <a:prstGeom prst="rect">
            <a:avLst/>
          </a:prstGeom>
          <a:noFill/>
          <a:effectLst>
            <a:outerShdw dist="76200" dir="2400000" algn="l" rotWithShape="0">
              <a:prstClr val="black">
                <a:alpha val="7000"/>
              </a:prstClr>
            </a:outerShdw>
          </a:effectLst>
        </p:spPr>
        <p:txBody>
          <a:bodyPr wrap="none" rtlCol="0">
            <a:spAutoFit/>
          </a:bodyPr>
          <a:lstStyle/>
          <a:p>
            <a:pPr algn="ctr"/>
            <a:r>
              <a:rPr lang="en-US" sz="20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a:t>
            </a:r>
            <a:r>
              <a:rPr lang="en-US" sz="20000" b="1" dirty="0">
                <a:solidFill>
                  <a:schemeClr val="accent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a:t>
            </a:r>
            <a:r>
              <a:rPr lang="en-US" sz="200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S</a:t>
            </a:r>
            <a:r>
              <a:rPr lang="en-US" sz="20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t>
            </a:r>
            <a:r>
              <a:rPr lang="en-US" sz="200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L</a:t>
            </a:r>
            <a:r>
              <a:rPr lang="en-US" sz="20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6" name="Speech Bubble: Rectangle with Corners Rounded 5"/>
          <p:cNvSpPr/>
          <p:nvPr/>
        </p:nvSpPr>
        <p:spPr>
          <a:xfrm>
            <a:off x="2257063" y="1688014"/>
            <a:ext cx="428264" cy="1343025"/>
          </a:xfrm>
          <a:prstGeom prst="wedgeRoundRectCallout">
            <a:avLst>
              <a:gd name="adj1" fmla="val -22396"/>
              <a:gd name="adj2" fmla="val 67740"/>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1"/>
                </a:solidFill>
              </a:rPr>
              <a:t>POLITICAL</a:t>
            </a:r>
          </a:p>
        </p:txBody>
      </p:sp>
      <p:sp>
        <p:nvSpPr>
          <p:cNvPr id="7" name="Speech Bubble: Rectangle with Corners Rounded 6"/>
          <p:cNvSpPr/>
          <p:nvPr/>
        </p:nvSpPr>
        <p:spPr>
          <a:xfrm>
            <a:off x="3669992" y="1335589"/>
            <a:ext cx="448360" cy="1695450"/>
          </a:xfrm>
          <a:prstGeom prst="wedgeRoundRectCallout">
            <a:avLst>
              <a:gd name="adj1" fmla="val -22396"/>
              <a:gd name="adj2" fmla="val 63485"/>
              <a:gd name="adj3" fmla="val 16667"/>
            </a:avLst>
          </a:prstGeom>
          <a:noFill/>
          <a:ln>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2">
                    <a:lumMod val="75000"/>
                    <a:lumOff val="25000"/>
                  </a:schemeClr>
                </a:solidFill>
              </a:rPr>
              <a:t>ECONOMIC</a:t>
            </a:r>
          </a:p>
        </p:txBody>
      </p:sp>
      <p:sp>
        <p:nvSpPr>
          <p:cNvPr id="8" name="Speech Bubble: Rectangle with Corners Rounded 7"/>
          <p:cNvSpPr/>
          <p:nvPr/>
        </p:nvSpPr>
        <p:spPr>
          <a:xfrm>
            <a:off x="5103017" y="2040439"/>
            <a:ext cx="441300" cy="990600"/>
          </a:xfrm>
          <a:prstGeom prst="wedgeRoundRectCallout">
            <a:avLst>
              <a:gd name="adj1" fmla="val -20833"/>
              <a:gd name="adj2" fmla="val 74062"/>
              <a:gd name="adj3" fmla="val 16667"/>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3"/>
                </a:solidFill>
              </a:rPr>
              <a:t>SOCIAL</a:t>
            </a:r>
          </a:p>
        </p:txBody>
      </p:sp>
      <p:sp>
        <p:nvSpPr>
          <p:cNvPr id="9" name="Speech Bubble: Rectangle with Corners Rounded 8"/>
          <p:cNvSpPr/>
          <p:nvPr/>
        </p:nvSpPr>
        <p:spPr>
          <a:xfrm>
            <a:off x="6528982" y="983164"/>
            <a:ext cx="443137" cy="2047875"/>
          </a:xfrm>
          <a:prstGeom prst="wedgeRoundRectCallout">
            <a:avLst>
              <a:gd name="adj1" fmla="val -20833"/>
              <a:gd name="adj2" fmla="val 61159"/>
              <a:gd name="adj3" fmla="val 1666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4"/>
                </a:solidFill>
              </a:rPr>
              <a:t>TECHNOLOGICAL</a:t>
            </a:r>
          </a:p>
        </p:txBody>
      </p:sp>
      <p:sp>
        <p:nvSpPr>
          <p:cNvPr id="10" name="Speech Bubble: Rectangle with Corners Rounded 9"/>
          <p:cNvSpPr/>
          <p:nvPr/>
        </p:nvSpPr>
        <p:spPr>
          <a:xfrm>
            <a:off x="7956784" y="2145215"/>
            <a:ext cx="467307" cy="885824"/>
          </a:xfrm>
          <a:prstGeom prst="wedgeRoundRectCallout">
            <a:avLst>
              <a:gd name="adj1" fmla="val -19271"/>
              <a:gd name="adj2" fmla="val 76388"/>
              <a:gd name="adj3" fmla="val 16667"/>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5"/>
                </a:solidFill>
              </a:rPr>
              <a:t>LEGAL</a:t>
            </a:r>
          </a:p>
        </p:txBody>
      </p:sp>
      <p:sp>
        <p:nvSpPr>
          <p:cNvPr id="11" name="Speech Bubble: Rectangle with Corners Rounded 10"/>
          <p:cNvSpPr/>
          <p:nvPr/>
        </p:nvSpPr>
        <p:spPr>
          <a:xfrm>
            <a:off x="9408755" y="916490"/>
            <a:ext cx="441301" cy="2114549"/>
          </a:xfrm>
          <a:prstGeom prst="wedgeRoundRectCallout">
            <a:avLst>
              <a:gd name="adj1" fmla="val -20833"/>
              <a:gd name="adj2" fmla="val 61233"/>
              <a:gd name="adj3" fmla="val 16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6"/>
                </a:solidFill>
              </a:rPr>
              <a:t>ENVIRONMENTAL</a:t>
            </a:r>
          </a:p>
        </p:txBody>
      </p:sp>
      <p:sp>
        <p:nvSpPr>
          <p:cNvPr id="2" name="Title 1">
            <a:extLst>
              <a:ext uri="{FF2B5EF4-FFF2-40B4-BE49-F238E27FC236}">
                <a16:creationId xmlns:a16="http://schemas.microsoft.com/office/drawing/2014/main" id="{ED556210-D75D-7A43-BD30-E10DA09F1868}"/>
              </a:ext>
            </a:extLst>
          </p:cNvPr>
          <p:cNvSpPr>
            <a:spLocks noGrp="1"/>
          </p:cNvSpPr>
          <p:nvPr>
            <p:ph type="title"/>
          </p:nvPr>
        </p:nvSpPr>
        <p:spPr/>
        <p:txBody>
          <a:bodyPr/>
          <a:lstStyle/>
          <a:p>
            <a:r>
              <a:rPr lang="en-US" dirty="0"/>
              <a:t>External Context</a:t>
            </a:r>
          </a:p>
        </p:txBody>
      </p:sp>
    </p:spTree>
    <p:extLst>
      <p:ext uri="{BB962C8B-B14F-4D97-AF65-F5344CB8AC3E}">
        <p14:creationId xmlns:p14="http://schemas.microsoft.com/office/powerpoint/2010/main" val="267026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par>
                                <p:cTn id="8" presetID="2" presetClass="entr" presetSubtype="1"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300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815" y="2786925"/>
            <a:ext cx="11106374" cy="3170099"/>
          </a:xfrm>
          <a:prstGeom prst="rect">
            <a:avLst/>
          </a:prstGeom>
          <a:noFill/>
          <a:effectLst>
            <a:outerShdw dist="76200" dir="2400000" algn="l" rotWithShape="0">
              <a:prstClr val="black">
                <a:alpha val="7000"/>
              </a:prstClr>
            </a:outerShdw>
          </a:effectLst>
        </p:spPr>
        <p:txBody>
          <a:bodyPr wrap="none" rtlCol="0">
            <a:spAutoFit/>
          </a:bodyPr>
          <a:lstStyle/>
          <a:p>
            <a:pPr algn="ctr"/>
            <a:r>
              <a:rPr lang="en-US" sz="20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t>
            </a:r>
            <a:r>
              <a:rPr lang="en-US" sz="20000" b="1" dirty="0">
                <a:solidFill>
                  <a:schemeClr val="accent2">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a:t>
            </a:r>
            <a:r>
              <a:rPr lang="en-US" sz="20000" b="1" dirty="0">
                <a:solidFill>
                  <a:schemeClr val="accent3"/>
                </a:solidFill>
                <a:latin typeface="Open Sans" panose="020B0606030504020204" pitchFamily="34" charset="0"/>
                <a:ea typeface="Open Sans" panose="020B0606030504020204" pitchFamily="34" charset="0"/>
                <a:cs typeface="Open Sans" panose="020B0606030504020204" pitchFamily="34" charset="0"/>
              </a:rPr>
              <a:t>R</a:t>
            </a:r>
            <a:r>
              <a:rPr lang="en-US" sz="20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T</a:t>
            </a:r>
            <a:r>
              <a:rPr lang="en-US" sz="200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A</a:t>
            </a:r>
            <a:r>
              <a:rPr lang="en-US" sz="20000" b="1" dirty="0">
                <a:solidFill>
                  <a:schemeClr val="accent6"/>
                </a:solidFill>
                <a:latin typeface="Open Sans" panose="020B0606030504020204" pitchFamily="34" charset="0"/>
                <a:ea typeface="Open Sans" panose="020B0606030504020204" pitchFamily="34" charset="0"/>
                <a:cs typeface="Open Sans" panose="020B0606030504020204" pitchFamily="34" charset="0"/>
              </a:rPr>
              <a:t>R</a:t>
            </a:r>
          </a:p>
        </p:txBody>
      </p:sp>
      <p:sp>
        <p:nvSpPr>
          <p:cNvPr id="6" name="Speech Bubble: Rectangle with Corners Rounded 5"/>
          <p:cNvSpPr/>
          <p:nvPr/>
        </p:nvSpPr>
        <p:spPr>
          <a:xfrm>
            <a:off x="1778794" y="1393031"/>
            <a:ext cx="663753" cy="1638009"/>
          </a:xfrm>
          <a:prstGeom prst="wedgeRoundRectCallout">
            <a:avLst>
              <a:gd name="adj1" fmla="val -22396"/>
              <a:gd name="adj2" fmla="val 59078"/>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1"/>
                </a:solidFill>
              </a:rPr>
              <a:t>MANAGEMENT SYSTEMS</a:t>
            </a:r>
          </a:p>
        </p:txBody>
      </p:sp>
      <p:sp>
        <p:nvSpPr>
          <p:cNvPr id="7" name="Speech Bubble: Rectangle with Corners Rounded 6"/>
          <p:cNvSpPr/>
          <p:nvPr/>
        </p:nvSpPr>
        <p:spPr>
          <a:xfrm>
            <a:off x="3710650" y="1335590"/>
            <a:ext cx="448360" cy="1695450"/>
          </a:xfrm>
          <a:prstGeom prst="wedgeRoundRectCallout">
            <a:avLst>
              <a:gd name="adj1" fmla="val -22396"/>
              <a:gd name="adj2" fmla="val 63485"/>
              <a:gd name="adj3" fmla="val 16667"/>
            </a:avLst>
          </a:prstGeom>
          <a:noFill/>
          <a:ln>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2">
                    <a:lumMod val="75000"/>
                    <a:lumOff val="25000"/>
                  </a:schemeClr>
                </a:solidFill>
              </a:rPr>
              <a:t>ORGANIZATION</a:t>
            </a:r>
          </a:p>
        </p:txBody>
      </p:sp>
      <p:sp>
        <p:nvSpPr>
          <p:cNvPr id="8" name="Speech Bubble: Rectangle with Corners Rounded 7"/>
          <p:cNvSpPr/>
          <p:nvPr/>
        </p:nvSpPr>
        <p:spPr>
          <a:xfrm>
            <a:off x="5439305" y="1554481"/>
            <a:ext cx="441300" cy="1476559"/>
          </a:xfrm>
          <a:prstGeom prst="wedgeRoundRectCallout">
            <a:avLst>
              <a:gd name="adj1" fmla="val -19452"/>
              <a:gd name="adj2" fmla="val 67044"/>
              <a:gd name="adj3" fmla="val 16667"/>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3"/>
                </a:solidFill>
              </a:rPr>
              <a:t>RESOURCES</a:t>
            </a:r>
          </a:p>
        </p:txBody>
      </p:sp>
      <p:sp>
        <p:nvSpPr>
          <p:cNvPr id="9" name="Speech Bubble: Rectangle with Corners Rounded 8"/>
          <p:cNvSpPr/>
          <p:nvPr/>
        </p:nvSpPr>
        <p:spPr>
          <a:xfrm>
            <a:off x="7160900" y="983165"/>
            <a:ext cx="443137" cy="2047875"/>
          </a:xfrm>
          <a:prstGeom prst="wedgeRoundRectCallout">
            <a:avLst>
              <a:gd name="adj1" fmla="val -20833"/>
              <a:gd name="adj2" fmla="val 61159"/>
              <a:gd name="adj3" fmla="val 1666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4"/>
                </a:solidFill>
              </a:rPr>
              <a:t>TECHNOLOGIES</a:t>
            </a:r>
          </a:p>
        </p:txBody>
      </p:sp>
      <p:sp>
        <p:nvSpPr>
          <p:cNvPr id="10" name="Speech Bubble: Rectangle with Corners Rounded 9"/>
          <p:cNvSpPr/>
          <p:nvPr/>
        </p:nvSpPr>
        <p:spPr>
          <a:xfrm>
            <a:off x="8744124" y="1060705"/>
            <a:ext cx="467307" cy="1970335"/>
          </a:xfrm>
          <a:prstGeom prst="wedgeRoundRectCallout">
            <a:avLst>
              <a:gd name="adj1" fmla="val -17966"/>
              <a:gd name="adj2" fmla="val 62775"/>
              <a:gd name="adj3" fmla="val 16667"/>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5"/>
                </a:solidFill>
              </a:rPr>
              <a:t>ACCOUNTABILITY</a:t>
            </a:r>
          </a:p>
        </p:txBody>
      </p:sp>
      <p:sp>
        <p:nvSpPr>
          <p:cNvPr id="11" name="Speech Bubble: Rectangle with Corners Rounded 10"/>
          <p:cNvSpPr/>
          <p:nvPr/>
        </p:nvSpPr>
        <p:spPr>
          <a:xfrm>
            <a:off x="10394190" y="916491"/>
            <a:ext cx="441301" cy="2114549"/>
          </a:xfrm>
          <a:prstGeom prst="wedgeRoundRectCallout">
            <a:avLst>
              <a:gd name="adj1" fmla="val -20833"/>
              <a:gd name="adj2" fmla="val 61233"/>
              <a:gd name="adj3" fmla="val 1666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i="1" dirty="0">
                <a:solidFill>
                  <a:schemeClr val="accent6"/>
                </a:solidFill>
              </a:rPr>
              <a:t>RELATIONSHIPS</a:t>
            </a:r>
          </a:p>
        </p:txBody>
      </p:sp>
      <p:sp>
        <p:nvSpPr>
          <p:cNvPr id="12" name="TextBox 11"/>
          <p:cNvSpPr txBox="1"/>
          <p:nvPr/>
        </p:nvSpPr>
        <p:spPr>
          <a:xfrm>
            <a:off x="3263333" y="5541525"/>
            <a:ext cx="5665333" cy="830997"/>
          </a:xfrm>
          <a:prstGeom prst="rect">
            <a:avLst/>
          </a:prstGeom>
          <a:noFill/>
        </p:spPr>
        <p:txBody>
          <a:bodyPr wrap="none" rtlCol="0">
            <a:spAutoFit/>
          </a:bodyPr>
          <a:lstStyle/>
          <a:p>
            <a:pPr algn="ctr"/>
            <a:r>
              <a:rPr lang="en-US" sz="2400" i="1" dirty="0">
                <a:solidFill>
                  <a:schemeClr val="bg1">
                    <a:lumMod val="50000"/>
                  </a:schemeClr>
                </a:solidFill>
              </a:rPr>
              <a:t>Source: Security Risk Management Aide-Mémoire</a:t>
            </a:r>
          </a:p>
          <a:p>
            <a:pPr algn="ctr"/>
            <a:r>
              <a:rPr lang="en-US" sz="2400" i="1" dirty="0" err="1">
                <a:solidFill>
                  <a:schemeClr val="bg1">
                    <a:lumMod val="50000"/>
                  </a:schemeClr>
                </a:solidFill>
              </a:rPr>
              <a:t>www.srmam.com</a:t>
            </a:r>
            <a:endParaRPr lang="en-US" sz="2400" i="1" dirty="0">
              <a:solidFill>
                <a:schemeClr val="bg1">
                  <a:lumMod val="50000"/>
                </a:schemeClr>
              </a:solidFill>
            </a:endParaRPr>
          </a:p>
        </p:txBody>
      </p:sp>
      <p:sp>
        <p:nvSpPr>
          <p:cNvPr id="2" name="Title 1">
            <a:extLst>
              <a:ext uri="{FF2B5EF4-FFF2-40B4-BE49-F238E27FC236}">
                <a16:creationId xmlns:a16="http://schemas.microsoft.com/office/drawing/2014/main" id="{BB640101-2253-3C44-BA36-76411B5F55AD}"/>
              </a:ext>
            </a:extLst>
          </p:cNvPr>
          <p:cNvSpPr>
            <a:spLocks noGrp="1"/>
          </p:cNvSpPr>
          <p:nvPr>
            <p:ph type="title"/>
          </p:nvPr>
        </p:nvSpPr>
        <p:spPr/>
        <p:txBody>
          <a:bodyPr/>
          <a:lstStyle/>
          <a:p>
            <a:r>
              <a:rPr lang="en-US" dirty="0"/>
              <a:t>Internal Context</a:t>
            </a:r>
          </a:p>
        </p:txBody>
      </p:sp>
    </p:spTree>
    <p:extLst>
      <p:ext uri="{BB962C8B-B14F-4D97-AF65-F5344CB8AC3E}">
        <p14:creationId xmlns:p14="http://schemas.microsoft.com/office/powerpoint/2010/main" val="143363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par>
                                <p:cTn id="8" presetID="2" presetClass="entr" presetSubtype="1"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1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1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300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9"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41E28-BD45-6F4E-8CDD-217E303C7272}"/>
              </a:ext>
            </a:extLst>
          </p:cNvPr>
          <p:cNvSpPr>
            <a:spLocks noGrp="1"/>
          </p:cNvSpPr>
          <p:nvPr>
            <p:ph type="title"/>
          </p:nvPr>
        </p:nvSpPr>
        <p:spPr>
          <a:xfrm>
            <a:off x="767290" y="1780661"/>
            <a:ext cx="3582073" cy="1463472"/>
          </a:xfrm>
        </p:spPr>
        <p:txBody>
          <a:bodyPr anchor="t">
            <a:normAutofit/>
          </a:bodyPr>
          <a:lstStyle/>
          <a:p>
            <a:r>
              <a:rPr lang="en-US" sz="4800">
                <a:solidFill>
                  <a:schemeClr val="bg1"/>
                </a:solidFill>
              </a:rPr>
              <a:t>Threat</a:t>
            </a:r>
          </a:p>
        </p:txBody>
      </p:sp>
      <p:grpSp>
        <p:nvGrpSpPr>
          <p:cNvPr id="24" name="Group 17">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9"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9" name="Content Placeholder 8">
            <a:extLst>
              <a:ext uri="{FF2B5EF4-FFF2-40B4-BE49-F238E27FC236}">
                <a16:creationId xmlns:a16="http://schemas.microsoft.com/office/drawing/2014/main" id="{44E7F998-DB0B-4DB9-B45B-4DB227CEC53D}"/>
              </a:ext>
            </a:extLst>
          </p:cNvPr>
          <p:cNvSpPr>
            <a:spLocks noGrp="1"/>
          </p:cNvSpPr>
          <p:nvPr>
            <p:ph idx="1"/>
          </p:nvPr>
        </p:nvSpPr>
        <p:spPr>
          <a:xfrm>
            <a:off x="767290" y="3383121"/>
            <a:ext cx="3582072" cy="2793251"/>
          </a:xfrm>
        </p:spPr>
        <p:txBody>
          <a:bodyPr anchor="t">
            <a:normAutofit/>
          </a:bodyPr>
          <a:lstStyle/>
          <a:p>
            <a:r>
              <a:rPr lang="en-US" sz="2000">
                <a:solidFill>
                  <a:schemeClr val="bg1"/>
                </a:solidFill>
              </a:rPr>
              <a:t>Intent</a:t>
            </a:r>
          </a:p>
          <a:p>
            <a:r>
              <a:rPr lang="en-US" sz="2000">
                <a:solidFill>
                  <a:schemeClr val="bg1"/>
                </a:solidFill>
              </a:rPr>
              <a:t>Capability</a:t>
            </a:r>
          </a:p>
        </p:txBody>
      </p:sp>
      <p:pic>
        <p:nvPicPr>
          <p:cNvPr id="5" name="Content Placeholder 4" descr="A picture containing screenshot&#10;&#10;Description automatically generated">
            <a:extLst>
              <a:ext uri="{FF2B5EF4-FFF2-40B4-BE49-F238E27FC236}">
                <a16:creationId xmlns:a16="http://schemas.microsoft.com/office/drawing/2014/main" id="{4A28BF93-F96F-7C42-B8E7-2B3DE4ABAD40}"/>
              </a:ext>
            </a:extLst>
          </p:cNvPr>
          <p:cNvPicPr>
            <a:picLocks noChangeAspect="1"/>
          </p:cNvPicPr>
          <p:nvPr/>
        </p:nvPicPr>
        <p:blipFill rotWithShape="1">
          <a:blip r:embed="rId2">
            <a:extLst>
              <a:ext uri="{28A0092B-C50C-407E-A947-70E740481C1C}">
                <a14:useLocalDpi xmlns:a14="http://schemas.microsoft.com/office/drawing/2010/main" val="0"/>
              </a:ext>
            </a:extLst>
          </a:blip>
          <a:srcRect t="10312" r="2" b="58"/>
          <a:stretch/>
        </p:blipFill>
        <p:spPr>
          <a:xfrm>
            <a:off x="5975182" y="903730"/>
            <a:ext cx="4925472" cy="4932714"/>
          </a:xfrm>
          <a:prstGeom prst="rect">
            <a:avLst/>
          </a:prstGeom>
        </p:spPr>
      </p:pic>
    </p:spTree>
    <p:extLst>
      <p:ext uri="{BB962C8B-B14F-4D97-AF65-F5344CB8AC3E}">
        <p14:creationId xmlns:p14="http://schemas.microsoft.com/office/powerpoint/2010/main" val="2285832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63AE-30B6-6444-9E6E-A52D4502E8E0}"/>
              </a:ext>
            </a:extLst>
          </p:cNvPr>
          <p:cNvSpPr>
            <a:spLocks noGrp="1"/>
          </p:cNvSpPr>
          <p:nvPr>
            <p:ph type="title"/>
          </p:nvPr>
        </p:nvSpPr>
        <p:spPr>
          <a:xfrm>
            <a:off x="8045751" y="629266"/>
            <a:ext cx="3667039" cy="1676603"/>
          </a:xfrm>
        </p:spPr>
        <p:txBody>
          <a:bodyPr>
            <a:normAutofit/>
          </a:bodyPr>
          <a:lstStyle/>
          <a:p>
            <a:r>
              <a:rPr lang="en-US" sz="4000" dirty="0"/>
              <a:t>Threat</a:t>
            </a:r>
          </a:p>
        </p:txBody>
      </p:sp>
      <p:sp>
        <p:nvSpPr>
          <p:cNvPr id="12" name="Rectangle 1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C5FAF08B-DAA4-3242-BC96-73B3C7CE761C}"/>
              </a:ext>
            </a:extLst>
          </p:cNvPr>
          <p:cNvPicPr>
            <a:picLocks noChangeAspect="1"/>
          </p:cNvPicPr>
          <p:nvPr/>
        </p:nvPicPr>
        <p:blipFill rotWithShape="1">
          <a:blip r:embed="rId2">
            <a:extLst>
              <a:ext uri="{28A0092B-C50C-407E-A947-70E740481C1C}">
                <a14:useLocalDpi xmlns:a14="http://schemas.microsoft.com/office/drawing/2010/main" val="0"/>
              </a:ext>
            </a:extLst>
          </a:blip>
          <a:srcRect l="-1" r="-1" b="2822"/>
          <a:stretch/>
        </p:blipFill>
        <p:spPr>
          <a:xfrm>
            <a:off x="1001840" y="735807"/>
            <a:ext cx="5670423" cy="5386385"/>
          </a:xfrm>
          <a:prstGeom prst="rect">
            <a:avLst/>
          </a:prstGeom>
          <a:effectLst/>
        </p:spPr>
      </p:pic>
      <p:sp>
        <p:nvSpPr>
          <p:cNvPr id="9" name="Content Placeholder 8">
            <a:extLst>
              <a:ext uri="{FF2B5EF4-FFF2-40B4-BE49-F238E27FC236}">
                <a16:creationId xmlns:a16="http://schemas.microsoft.com/office/drawing/2014/main" id="{49B85150-96E6-42E2-8183-26EEFDD05F4A}"/>
              </a:ext>
            </a:extLst>
          </p:cNvPr>
          <p:cNvSpPr>
            <a:spLocks noGrp="1"/>
          </p:cNvSpPr>
          <p:nvPr>
            <p:ph idx="1"/>
          </p:nvPr>
        </p:nvSpPr>
        <p:spPr>
          <a:xfrm>
            <a:off x="8045753" y="2438401"/>
            <a:ext cx="3667036" cy="3779520"/>
          </a:xfrm>
        </p:spPr>
        <p:txBody>
          <a:bodyPr>
            <a:normAutofit/>
          </a:bodyPr>
          <a:lstStyle/>
          <a:p>
            <a:r>
              <a:rPr lang="en-US" sz="1800" dirty="0"/>
              <a:t>Modelling the inputs</a:t>
            </a:r>
          </a:p>
          <a:p>
            <a:r>
              <a:rPr lang="en-US" sz="1800" dirty="0"/>
              <a:t>Attributes</a:t>
            </a:r>
          </a:p>
          <a:p>
            <a:r>
              <a:rPr lang="en-US" sz="1800" dirty="0" err="1"/>
              <a:t>Motvations</a:t>
            </a:r>
            <a:endParaRPr lang="en-US" sz="1800" dirty="0"/>
          </a:p>
          <a:p>
            <a:r>
              <a:rPr lang="en-US" sz="1800" dirty="0"/>
              <a:t>Threat level</a:t>
            </a:r>
          </a:p>
        </p:txBody>
      </p:sp>
    </p:spTree>
    <p:extLst>
      <p:ext uri="{BB962C8B-B14F-4D97-AF65-F5344CB8AC3E}">
        <p14:creationId xmlns:p14="http://schemas.microsoft.com/office/powerpoint/2010/main" val="252136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59A0-95B1-1441-9789-DEDAA9A657DF}"/>
              </a:ext>
            </a:extLst>
          </p:cNvPr>
          <p:cNvSpPr>
            <a:spLocks noGrp="1"/>
          </p:cNvSpPr>
          <p:nvPr>
            <p:ph type="title"/>
          </p:nvPr>
        </p:nvSpPr>
        <p:spPr>
          <a:xfrm>
            <a:off x="648929" y="629266"/>
            <a:ext cx="6586491" cy="1676603"/>
          </a:xfrm>
        </p:spPr>
        <p:txBody>
          <a:bodyPr>
            <a:normAutofit/>
          </a:bodyPr>
          <a:lstStyle/>
          <a:p>
            <a:r>
              <a:rPr lang="en-US" dirty="0"/>
              <a:t>Threat Assessment</a:t>
            </a:r>
          </a:p>
        </p:txBody>
      </p:sp>
      <p:sp>
        <p:nvSpPr>
          <p:cNvPr id="9" name="Content Placeholder 8">
            <a:extLst>
              <a:ext uri="{FF2B5EF4-FFF2-40B4-BE49-F238E27FC236}">
                <a16:creationId xmlns:a16="http://schemas.microsoft.com/office/drawing/2014/main" id="{DD532F99-CB9B-412C-A47B-2629460ED032}"/>
              </a:ext>
            </a:extLst>
          </p:cNvPr>
          <p:cNvSpPr>
            <a:spLocks noGrp="1"/>
          </p:cNvSpPr>
          <p:nvPr>
            <p:ph idx="1"/>
          </p:nvPr>
        </p:nvSpPr>
        <p:spPr>
          <a:xfrm>
            <a:off x="648930" y="2438400"/>
            <a:ext cx="6586489" cy="3785419"/>
          </a:xfrm>
        </p:spPr>
        <p:txBody>
          <a:bodyPr>
            <a:normAutofit/>
          </a:bodyPr>
          <a:lstStyle/>
          <a:p>
            <a:r>
              <a:rPr lang="en-US" sz="2400" dirty="0"/>
              <a:t>Capability</a:t>
            </a:r>
          </a:p>
          <a:p>
            <a:pPr lvl="1"/>
            <a:r>
              <a:rPr lang="en-US" sz="2000" dirty="0"/>
              <a:t>Resources</a:t>
            </a:r>
          </a:p>
          <a:p>
            <a:pPr lvl="1"/>
            <a:r>
              <a:rPr lang="en-US" sz="2000" dirty="0"/>
              <a:t>Knowledge</a:t>
            </a:r>
          </a:p>
          <a:p>
            <a:r>
              <a:rPr lang="en-US" sz="2400" dirty="0"/>
              <a:t>Intent</a:t>
            </a:r>
          </a:p>
          <a:p>
            <a:pPr lvl="1"/>
            <a:r>
              <a:rPr lang="en-US" sz="2000" dirty="0"/>
              <a:t>Desire</a:t>
            </a:r>
          </a:p>
          <a:p>
            <a:pPr lvl="1"/>
            <a:r>
              <a:rPr lang="en-US" sz="2000" dirty="0"/>
              <a:t>Confidence</a:t>
            </a:r>
          </a:p>
        </p:txBody>
      </p:sp>
      <p:pic>
        <p:nvPicPr>
          <p:cNvPr id="5" name="Content Placeholder 4" descr="A screenshot of a cell phone&#10;&#10;Description automatically generated">
            <a:extLst>
              <a:ext uri="{FF2B5EF4-FFF2-40B4-BE49-F238E27FC236}">
                <a16:creationId xmlns:a16="http://schemas.microsoft.com/office/drawing/2014/main" id="{D873359D-21CF-BA45-BA12-91002CB30941}"/>
              </a:ext>
            </a:extLst>
          </p:cNvPr>
          <p:cNvPicPr>
            <a:picLocks noChangeAspect="1"/>
          </p:cNvPicPr>
          <p:nvPr/>
        </p:nvPicPr>
        <p:blipFill rotWithShape="1">
          <a:blip r:embed="rId2">
            <a:extLst>
              <a:ext uri="{28A0092B-C50C-407E-A947-70E740481C1C}">
                <a14:useLocalDpi xmlns:a14="http://schemas.microsoft.com/office/drawing/2010/main" val="0"/>
              </a:ext>
            </a:extLst>
          </a:blip>
          <a:srcRect r="6767"/>
          <a:stretch/>
        </p:blipFill>
        <p:spPr>
          <a:xfrm>
            <a:off x="7556408" y="10"/>
            <a:ext cx="4635591" cy="6857990"/>
          </a:xfrm>
          <a:prstGeom prst="rect">
            <a:avLst/>
          </a:prstGeom>
          <a:effectLst/>
        </p:spPr>
      </p:pic>
    </p:spTree>
    <p:extLst>
      <p:ext uri="{BB962C8B-B14F-4D97-AF65-F5344CB8AC3E}">
        <p14:creationId xmlns:p14="http://schemas.microsoft.com/office/powerpoint/2010/main" val="2959155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3200" dirty="0"/>
              <a:t>Vulnerability</a:t>
            </a:r>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212" t="3229" r="26362" b="68959"/>
          <a:stretch/>
        </p:blipFill>
        <p:spPr>
          <a:xfrm>
            <a:off x="5315706" y="1164430"/>
            <a:ext cx="6665250" cy="4100513"/>
          </a:xfrm>
          <a:prstGeom prst="rect">
            <a:avLst/>
          </a:prstGeom>
        </p:spPr>
      </p:pic>
    </p:spTree>
    <p:extLst>
      <p:ext uri="{BB962C8B-B14F-4D97-AF65-F5344CB8AC3E}">
        <p14:creationId xmlns:p14="http://schemas.microsoft.com/office/powerpoint/2010/main" val="1032634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3200" dirty="0"/>
              <a:t>Criticality</a:t>
            </a:r>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081" t="3750" r="8772" b="69271"/>
          <a:stretch/>
        </p:blipFill>
        <p:spPr>
          <a:xfrm>
            <a:off x="6722270" y="300037"/>
            <a:ext cx="4548187" cy="6082519"/>
          </a:xfrm>
          <a:prstGeom prst="rect">
            <a:avLst/>
          </a:prstGeom>
        </p:spPr>
      </p:pic>
    </p:spTree>
    <p:extLst>
      <p:ext uri="{BB962C8B-B14F-4D97-AF65-F5344CB8AC3E}">
        <p14:creationId xmlns:p14="http://schemas.microsoft.com/office/powerpoint/2010/main" val="165029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3200" dirty="0"/>
              <a:t>Risk</a:t>
            </a:r>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930" t="30625" r="16445" b="50001"/>
          <a:stretch/>
        </p:blipFill>
        <p:spPr>
          <a:xfrm>
            <a:off x="4002804" y="2714625"/>
            <a:ext cx="8038606" cy="2148249"/>
          </a:xfrm>
          <a:prstGeom prst="rect">
            <a:avLst/>
          </a:prstGeom>
        </p:spPr>
      </p:pic>
    </p:spTree>
    <p:extLst>
      <p:ext uri="{BB962C8B-B14F-4D97-AF65-F5344CB8AC3E}">
        <p14:creationId xmlns:p14="http://schemas.microsoft.com/office/powerpoint/2010/main" val="4206720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ChangeAspect="1"/>
          </p:cNvPicPr>
          <p:nvPr/>
        </p:nvPicPr>
        <p:blipFill rotWithShape="1">
          <a:blip r:embed="rId2">
            <a:extLst>
              <a:ext uri="{28A0092B-C50C-407E-A947-70E740481C1C}">
                <a14:useLocalDpi xmlns:a14="http://schemas.microsoft.com/office/drawing/2010/main" val="0"/>
              </a:ext>
            </a:extLst>
          </a:blip>
          <a:srcRect l="31551" t="50039" r="23858" b="7702"/>
          <a:stretch/>
        </p:blipFill>
        <p:spPr>
          <a:xfrm>
            <a:off x="6507957" y="2121694"/>
            <a:ext cx="5079206" cy="4091583"/>
          </a:xfrm>
          <a:prstGeom prst="rect">
            <a:avLst/>
          </a:prstGeom>
        </p:spPr>
      </p:pic>
      <p:sp>
        <p:nvSpPr>
          <p:cNvPr id="19" name="Freeform: Shape 1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804672" y="365125"/>
            <a:ext cx="5266155" cy="1325563"/>
          </a:xfrm>
        </p:spPr>
        <p:txBody>
          <a:bodyPr vert="horz" lIns="91440" tIns="45720" rIns="91440" bIns="45720" rtlCol="0">
            <a:normAutofit/>
          </a:bodyPr>
          <a:lstStyle/>
          <a:p>
            <a:r>
              <a:rPr lang="en-US"/>
              <a:t>Treatment</a:t>
            </a:r>
          </a:p>
        </p:txBody>
      </p:sp>
      <p:sp>
        <p:nvSpPr>
          <p:cNvPr id="16" name="Content Placeholder 15">
            <a:extLst>
              <a:ext uri="{FF2B5EF4-FFF2-40B4-BE49-F238E27FC236}">
                <a16:creationId xmlns:a16="http://schemas.microsoft.com/office/drawing/2014/main" id="{E113D9BE-3A75-4278-8976-6CCD6BD9FE1D}"/>
              </a:ext>
            </a:extLst>
          </p:cNvPr>
          <p:cNvSpPr>
            <a:spLocks noGrp="1"/>
          </p:cNvSpPr>
          <p:nvPr>
            <p:ph idx="1"/>
          </p:nvPr>
        </p:nvSpPr>
        <p:spPr>
          <a:xfrm>
            <a:off x="804672" y="2022601"/>
            <a:ext cx="3941499" cy="4154361"/>
          </a:xfrm>
        </p:spPr>
        <p:txBody>
          <a:bodyPr>
            <a:normAutofit/>
          </a:bodyPr>
          <a:lstStyle/>
          <a:p>
            <a:r>
              <a:rPr lang="en-US" sz="2000" dirty="0"/>
              <a:t>Avoid</a:t>
            </a:r>
          </a:p>
          <a:p>
            <a:r>
              <a:rPr lang="en-US" sz="2000" dirty="0"/>
              <a:t>Change Likelihood</a:t>
            </a:r>
          </a:p>
          <a:p>
            <a:r>
              <a:rPr lang="en-US" sz="2000" dirty="0"/>
              <a:t>Change Consequences</a:t>
            </a:r>
          </a:p>
          <a:p>
            <a:r>
              <a:rPr lang="en-US" sz="2000" dirty="0"/>
              <a:t>Share the risk</a:t>
            </a:r>
          </a:p>
          <a:p>
            <a:r>
              <a:rPr lang="en-US" sz="2000" dirty="0"/>
              <a:t>Retain the risk</a:t>
            </a:r>
          </a:p>
          <a:p>
            <a:endParaRPr lang="en-US" sz="2000" dirty="0"/>
          </a:p>
          <a:p>
            <a:r>
              <a:rPr lang="en-US" sz="2000" dirty="0"/>
              <a:t>ESIEAP</a:t>
            </a:r>
          </a:p>
        </p:txBody>
      </p:sp>
    </p:spTree>
    <p:extLst>
      <p:ext uri="{BB962C8B-B14F-4D97-AF65-F5344CB8AC3E}">
        <p14:creationId xmlns:p14="http://schemas.microsoft.com/office/powerpoint/2010/main" val="296823712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Turn Arrow 4"/>
          <p:cNvSpPr/>
          <p:nvPr/>
        </p:nvSpPr>
        <p:spPr>
          <a:xfrm rot="5400000" flipV="1">
            <a:off x="38888" y="3442836"/>
            <a:ext cx="2579381" cy="1844357"/>
          </a:xfrm>
          <a:prstGeom prst="uturnArrow">
            <a:avLst>
              <a:gd name="adj1" fmla="val 18701"/>
              <a:gd name="adj2" fmla="val 25000"/>
              <a:gd name="adj3" fmla="val 26963"/>
              <a:gd name="adj4" fmla="val 63009"/>
              <a:gd name="adj5" fmla="val 100000"/>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a:bodyPr>
          <a:lstStyle/>
          <a:p>
            <a:pPr algn="ctr"/>
            <a:endParaRPr lang="en-US" sz="2400">
              <a:solidFill>
                <a:schemeClr val="tx1"/>
              </a:solidFill>
            </a:endParaRPr>
          </a:p>
        </p:txBody>
      </p:sp>
      <p:sp>
        <p:nvSpPr>
          <p:cNvPr id="7" name="U-Turn Arrow 6"/>
          <p:cNvSpPr/>
          <p:nvPr/>
        </p:nvSpPr>
        <p:spPr>
          <a:xfrm rot="5400000">
            <a:off x="9312409" y="1468372"/>
            <a:ext cx="2558339" cy="1834725"/>
          </a:xfrm>
          <a:prstGeom prst="uturnArrow">
            <a:avLst>
              <a:gd name="adj1" fmla="val 18701"/>
              <a:gd name="adj2" fmla="val 25000"/>
              <a:gd name="adj3" fmla="val 25000"/>
              <a:gd name="adj4" fmla="val 63009"/>
              <a:gd name="adj5" fmla="val 100000"/>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a:bodyPr>
          <a:lstStyle/>
          <a:p>
            <a:pPr algn="ctr"/>
            <a:endParaRPr lang="en-US" sz="2400" dirty="0">
              <a:solidFill>
                <a:schemeClr val="tx1"/>
              </a:solidFill>
            </a:endParaRPr>
          </a:p>
        </p:txBody>
      </p:sp>
      <p:sp>
        <p:nvSpPr>
          <p:cNvPr id="8" name="Right Arrow 7"/>
          <p:cNvSpPr/>
          <p:nvPr/>
        </p:nvSpPr>
        <p:spPr>
          <a:xfrm>
            <a:off x="5871431" y="781663"/>
            <a:ext cx="1719152" cy="917363"/>
          </a:xfrm>
          <a:prstGeom prst="rightArrow">
            <a:avLst>
              <a:gd name="adj1" fmla="val 38546"/>
              <a:gd name="adj2" fmla="val 54199"/>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fontScale="70000" lnSpcReduction="20000"/>
          </a:bodyPr>
          <a:lstStyle/>
          <a:p>
            <a:pPr algn="ctr"/>
            <a:endParaRPr lang="en-US" sz="2400" dirty="0">
              <a:solidFill>
                <a:schemeClr val="tx1"/>
              </a:solidFill>
            </a:endParaRPr>
          </a:p>
        </p:txBody>
      </p:sp>
      <p:sp>
        <p:nvSpPr>
          <p:cNvPr id="11" name="Oval 10"/>
          <p:cNvSpPr/>
          <p:nvPr/>
        </p:nvSpPr>
        <p:spPr>
          <a:xfrm>
            <a:off x="4093589" y="647882"/>
            <a:ext cx="1528939" cy="1146703"/>
          </a:xfrm>
          <a:prstGeom prst="ellipse">
            <a:avLst/>
          </a:prstGeom>
          <a:solidFill>
            <a:schemeClr val="accent4">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fontScale="70000" lnSpcReduction="20000"/>
          </a:bodyPr>
          <a:lstStyle/>
          <a:p>
            <a:pPr algn="ctr"/>
            <a:r>
              <a:rPr lang="en-US" sz="2400" dirty="0"/>
              <a:t>Flow Chart Start</a:t>
            </a:r>
          </a:p>
        </p:txBody>
      </p:sp>
      <p:sp>
        <p:nvSpPr>
          <p:cNvPr id="12" name="Rounded Rectangle 11"/>
          <p:cNvSpPr/>
          <p:nvPr/>
        </p:nvSpPr>
        <p:spPr>
          <a:xfrm>
            <a:off x="7839488" y="647882"/>
            <a:ext cx="1528939" cy="1146703"/>
          </a:xfrm>
          <a:prstGeom prst="roundRect">
            <a:avLst>
              <a:gd name="adj" fmla="val 8163"/>
            </a:avLst>
          </a:prstGeom>
          <a:solidFill>
            <a:schemeClr val="accent2">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a:bodyPr>
          <a:lstStyle/>
          <a:p>
            <a:pPr algn="ctr"/>
            <a:r>
              <a:rPr lang="en-US" sz="2400" dirty="0"/>
              <a:t>Step 1</a:t>
            </a:r>
          </a:p>
        </p:txBody>
      </p:sp>
      <p:sp>
        <p:nvSpPr>
          <p:cNvPr id="13" name="Rounded Rectangle 12"/>
          <p:cNvSpPr/>
          <p:nvPr/>
        </p:nvSpPr>
        <p:spPr>
          <a:xfrm>
            <a:off x="7839488" y="2670489"/>
            <a:ext cx="1528939" cy="1146703"/>
          </a:xfrm>
          <a:prstGeom prst="roundRect">
            <a:avLst>
              <a:gd name="adj" fmla="val 8163"/>
            </a:avLst>
          </a:prstGeom>
          <a:solidFill>
            <a:schemeClr val="accent6">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a:bodyPr>
          <a:lstStyle/>
          <a:p>
            <a:pPr algn="ctr"/>
            <a:r>
              <a:rPr lang="en-US" sz="2400" dirty="0"/>
              <a:t>Step 2</a:t>
            </a:r>
          </a:p>
        </p:txBody>
      </p:sp>
      <p:sp>
        <p:nvSpPr>
          <p:cNvPr id="14" name="Oval 13"/>
          <p:cNvSpPr/>
          <p:nvPr/>
        </p:nvSpPr>
        <p:spPr>
          <a:xfrm>
            <a:off x="8480976" y="4645381"/>
            <a:ext cx="1528939" cy="1146703"/>
          </a:xfrm>
          <a:prstGeom prst="ellipse">
            <a:avLst/>
          </a:prstGeom>
          <a:solidFill>
            <a:schemeClr val="accent4">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fontScale="70000" lnSpcReduction="20000"/>
          </a:bodyPr>
          <a:lstStyle/>
          <a:p>
            <a:pPr algn="ctr"/>
            <a:r>
              <a:rPr lang="en-US" sz="2400" dirty="0"/>
              <a:t>Flow Chart End</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27447" y="76200"/>
            <a:ext cx="1036496" cy="1725765"/>
          </a:xfrm>
          <a:prstGeom prst="rect">
            <a:avLst/>
          </a:prstGeom>
        </p:spPr>
      </p:pic>
      <p:sp>
        <p:nvSpPr>
          <p:cNvPr id="16" name="Right Arrow 15"/>
          <p:cNvSpPr/>
          <p:nvPr/>
        </p:nvSpPr>
        <p:spPr>
          <a:xfrm flipH="1">
            <a:off x="4317884" y="2778773"/>
            <a:ext cx="3252259" cy="917363"/>
          </a:xfrm>
          <a:prstGeom prst="rightArrow">
            <a:avLst>
              <a:gd name="adj1" fmla="val 38546"/>
              <a:gd name="adj2" fmla="val 54199"/>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fontScale="70000" lnSpcReduction="20000"/>
          </a:bodyPr>
          <a:lstStyle/>
          <a:p>
            <a:pPr algn="ctr"/>
            <a:endParaRPr lang="en-US" sz="2400" dirty="0">
              <a:solidFill>
                <a:schemeClr val="tx1"/>
              </a:solidFill>
            </a:endParaRPr>
          </a:p>
        </p:txBody>
      </p:sp>
      <p:grpSp>
        <p:nvGrpSpPr>
          <p:cNvPr id="17" name="Group 16"/>
          <p:cNvGrpSpPr/>
          <p:nvPr/>
        </p:nvGrpSpPr>
        <p:grpSpPr>
          <a:xfrm>
            <a:off x="2523536" y="2778776"/>
            <a:ext cx="1594977" cy="973267"/>
            <a:chOff x="6736080" y="3562350"/>
            <a:chExt cx="1950720" cy="1190344"/>
          </a:xfrm>
        </p:grpSpPr>
        <p:sp>
          <p:nvSpPr>
            <p:cNvPr id="18" name="Rectangle 15"/>
            <p:cNvSpPr/>
            <p:nvPr/>
          </p:nvSpPr>
          <p:spPr>
            <a:xfrm>
              <a:off x="6934200" y="3562350"/>
              <a:ext cx="1752600" cy="1037946"/>
            </a:xfrm>
            <a:custGeom>
              <a:avLst/>
              <a:gdLst>
                <a:gd name="connsiteX0" fmla="*/ 0 w 1752600"/>
                <a:gd name="connsiteY0" fmla="*/ 0 h 914400"/>
                <a:gd name="connsiteX1" fmla="*/ 1752600 w 1752600"/>
                <a:gd name="connsiteY1" fmla="*/ 0 h 914400"/>
                <a:gd name="connsiteX2" fmla="*/ 1752600 w 1752600"/>
                <a:gd name="connsiteY2" fmla="*/ 914400 h 914400"/>
                <a:gd name="connsiteX3" fmla="*/ 0 w 1752600"/>
                <a:gd name="connsiteY3" fmla="*/ 914400 h 914400"/>
                <a:gd name="connsiteX4" fmla="*/ 0 w 1752600"/>
                <a:gd name="connsiteY4" fmla="*/ 0 h 914400"/>
                <a:gd name="connsiteX0" fmla="*/ 0 w 1752600"/>
                <a:gd name="connsiteY0" fmla="*/ 0 h 1084397"/>
                <a:gd name="connsiteX1" fmla="*/ 1752600 w 1752600"/>
                <a:gd name="connsiteY1" fmla="*/ 0 h 1084397"/>
                <a:gd name="connsiteX2" fmla="*/ 1752600 w 1752600"/>
                <a:gd name="connsiteY2" fmla="*/ 914400 h 1084397"/>
                <a:gd name="connsiteX3" fmla="*/ 0 w 1752600"/>
                <a:gd name="connsiteY3" fmla="*/ 914400 h 1084397"/>
                <a:gd name="connsiteX4" fmla="*/ 0 w 1752600"/>
                <a:gd name="connsiteY4" fmla="*/ 0 h 1084397"/>
                <a:gd name="connsiteX0" fmla="*/ 0 w 1752600"/>
                <a:gd name="connsiteY0" fmla="*/ 0 h 1045537"/>
                <a:gd name="connsiteX1" fmla="*/ 1752600 w 1752600"/>
                <a:gd name="connsiteY1" fmla="*/ 0 h 1045537"/>
                <a:gd name="connsiteX2" fmla="*/ 1752600 w 1752600"/>
                <a:gd name="connsiteY2" fmla="*/ 914400 h 1045537"/>
                <a:gd name="connsiteX3" fmla="*/ 0 w 1752600"/>
                <a:gd name="connsiteY3" fmla="*/ 914400 h 1045537"/>
                <a:gd name="connsiteX4" fmla="*/ 0 w 1752600"/>
                <a:gd name="connsiteY4" fmla="*/ 0 h 1045537"/>
                <a:gd name="connsiteX0" fmla="*/ 0 w 1752600"/>
                <a:gd name="connsiteY0" fmla="*/ 0 h 1037946"/>
                <a:gd name="connsiteX1" fmla="*/ 1752600 w 1752600"/>
                <a:gd name="connsiteY1" fmla="*/ 0 h 1037946"/>
                <a:gd name="connsiteX2" fmla="*/ 1752600 w 1752600"/>
                <a:gd name="connsiteY2" fmla="*/ 914400 h 1037946"/>
                <a:gd name="connsiteX3" fmla="*/ 0 w 1752600"/>
                <a:gd name="connsiteY3" fmla="*/ 914400 h 1037946"/>
                <a:gd name="connsiteX4" fmla="*/ 0 w 1752600"/>
                <a:gd name="connsiteY4" fmla="*/ 0 h 10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37946">
                  <a:moveTo>
                    <a:pt x="0" y="0"/>
                  </a:moveTo>
                  <a:lnTo>
                    <a:pt x="1752600" y="0"/>
                  </a:lnTo>
                  <a:lnTo>
                    <a:pt x="1752600" y="914400"/>
                  </a:lnTo>
                  <a:cubicBezTo>
                    <a:pt x="917388" y="699247"/>
                    <a:pt x="817282" y="1278964"/>
                    <a:pt x="0" y="914400"/>
                  </a:cubicBezTo>
                  <a:lnTo>
                    <a:pt x="0" y="0"/>
                  </a:lnTo>
                  <a:close/>
                </a:path>
              </a:pathLst>
            </a:custGeom>
            <a:solidFill>
              <a:schemeClr val="accent5">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67"/>
            </a:p>
          </p:txBody>
        </p:sp>
        <p:sp>
          <p:nvSpPr>
            <p:cNvPr id="19" name="Rectangle 15"/>
            <p:cNvSpPr/>
            <p:nvPr/>
          </p:nvSpPr>
          <p:spPr>
            <a:xfrm>
              <a:off x="6858000" y="3638550"/>
              <a:ext cx="1752600" cy="1037946"/>
            </a:xfrm>
            <a:custGeom>
              <a:avLst/>
              <a:gdLst>
                <a:gd name="connsiteX0" fmla="*/ 0 w 1752600"/>
                <a:gd name="connsiteY0" fmla="*/ 0 h 914400"/>
                <a:gd name="connsiteX1" fmla="*/ 1752600 w 1752600"/>
                <a:gd name="connsiteY1" fmla="*/ 0 h 914400"/>
                <a:gd name="connsiteX2" fmla="*/ 1752600 w 1752600"/>
                <a:gd name="connsiteY2" fmla="*/ 914400 h 914400"/>
                <a:gd name="connsiteX3" fmla="*/ 0 w 1752600"/>
                <a:gd name="connsiteY3" fmla="*/ 914400 h 914400"/>
                <a:gd name="connsiteX4" fmla="*/ 0 w 1752600"/>
                <a:gd name="connsiteY4" fmla="*/ 0 h 914400"/>
                <a:gd name="connsiteX0" fmla="*/ 0 w 1752600"/>
                <a:gd name="connsiteY0" fmla="*/ 0 h 1084397"/>
                <a:gd name="connsiteX1" fmla="*/ 1752600 w 1752600"/>
                <a:gd name="connsiteY1" fmla="*/ 0 h 1084397"/>
                <a:gd name="connsiteX2" fmla="*/ 1752600 w 1752600"/>
                <a:gd name="connsiteY2" fmla="*/ 914400 h 1084397"/>
                <a:gd name="connsiteX3" fmla="*/ 0 w 1752600"/>
                <a:gd name="connsiteY3" fmla="*/ 914400 h 1084397"/>
                <a:gd name="connsiteX4" fmla="*/ 0 w 1752600"/>
                <a:gd name="connsiteY4" fmla="*/ 0 h 1084397"/>
                <a:gd name="connsiteX0" fmla="*/ 0 w 1752600"/>
                <a:gd name="connsiteY0" fmla="*/ 0 h 1045537"/>
                <a:gd name="connsiteX1" fmla="*/ 1752600 w 1752600"/>
                <a:gd name="connsiteY1" fmla="*/ 0 h 1045537"/>
                <a:gd name="connsiteX2" fmla="*/ 1752600 w 1752600"/>
                <a:gd name="connsiteY2" fmla="*/ 914400 h 1045537"/>
                <a:gd name="connsiteX3" fmla="*/ 0 w 1752600"/>
                <a:gd name="connsiteY3" fmla="*/ 914400 h 1045537"/>
                <a:gd name="connsiteX4" fmla="*/ 0 w 1752600"/>
                <a:gd name="connsiteY4" fmla="*/ 0 h 1045537"/>
                <a:gd name="connsiteX0" fmla="*/ 0 w 1752600"/>
                <a:gd name="connsiteY0" fmla="*/ 0 h 1037946"/>
                <a:gd name="connsiteX1" fmla="*/ 1752600 w 1752600"/>
                <a:gd name="connsiteY1" fmla="*/ 0 h 1037946"/>
                <a:gd name="connsiteX2" fmla="*/ 1752600 w 1752600"/>
                <a:gd name="connsiteY2" fmla="*/ 914400 h 1037946"/>
                <a:gd name="connsiteX3" fmla="*/ 0 w 1752600"/>
                <a:gd name="connsiteY3" fmla="*/ 914400 h 1037946"/>
                <a:gd name="connsiteX4" fmla="*/ 0 w 1752600"/>
                <a:gd name="connsiteY4" fmla="*/ 0 h 10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37946">
                  <a:moveTo>
                    <a:pt x="0" y="0"/>
                  </a:moveTo>
                  <a:lnTo>
                    <a:pt x="1752600" y="0"/>
                  </a:lnTo>
                  <a:lnTo>
                    <a:pt x="1752600" y="914400"/>
                  </a:lnTo>
                  <a:cubicBezTo>
                    <a:pt x="917388" y="699247"/>
                    <a:pt x="817282" y="1278964"/>
                    <a:pt x="0" y="914400"/>
                  </a:cubicBezTo>
                  <a:lnTo>
                    <a:pt x="0" y="0"/>
                  </a:lnTo>
                  <a:close/>
                </a:path>
              </a:pathLst>
            </a:custGeom>
            <a:solidFill>
              <a:schemeClr val="accent5">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67"/>
            </a:p>
          </p:txBody>
        </p:sp>
        <p:sp>
          <p:nvSpPr>
            <p:cNvPr id="20" name="Rectangle 15"/>
            <p:cNvSpPr/>
            <p:nvPr/>
          </p:nvSpPr>
          <p:spPr>
            <a:xfrm>
              <a:off x="6736080" y="3714749"/>
              <a:ext cx="1752599" cy="1037945"/>
            </a:xfrm>
            <a:custGeom>
              <a:avLst/>
              <a:gdLst>
                <a:gd name="connsiteX0" fmla="*/ 0 w 1752600"/>
                <a:gd name="connsiteY0" fmla="*/ 0 h 914400"/>
                <a:gd name="connsiteX1" fmla="*/ 1752600 w 1752600"/>
                <a:gd name="connsiteY1" fmla="*/ 0 h 914400"/>
                <a:gd name="connsiteX2" fmla="*/ 1752600 w 1752600"/>
                <a:gd name="connsiteY2" fmla="*/ 914400 h 914400"/>
                <a:gd name="connsiteX3" fmla="*/ 0 w 1752600"/>
                <a:gd name="connsiteY3" fmla="*/ 914400 h 914400"/>
                <a:gd name="connsiteX4" fmla="*/ 0 w 1752600"/>
                <a:gd name="connsiteY4" fmla="*/ 0 h 914400"/>
                <a:gd name="connsiteX0" fmla="*/ 0 w 1752600"/>
                <a:gd name="connsiteY0" fmla="*/ 0 h 1084397"/>
                <a:gd name="connsiteX1" fmla="*/ 1752600 w 1752600"/>
                <a:gd name="connsiteY1" fmla="*/ 0 h 1084397"/>
                <a:gd name="connsiteX2" fmla="*/ 1752600 w 1752600"/>
                <a:gd name="connsiteY2" fmla="*/ 914400 h 1084397"/>
                <a:gd name="connsiteX3" fmla="*/ 0 w 1752600"/>
                <a:gd name="connsiteY3" fmla="*/ 914400 h 1084397"/>
                <a:gd name="connsiteX4" fmla="*/ 0 w 1752600"/>
                <a:gd name="connsiteY4" fmla="*/ 0 h 1084397"/>
                <a:gd name="connsiteX0" fmla="*/ 0 w 1752600"/>
                <a:gd name="connsiteY0" fmla="*/ 0 h 1045537"/>
                <a:gd name="connsiteX1" fmla="*/ 1752600 w 1752600"/>
                <a:gd name="connsiteY1" fmla="*/ 0 h 1045537"/>
                <a:gd name="connsiteX2" fmla="*/ 1752600 w 1752600"/>
                <a:gd name="connsiteY2" fmla="*/ 914400 h 1045537"/>
                <a:gd name="connsiteX3" fmla="*/ 0 w 1752600"/>
                <a:gd name="connsiteY3" fmla="*/ 914400 h 1045537"/>
                <a:gd name="connsiteX4" fmla="*/ 0 w 1752600"/>
                <a:gd name="connsiteY4" fmla="*/ 0 h 1045537"/>
                <a:gd name="connsiteX0" fmla="*/ 0 w 1752600"/>
                <a:gd name="connsiteY0" fmla="*/ 0 h 1037946"/>
                <a:gd name="connsiteX1" fmla="*/ 1752600 w 1752600"/>
                <a:gd name="connsiteY1" fmla="*/ 0 h 1037946"/>
                <a:gd name="connsiteX2" fmla="*/ 1752600 w 1752600"/>
                <a:gd name="connsiteY2" fmla="*/ 914400 h 1037946"/>
                <a:gd name="connsiteX3" fmla="*/ 0 w 1752600"/>
                <a:gd name="connsiteY3" fmla="*/ 914400 h 1037946"/>
                <a:gd name="connsiteX4" fmla="*/ 0 w 1752600"/>
                <a:gd name="connsiteY4" fmla="*/ 0 h 103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1037946">
                  <a:moveTo>
                    <a:pt x="0" y="0"/>
                  </a:moveTo>
                  <a:lnTo>
                    <a:pt x="1752600" y="0"/>
                  </a:lnTo>
                  <a:lnTo>
                    <a:pt x="1752600" y="914400"/>
                  </a:lnTo>
                  <a:cubicBezTo>
                    <a:pt x="917388" y="699247"/>
                    <a:pt x="817282" y="1278964"/>
                    <a:pt x="0" y="914400"/>
                  </a:cubicBezTo>
                  <a:lnTo>
                    <a:pt x="0" y="0"/>
                  </a:lnTo>
                  <a:close/>
                </a:path>
              </a:pathLst>
            </a:custGeom>
            <a:solidFill>
              <a:schemeClr val="accent5">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tIns="0" rtlCol="0" anchor="ctr">
              <a:normAutofit/>
            </a:bodyPr>
            <a:lstStyle/>
            <a:p>
              <a:pPr algn="ctr"/>
              <a:r>
                <a:rPr lang="en-US" sz="1867" dirty="0"/>
                <a:t>Step 3</a:t>
              </a:r>
            </a:p>
          </p:txBody>
        </p:sp>
      </p:grpSp>
      <p:sp>
        <p:nvSpPr>
          <p:cNvPr id="22" name="Flowchart: Decision 21"/>
          <p:cNvSpPr/>
          <p:nvPr/>
        </p:nvSpPr>
        <p:spPr>
          <a:xfrm>
            <a:off x="2425046" y="4533232"/>
            <a:ext cx="2369700" cy="1374605"/>
          </a:xfrm>
          <a:prstGeom prst="flowChartDecision">
            <a:avLst/>
          </a:prstGeom>
          <a:solidFill>
            <a:schemeClr val="tx2">
              <a:lumMod val="75000"/>
            </a:schemeClr>
          </a:solidFill>
          <a:ln>
            <a:solidFill>
              <a:schemeClr val="bg1">
                <a:lumMod val="95000"/>
              </a:schemeClr>
            </a:solidFill>
          </a:ln>
          <a:effectLst>
            <a:outerShdw blurRad="114300" dir="5400000" sx="90000" sy="-19000" rotWithShape="0">
              <a:prstClr val="black">
                <a:alpha val="18000"/>
              </a:prstClr>
            </a:outerShdw>
          </a:effectLst>
          <a:scene3d>
            <a:camera prst="orthographicFront"/>
            <a:lightRig rig="contrasting" dir="t"/>
          </a:scene3d>
          <a:sp3d prstMaterial="softEdge">
            <a:bevelT w="120650" prst="artDeco"/>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a:bodyPr>
          <a:lstStyle/>
          <a:p>
            <a:pPr algn="ctr"/>
            <a:r>
              <a:rPr lang="en-US" sz="1867" dirty="0"/>
              <a:t>Step 4</a:t>
            </a:r>
          </a:p>
        </p:txBody>
      </p:sp>
      <p:sp>
        <p:nvSpPr>
          <p:cNvPr id="23" name="Right Arrow 22"/>
          <p:cNvSpPr/>
          <p:nvPr/>
        </p:nvSpPr>
        <p:spPr>
          <a:xfrm>
            <a:off x="5004423" y="4757525"/>
            <a:ext cx="3273791" cy="917363"/>
          </a:xfrm>
          <a:prstGeom prst="rightArrow">
            <a:avLst>
              <a:gd name="adj1" fmla="val 38546"/>
              <a:gd name="adj2" fmla="val 54199"/>
            </a:avLst>
          </a:prstGeom>
          <a:gradFill>
            <a:gsLst>
              <a:gs pos="31000">
                <a:schemeClr val="tx1">
                  <a:lumMod val="57000"/>
                  <a:lumOff val="43000"/>
                </a:schemeClr>
              </a:gs>
              <a:gs pos="32000">
                <a:schemeClr val="tx1">
                  <a:lumMod val="64000"/>
                  <a:lumOff val="36000"/>
                </a:schemeClr>
              </a:gs>
            </a:gsLst>
            <a:lin ang="9300000" scaled="0"/>
          </a:gradFill>
          <a:ln>
            <a:solidFill>
              <a:schemeClr val="bg1">
                <a:lumMod val="85000"/>
              </a:schemeClr>
            </a:solidFill>
          </a:ln>
          <a:effectLst>
            <a:outerShdw blurRad="114300" dir="5400000" sx="90000" sy="-19000" rotWithShape="0">
              <a:prstClr val="black">
                <a:alpha val="18000"/>
              </a:prstClr>
            </a:outerShdw>
          </a:effectLst>
          <a:scene3d>
            <a:camera prst="orthographicFront"/>
            <a:lightRig rig="threePt" dir="t"/>
          </a:scene3d>
          <a:sp3d prstMaterial="metal">
            <a:bevelT w="69850" h="107950" prst="riblet"/>
          </a:sp3d>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normAutofit fontScale="70000" lnSpcReduction="20000"/>
          </a:bodyPr>
          <a:lstStyle/>
          <a:p>
            <a:pPr algn="ctr"/>
            <a:endParaRPr lang="en-US" sz="2400"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802" y="4120694"/>
            <a:ext cx="946311" cy="157560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774" y="1875740"/>
            <a:ext cx="1157471" cy="1681251"/>
          </a:xfrm>
          <a:prstGeom prst="rect">
            <a:avLst/>
          </a:prstGeom>
        </p:spPr>
      </p:pic>
    </p:spTree>
    <p:extLst>
      <p:ext uri="{BB962C8B-B14F-4D97-AF65-F5344CB8AC3E}">
        <p14:creationId xmlns:p14="http://schemas.microsoft.com/office/powerpoint/2010/main" val="3360659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3200" dirty="0"/>
              <a:t>SRMBOK &amp; ISO31000 Security Risk Assessment Model</a:t>
            </a:r>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87" r="8772" b="2"/>
          <a:stretch/>
        </p:blipFill>
        <p:spPr>
          <a:xfrm>
            <a:off x="5104663" y="10"/>
            <a:ext cx="7087337" cy="6857990"/>
          </a:xfrm>
          <a:prstGeom prst="rect">
            <a:avLst/>
          </a:prstGeom>
        </p:spPr>
      </p:pic>
    </p:spTree>
    <p:extLst>
      <p:ext uri="{BB962C8B-B14F-4D97-AF65-F5344CB8AC3E}">
        <p14:creationId xmlns:p14="http://schemas.microsoft.com/office/powerpoint/2010/main" val="206361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3D9E-048E-2741-91A9-48997E6B0D00}"/>
              </a:ext>
            </a:extLst>
          </p:cNvPr>
          <p:cNvSpPr>
            <a:spLocks noGrp="1"/>
          </p:cNvSpPr>
          <p:nvPr>
            <p:ph type="title"/>
          </p:nvPr>
        </p:nvSpPr>
        <p:spPr>
          <a:xfrm>
            <a:off x="648929" y="629266"/>
            <a:ext cx="5127031" cy="1676603"/>
          </a:xfrm>
        </p:spPr>
        <p:txBody>
          <a:bodyPr>
            <a:normAutofit/>
          </a:bodyPr>
          <a:lstStyle/>
          <a:p>
            <a:r>
              <a:rPr lang="en-US" dirty="0"/>
              <a:t>Treatments</a:t>
            </a:r>
          </a:p>
        </p:txBody>
      </p:sp>
      <p:sp>
        <p:nvSpPr>
          <p:cNvPr id="9" name="Content Placeholder 8">
            <a:extLst>
              <a:ext uri="{FF2B5EF4-FFF2-40B4-BE49-F238E27FC236}">
                <a16:creationId xmlns:a16="http://schemas.microsoft.com/office/drawing/2014/main" id="{9086D0A0-BCE1-46B7-AF7F-7297EFDB4055}"/>
              </a:ext>
            </a:extLst>
          </p:cNvPr>
          <p:cNvSpPr>
            <a:spLocks noGrp="1"/>
          </p:cNvSpPr>
          <p:nvPr>
            <p:ph idx="1"/>
          </p:nvPr>
        </p:nvSpPr>
        <p:spPr>
          <a:xfrm>
            <a:off x="648930" y="2438400"/>
            <a:ext cx="5127029" cy="3785419"/>
          </a:xfrm>
        </p:spPr>
        <p:txBody>
          <a:bodyPr>
            <a:normAutofit/>
          </a:bodyPr>
          <a:lstStyle/>
          <a:p>
            <a:endParaRPr lang="en-US" sz="2000"/>
          </a:p>
        </p:txBody>
      </p:sp>
      <p:pic>
        <p:nvPicPr>
          <p:cNvPr id="5" name="Content Placeholder 4" descr="A picture containing screenshot&#10;&#10;Description automatically generated">
            <a:extLst>
              <a:ext uri="{FF2B5EF4-FFF2-40B4-BE49-F238E27FC236}">
                <a16:creationId xmlns:a16="http://schemas.microsoft.com/office/drawing/2014/main" id="{33625891-3D48-C942-ABFA-BA3B01CC6148}"/>
              </a:ext>
            </a:extLst>
          </p:cNvPr>
          <p:cNvPicPr>
            <a:picLocks noChangeAspect="1"/>
          </p:cNvPicPr>
          <p:nvPr/>
        </p:nvPicPr>
        <p:blipFill rotWithShape="1">
          <a:blip r:embed="rId2">
            <a:extLst>
              <a:ext uri="{28A0092B-C50C-407E-A947-70E740481C1C}">
                <a14:useLocalDpi xmlns:a14="http://schemas.microsoft.com/office/drawing/2010/main" val="0"/>
              </a:ext>
            </a:extLst>
          </a:blip>
          <a:srcRect r="1" b="1369"/>
          <a:stretch/>
        </p:blipFill>
        <p:spPr>
          <a:xfrm>
            <a:off x="6090612" y="10"/>
            <a:ext cx="6101387" cy="6857990"/>
          </a:xfrm>
          <a:prstGeom prst="rect">
            <a:avLst/>
          </a:prstGeom>
          <a:effectLst/>
        </p:spPr>
      </p:pic>
    </p:spTree>
    <p:extLst>
      <p:ext uri="{BB962C8B-B14F-4D97-AF65-F5344CB8AC3E}">
        <p14:creationId xmlns:p14="http://schemas.microsoft.com/office/powerpoint/2010/main" val="2936840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086D0A0-BCE1-46B7-AF7F-7297EFDB4055}"/>
              </a:ext>
            </a:extLst>
          </p:cNvPr>
          <p:cNvSpPr>
            <a:spLocks noGrp="1"/>
          </p:cNvSpPr>
          <p:nvPr>
            <p:ph idx="1"/>
          </p:nvPr>
        </p:nvSpPr>
        <p:spPr>
          <a:xfrm>
            <a:off x="648930" y="2438400"/>
            <a:ext cx="5127029" cy="3785419"/>
          </a:xfrm>
        </p:spPr>
        <p:txBody>
          <a:bodyPr>
            <a:normAutofit/>
          </a:bodyPr>
          <a:lstStyle/>
          <a:p>
            <a:endParaRPr lang="en-US" sz="2000"/>
          </a:p>
        </p:txBody>
      </p:sp>
      <p:pic>
        <p:nvPicPr>
          <p:cNvPr id="5" name="Content Placeholder 4" descr="A picture containing screenshot&#10;&#10;Description automatically generated">
            <a:extLst>
              <a:ext uri="{FF2B5EF4-FFF2-40B4-BE49-F238E27FC236}">
                <a16:creationId xmlns:a16="http://schemas.microsoft.com/office/drawing/2014/main" id="{33625891-3D48-C942-ABFA-BA3B01CC6148}"/>
              </a:ext>
            </a:extLst>
          </p:cNvPr>
          <p:cNvPicPr>
            <a:picLocks noChangeAspect="1"/>
          </p:cNvPicPr>
          <p:nvPr/>
        </p:nvPicPr>
        <p:blipFill rotWithShape="1">
          <a:blip r:embed="rId2">
            <a:extLst>
              <a:ext uri="{28A0092B-C50C-407E-A947-70E740481C1C}">
                <a14:useLocalDpi xmlns:a14="http://schemas.microsoft.com/office/drawing/2010/main" val="0"/>
              </a:ext>
            </a:extLst>
          </a:blip>
          <a:srcRect r="1" b="1369"/>
          <a:stretch/>
        </p:blipFill>
        <p:spPr>
          <a:xfrm>
            <a:off x="1487130" y="0"/>
            <a:ext cx="10704870" cy="12032328"/>
          </a:xfrm>
          <a:prstGeom prst="rect">
            <a:avLst/>
          </a:prstGeom>
          <a:effectLst/>
        </p:spPr>
      </p:pic>
      <p:sp>
        <p:nvSpPr>
          <p:cNvPr id="4" name="Title 3">
            <a:extLst>
              <a:ext uri="{FF2B5EF4-FFF2-40B4-BE49-F238E27FC236}">
                <a16:creationId xmlns:a16="http://schemas.microsoft.com/office/drawing/2014/main" id="{20B5E55F-F5D3-4C44-9B8B-B843823F37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29098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086D0A0-BCE1-46B7-AF7F-7297EFDB4055}"/>
              </a:ext>
            </a:extLst>
          </p:cNvPr>
          <p:cNvSpPr>
            <a:spLocks noGrp="1"/>
          </p:cNvSpPr>
          <p:nvPr>
            <p:ph idx="1"/>
          </p:nvPr>
        </p:nvSpPr>
        <p:spPr>
          <a:xfrm>
            <a:off x="648930" y="2438400"/>
            <a:ext cx="5127029" cy="3785419"/>
          </a:xfrm>
        </p:spPr>
        <p:txBody>
          <a:bodyPr>
            <a:normAutofit/>
          </a:bodyPr>
          <a:lstStyle/>
          <a:p>
            <a:endParaRPr lang="en-US" sz="2000"/>
          </a:p>
        </p:txBody>
      </p:sp>
      <p:pic>
        <p:nvPicPr>
          <p:cNvPr id="5" name="Content Placeholder 4" descr="A picture containing screenshot&#10;&#10;Description automatically generated">
            <a:extLst>
              <a:ext uri="{FF2B5EF4-FFF2-40B4-BE49-F238E27FC236}">
                <a16:creationId xmlns:a16="http://schemas.microsoft.com/office/drawing/2014/main" id="{33625891-3D48-C942-ABFA-BA3B01CC6148}"/>
              </a:ext>
            </a:extLst>
          </p:cNvPr>
          <p:cNvPicPr>
            <a:picLocks noChangeAspect="1"/>
          </p:cNvPicPr>
          <p:nvPr/>
        </p:nvPicPr>
        <p:blipFill rotWithShape="1">
          <a:blip r:embed="rId2">
            <a:extLst>
              <a:ext uri="{28A0092B-C50C-407E-A947-70E740481C1C}">
                <a14:useLocalDpi xmlns:a14="http://schemas.microsoft.com/office/drawing/2010/main" val="0"/>
              </a:ext>
            </a:extLst>
          </a:blip>
          <a:srcRect r="1" b="1369"/>
          <a:stretch/>
        </p:blipFill>
        <p:spPr>
          <a:xfrm>
            <a:off x="1487130" y="-5381983"/>
            <a:ext cx="10704870" cy="12032328"/>
          </a:xfrm>
          <a:prstGeom prst="rect">
            <a:avLst/>
          </a:prstGeom>
          <a:effectLst/>
        </p:spPr>
      </p:pic>
      <p:sp>
        <p:nvSpPr>
          <p:cNvPr id="4" name="Title 3">
            <a:extLst>
              <a:ext uri="{FF2B5EF4-FFF2-40B4-BE49-F238E27FC236}">
                <a16:creationId xmlns:a16="http://schemas.microsoft.com/office/drawing/2014/main" id="{20B5E55F-F5D3-4C44-9B8B-B843823F37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31620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14EC3-9BD6-234E-AE23-2F9CC72A6EF9}"/>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solidFill>
                  <a:schemeClr val="bg1"/>
                </a:solidFill>
              </a:rPr>
              <a:t>One Page Per Treatment Security Plan</a:t>
            </a:r>
          </a:p>
        </p:txBody>
      </p:sp>
      <p:pic>
        <p:nvPicPr>
          <p:cNvPr id="5" name="Content Placeholder 4" descr="A screenshot of a cell phone&#10;&#10;Description automatically generated">
            <a:extLst>
              <a:ext uri="{FF2B5EF4-FFF2-40B4-BE49-F238E27FC236}">
                <a16:creationId xmlns:a16="http://schemas.microsoft.com/office/drawing/2014/main" id="{15693A4A-3336-0746-88F0-015E50DAC4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77" r="1849" b="-1"/>
          <a:stretch/>
        </p:blipFill>
        <p:spPr>
          <a:xfrm>
            <a:off x="4654297" y="10"/>
            <a:ext cx="7537704" cy="6857990"/>
          </a:xfrm>
          <a:prstGeom prst="rect">
            <a:avLst/>
          </a:prstGeom>
        </p:spPr>
      </p:pic>
    </p:spTree>
    <p:extLst>
      <p:ext uri="{BB962C8B-B14F-4D97-AF65-F5344CB8AC3E}">
        <p14:creationId xmlns:p14="http://schemas.microsoft.com/office/powerpoint/2010/main" val="2008611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4EC3-9BD6-234E-AE23-2F9CC72A6EF9}"/>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dirty="0"/>
              <a:t>One Page Per Treatment Security Plan</a:t>
            </a:r>
          </a:p>
        </p:txBody>
      </p:sp>
      <p:graphicFrame>
        <p:nvGraphicFramePr>
          <p:cNvPr id="33" name="Content Placeholder 3">
            <a:extLst>
              <a:ext uri="{FF2B5EF4-FFF2-40B4-BE49-F238E27FC236}">
                <a16:creationId xmlns:a16="http://schemas.microsoft.com/office/drawing/2014/main" id="{1C311D20-1892-4767-A874-C21C49E69AA0}"/>
              </a:ext>
            </a:extLst>
          </p:cNvPr>
          <p:cNvGraphicFramePr>
            <a:graphicFrameLocks noGrp="1"/>
          </p:cNvGraphicFramePr>
          <p:nvPr>
            <p:ph idx="1"/>
            <p:extLst>
              <p:ext uri="{D42A27DB-BD31-4B8C-83A1-F6EECF244321}">
                <p14:modId xmlns:p14="http://schemas.microsoft.com/office/powerpoint/2010/main" val="19480595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6617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picture containing ware, chain, black, sitting&#10;&#10;Description automatically generated">
            <a:extLst>
              <a:ext uri="{FF2B5EF4-FFF2-40B4-BE49-F238E27FC236}">
                <a16:creationId xmlns:a16="http://schemas.microsoft.com/office/drawing/2014/main" id="{E35AEE61-3F92-8246-9CA1-E7897EC1FCE3}"/>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6E633E2-8EB9-D14D-9571-C2644B14F7E8}"/>
              </a:ext>
            </a:extLst>
          </p:cNvPr>
          <p:cNvSpPr>
            <a:spLocks noGrp="1"/>
          </p:cNvSpPr>
          <p:nvPr>
            <p:ph type="title"/>
          </p:nvPr>
        </p:nvSpPr>
        <p:spPr>
          <a:xfrm>
            <a:off x="618062" y="4185749"/>
            <a:ext cx="9265771" cy="622836"/>
          </a:xfrm>
        </p:spPr>
        <p:txBody>
          <a:bodyPr>
            <a:normAutofit/>
          </a:bodyPr>
          <a:lstStyle/>
          <a:p>
            <a:r>
              <a:rPr lang="en-US" sz="3600" dirty="0"/>
              <a:t>The Weakest Link = Swiss Cheese</a:t>
            </a:r>
          </a:p>
        </p:txBody>
      </p:sp>
      <p:sp>
        <p:nvSpPr>
          <p:cNvPr id="9" name="Content Placeholder 8">
            <a:extLst>
              <a:ext uri="{FF2B5EF4-FFF2-40B4-BE49-F238E27FC236}">
                <a16:creationId xmlns:a16="http://schemas.microsoft.com/office/drawing/2014/main" id="{D0F45D09-032A-4EA9-B3AD-275182F022BF}"/>
              </a:ext>
            </a:extLst>
          </p:cNvPr>
          <p:cNvSpPr>
            <a:spLocks noGrp="1"/>
          </p:cNvSpPr>
          <p:nvPr>
            <p:ph idx="1"/>
          </p:nvPr>
        </p:nvSpPr>
        <p:spPr>
          <a:xfrm>
            <a:off x="618063" y="4856921"/>
            <a:ext cx="9565028" cy="1249240"/>
          </a:xfrm>
        </p:spPr>
        <p:txBody>
          <a:bodyPr>
            <a:normAutofit/>
          </a:bodyPr>
          <a:lstStyle/>
          <a:p>
            <a:pPr marL="0" indent="0">
              <a:buNone/>
            </a:pPr>
            <a:r>
              <a:rPr lang="en-US" sz="1800" dirty="0"/>
              <a:t>Equally important is the causal chain</a:t>
            </a:r>
          </a:p>
        </p:txBody>
      </p:sp>
    </p:spTree>
    <p:extLst>
      <p:ext uri="{BB962C8B-B14F-4D97-AF65-F5344CB8AC3E}">
        <p14:creationId xmlns:p14="http://schemas.microsoft.com/office/powerpoint/2010/main" val="227589773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picture containing red, woman, girl, black&#10;&#10;Description automatically generated">
            <a:extLst>
              <a:ext uri="{FF2B5EF4-FFF2-40B4-BE49-F238E27FC236}">
                <a16:creationId xmlns:a16="http://schemas.microsoft.com/office/drawing/2014/main" id="{89747565-7F5F-AA46-8257-C8BEADF386D2}"/>
              </a:ext>
            </a:extLst>
          </p:cNvPr>
          <p:cNvPicPr>
            <a:picLocks noChangeAspect="1"/>
          </p:cNvPicPr>
          <p:nvPr/>
        </p:nvPicPr>
        <p:blipFill rotWithShape="1">
          <a:blip r:embed="rId2">
            <a:extLst>
              <a:ext uri="{28A0092B-C50C-407E-A947-70E740481C1C}">
                <a14:useLocalDpi xmlns:a14="http://schemas.microsoft.com/office/drawing/2010/main" val="0"/>
              </a:ext>
            </a:extLst>
          </a:blip>
          <a:srcRect t="11457" r="-1" b="9851"/>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59987D8-CD54-E34D-83B5-78ED9E67593B}"/>
              </a:ext>
            </a:extLst>
          </p:cNvPr>
          <p:cNvSpPr>
            <a:spLocks noGrp="1"/>
          </p:cNvSpPr>
          <p:nvPr>
            <p:ph type="title"/>
          </p:nvPr>
        </p:nvSpPr>
        <p:spPr>
          <a:xfrm>
            <a:off x="618062" y="4185749"/>
            <a:ext cx="9265771" cy="622836"/>
          </a:xfrm>
        </p:spPr>
        <p:txBody>
          <a:bodyPr>
            <a:normAutofit/>
          </a:bodyPr>
          <a:lstStyle/>
          <a:p>
            <a:r>
              <a:rPr lang="en-US" sz="3600" dirty="0"/>
              <a:t>Unintended consequences</a:t>
            </a:r>
          </a:p>
        </p:txBody>
      </p:sp>
      <p:sp>
        <p:nvSpPr>
          <p:cNvPr id="9" name="Content Placeholder 8">
            <a:extLst>
              <a:ext uri="{FF2B5EF4-FFF2-40B4-BE49-F238E27FC236}">
                <a16:creationId xmlns:a16="http://schemas.microsoft.com/office/drawing/2014/main" id="{3FF7E83C-57EA-4E4A-8ED6-3C667FC0EBCE}"/>
              </a:ext>
            </a:extLst>
          </p:cNvPr>
          <p:cNvSpPr>
            <a:spLocks noGrp="1"/>
          </p:cNvSpPr>
          <p:nvPr>
            <p:ph idx="1"/>
          </p:nvPr>
        </p:nvSpPr>
        <p:spPr>
          <a:xfrm>
            <a:off x="618063" y="4856921"/>
            <a:ext cx="9565028" cy="1249240"/>
          </a:xfrm>
        </p:spPr>
        <p:txBody>
          <a:bodyPr>
            <a:normAutofit/>
          </a:bodyPr>
          <a:lstStyle/>
          <a:p>
            <a:endParaRPr lang="en-US" sz="1800"/>
          </a:p>
        </p:txBody>
      </p:sp>
    </p:spTree>
    <p:extLst>
      <p:ext uri="{BB962C8B-B14F-4D97-AF65-F5344CB8AC3E}">
        <p14:creationId xmlns:p14="http://schemas.microsoft.com/office/powerpoint/2010/main" val="258127407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sitting, grass, water&#10;&#10;Description automatically generated">
            <a:extLst>
              <a:ext uri="{FF2B5EF4-FFF2-40B4-BE49-F238E27FC236}">
                <a16:creationId xmlns:a16="http://schemas.microsoft.com/office/drawing/2014/main" id="{52536A3B-032F-9C4D-B4F5-E84FD5307A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41" b="12689"/>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A5B4B76-5D57-B846-AC81-EF7105475069}"/>
              </a:ext>
            </a:extLst>
          </p:cNvPr>
          <p:cNvSpPr>
            <a:spLocks noGrp="1"/>
          </p:cNvSpPr>
          <p:nvPr>
            <p:ph type="title"/>
          </p:nvPr>
        </p:nvSpPr>
        <p:spPr>
          <a:xfrm>
            <a:off x="841248" y="4199861"/>
            <a:ext cx="8856059" cy="1336826"/>
          </a:xfrm>
        </p:spPr>
        <p:txBody>
          <a:bodyPr vert="horz" lIns="91440" tIns="45720" rIns="91440" bIns="45720" rtlCol="0" anchor="b">
            <a:normAutofit/>
          </a:bodyPr>
          <a:lstStyle/>
          <a:p>
            <a:r>
              <a:rPr lang="en-US" sz="5400" dirty="0">
                <a:solidFill>
                  <a:srgbClr val="FFFFFF"/>
                </a:solidFill>
              </a:rPr>
              <a:t>Downstream events</a:t>
            </a:r>
          </a:p>
        </p:txBody>
      </p:sp>
    </p:spTree>
    <p:extLst>
      <p:ext uri="{BB962C8B-B14F-4D97-AF65-F5344CB8AC3E}">
        <p14:creationId xmlns:p14="http://schemas.microsoft.com/office/powerpoint/2010/main" val="988600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BCEA90-F7D5-4EC1-9BE2-5A49A20F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48F91B-FA65-4A06-A177-8CCF7EBC8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78410" cy="6195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domino_effect_10135.mp4" descr="domino_effect_10135.mp4">
            <a:hlinkClick r:id="" action="ppaction://media"/>
            <a:extLst>
              <a:ext uri="{FF2B5EF4-FFF2-40B4-BE49-F238E27FC236}">
                <a16:creationId xmlns:a16="http://schemas.microsoft.com/office/drawing/2014/main" id="{49867C10-6A7F-B14D-9C1E-C1B09BFCDE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alphaModFix amt="30000"/>
          </a:blip>
          <a:stretch>
            <a:fillRect/>
          </a:stretch>
        </p:blipFill>
        <p:spPr>
          <a:xfrm>
            <a:off x="589271" y="0"/>
            <a:ext cx="11013460" cy="6195072"/>
          </a:xfrm>
          <a:prstGeom prst="rect">
            <a:avLst/>
          </a:prstGeom>
        </p:spPr>
      </p:pic>
      <p:sp>
        <p:nvSpPr>
          <p:cNvPr id="13" name="Graphic 14">
            <a:extLst>
              <a:ext uri="{FF2B5EF4-FFF2-40B4-BE49-F238E27FC236}">
                <a16:creationId xmlns:a16="http://schemas.microsoft.com/office/drawing/2014/main" id="{2CF7CF5F-D747-47B3-80B1-839275044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0" y="-2"/>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00F3D70-9872-4047-937A-CACE3937DE06}"/>
              </a:ext>
            </a:extLst>
          </p:cNvPr>
          <p:cNvSpPr>
            <a:spLocks noGrp="1"/>
          </p:cNvSpPr>
          <p:nvPr>
            <p:ph type="title"/>
          </p:nvPr>
        </p:nvSpPr>
        <p:spPr>
          <a:xfrm>
            <a:off x="1403632" y="914399"/>
            <a:ext cx="9283781" cy="2595563"/>
          </a:xfrm>
        </p:spPr>
        <p:txBody>
          <a:bodyPr vert="horz" lIns="91440" tIns="45720" rIns="91440" bIns="45720" rtlCol="0" anchor="b">
            <a:normAutofit/>
          </a:bodyPr>
          <a:lstStyle/>
          <a:p>
            <a:pPr algn="ctr"/>
            <a:r>
              <a:rPr lang="en-US" sz="5000" kern="1200" dirty="0">
                <a:solidFill>
                  <a:schemeClr val="bg1"/>
                </a:solidFill>
                <a:latin typeface="+mj-lt"/>
                <a:ea typeface="+mj-ea"/>
                <a:cs typeface="+mj-cs"/>
              </a:rPr>
              <a:t>Risk </a:t>
            </a:r>
            <a:r>
              <a:rPr lang="en-US" sz="5000" kern="1200" dirty="0">
                <a:solidFill>
                  <a:schemeClr val="bg1"/>
                </a:solidFill>
                <a:latin typeface="+mj-lt"/>
                <a:ea typeface="+mj-ea"/>
                <a:cs typeface="+mj-cs"/>
                <a:sym typeface="Wingdings" pitchFamily="2" charset="2"/>
              </a:rPr>
              <a:t> Treatment  Risk</a:t>
            </a:r>
            <a:endParaRPr lang="en-US" sz="5000" kern="1200" dirty="0">
              <a:solidFill>
                <a:schemeClr val="bg1"/>
              </a:solidFill>
              <a:latin typeface="+mj-lt"/>
              <a:ea typeface="+mj-ea"/>
              <a:cs typeface="+mj-cs"/>
            </a:endParaRPr>
          </a:p>
        </p:txBody>
      </p:sp>
      <p:sp>
        <p:nvSpPr>
          <p:cNvPr id="15" name="Graphic 14">
            <a:extLst>
              <a:ext uri="{FF2B5EF4-FFF2-40B4-BE49-F238E27FC236}">
                <a16:creationId xmlns:a16="http://schemas.microsoft.com/office/drawing/2014/main" id="{820B6604-1FF9-43F5-AC47-3D41CB2F5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48800" y="4111379"/>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solidFill>
          <a:ln w="9525"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98779F6-5395-4B82-BDCB-4ADF6A5B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73"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raphic 14">
            <a:extLst>
              <a:ext uri="{FF2B5EF4-FFF2-40B4-BE49-F238E27FC236}">
                <a16:creationId xmlns:a16="http://schemas.microsoft.com/office/drawing/2014/main" id="{CE1108CD-786E-4304-9504-9C5AD648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448800" y="-1"/>
            <a:ext cx="2743200" cy="2746621"/>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bg1">
              <a:alpha val="25000"/>
            </a:schemeClr>
          </a:solidFill>
          <a:ln w="9525" cap="flat">
            <a:noFill/>
            <a:prstDash val="solid"/>
            <a:miter/>
          </a:ln>
        </p:spPr>
        <p:txBody>
          <a:bodyPr rtlCol="0" anchor="ctr"/>
          <a:lstStyle/>
          <a:p>
            <a:endParaRPr lang="en-US"/>
          </a:p>
        </p:txBody>
      </p:sp>
      <p:sp>
        <p:nvSpPr>
          <p:cNvPr id="21" name="Rectangle 20">
            <a:extLst>
              <a:ext uri="{FF2B5EF4-FFF2-40B4-BE49-F238E27FC236}">
                <a16:creationId xmlns:a16="http://schemas.microsoft.com/office/drawing/2014/main" id="{C70191CD-D48F-4F7A-8077-0380603A2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12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295B-0DBD-BD4B-8FED-712B705CF689}"/>
              </a:ext>
            </a:extLst>
          </p:cNvPr>
          <p:cNvSpPr>
            <a:spLocks noGrp="1"/>
          </p:cNvSpPr>
          <p:nvPr>
            <p:ph type="title"/>
          </p:nvPr>
        </p:nvSpPr>
        <p:spPr/>
        <p:txBody>
          <a:bodyPr/>
          <a:lstStyle/>
          <a:p>
            <a:endParaRPr lang="en-US" dirty="0"/>
          </a:p>
        </p:txBody>
      </p:sp>
      <p:pic>
        <p:nvPicPr>
          <p:cNvPr id="5" name="Content Placeholder 4" descr="A close up of text on a white background&#10;&#10;Description automatically generated">
            <a:extLst>
              <a:ext uri="{FF2B5EF4-FFF2-40B4-BE49-F238E27FC236}">
                <a16:creationId xmlns:a16="http://schemas.microsoft.com/office/drawing/2014/main" id="{B4204519-DE91-1649-81C4-6689420574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079632" y="-589158"/>
            <a:ext cx="6248331" cy="8036315"/>
          </a:xfrm>
        </p:spPr>
      </p:pic>
    </p:spTree>
    <p:extLst>
      <p:ext uri="{BB962C8B-B14F-4D97-AF65-F5344CB8AC3E}">
        <p14:creationId xmlns:p14="http://schemas.microsoft.com/office/powerpoint/2010/main" val="1872160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1F781927-E172-C748-A502-771062EDE8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32"/>
          <a:stretch/>
        </p:blipFill>
        <p:spPr>
          <a:xfrm>
            <a:off x="595649" y="81553"/>
            <a:ext cx="11000701" cy="6694894"/>
          </a:xfrm>
          <a:prstGeom prst="rect">
            <a:avLst/>
          </a:prstGeom>
        </p:spPr>
      </p:pic>
    </p:spTree>
    <p:extLst>
      <p:ext uri="{BB962C8B-B14F-4D97-AF65-F5344CB8AC3E}">
        <p14:creationId xmlns:p14="http://schemas.microsoft.com/office/powerpoint/2010/main" val="3243709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AF5F-6719-0C42-9DB6-933708661ADC}"/>
              </a:ext>
            </a:extLst>
          </p:cNvPr>
          <p:cNvSpPr>
            <a:spLocks noGrp="1"/>
          </p:cNvSpPr>
          <p:nvPr>
            <p:ph type="title"/>
          </p:nvPr>
        </p:nvSpPr>
        <p:spPr>
          <a:xfrm>
            <a:off x="648929" y="629266"/>
            <a:ext cx="3651467" cy="1676603"/>
          </a:xfrm>
        </p:spPr>
        <p:txBody>
          <a:bodyPr>
            <a:normAutofit/>
          </a:bodyPr>
          <a:lstStyle/>
          <a:p>
            <a:r>
              <a:rPr lang="en-US"/>
              <a:t>Bow-Tie Table</a:t>
            </a:r>
            <a:endParaRPr lang="en-US" dirty="0"/>
          </a:p>
        </p:txBody>
      </p:sp>
      <p:sp>
        <p:nvSpPr>
          <p:cNvPr id="11" name="Content Placeholder 8">
            <a:extLst>
              <a:ext uri="{FF2B5EF4-FFF2-40B4-BE49-F238E27FC236}">
                <a16:creationId xmlns:a16="http://schemas.microsoft.com/office/drawing/2014/main" id="{51886F54-1880-4124-98C1-C6688657681F}"/>
              </a:ext>
            </a:extLst>
          </p:cNvPr>
          <p:cNvSpPr>
            <a:spLocks noGrp="1"/>
          </p:cNvSpPr>
          <p:nvPr>
            <p:ph idx="1"/>
          </p:nvPr>
        </p:nvSpPr>
        <p:spPr>
          <a:xfrm>
            <a:off x="648931" y="2438400"/>
            <a:ext cx="3651466" cy="3785419"/>
          </a:xfrm>
        </p:spPr>
        <p:txBody>
          <a:bodyPr>
            <a:normAutofit/>
          </a:bodyPr>
          <a:lstStyle/>
          <a:p>
            <a:endParaRPr lang="en-US" sz="1800"/>
          </a:p>
        </p:txBody>
      </p:sp>
      <p:pic>
        <p:nvPicPr>
          <p:cNvPr id="5" name="Content Placeholder 4" descr="A screenshot of a cell phone&#10;&#10;Description automatically generated">
            <a:extLst>
              <a:ext uri="{FF2B5EF4-FFF2-40B4-BE49-F238E27FC236}">
                <a16:creationId xmlns:a16="http://schemas.microsoft.com/office/drawing/2014/main" id="{F5C10DB6-A3CF-D04A-AFDB-245884747B27}"/>
              </a:ext>
            </a:extLst>
          </p:cNvPr>
          <p:cNvPicPr>
            <a:picLocks noChangeAspect="1"/>
          </p:cNvPicPr>
          <p:nvPr/>
        </p:nvPicPr>
        <p:blipFill rotWithShape="1">
          <a:blip r:embed="rId2">
            <a:extLst>
              <a:ext uri="{28A0092B-C50C-407E-A947-70E740481C1C}">
                <a14:useLocalDpi xmlns:a14="http://schemas.microsoft.com/office/drawing/2010/main" val="0"/>
              </a:ext>
            </a:extLst>
          </a:blip>
          <a:srcRect l="852" r="1777"/>
          <a:stretch/>
        </p:blipFill>
        <p:spPr>
          <a:xfrm>
            <a:off x="3168065" y="0"/>
            <a:ext cx="9023935" cy="6857990"/>
          </a:xfrm>
          <a:prstGeom prst="rect">
            <a:avLst/>
          </a:prstGeom>
          <a:effectLst/>
        </p:spPr>
      </p:pic>
    </p:spTree>
    <p:extLst>
      <p:ext uri="{BB962C8B-B14F-4D97-AF65-F5344CB8AC3E}">
        <p14:creationId xmlns:p14="http://schemas.microsoft.com/office/powerpoint/2010/main" val="407831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DA37-9338-5249-B6F4-3AAFB2403469}"/>
              </a:ext>
            </a:extLst>
          </p:cNvPr>
          <p:cNvSpPr>
            <a:spLocks noGrp="1"/>
          </p:cNvSpPr>
          <p:nvPr>
            <p:ph type="title"/>
          </p:nvPr>
        </p:nvSpPr>
        <p:spPr/>
        <p:txBody>
          <a:bodyPr/>
          <a:lstStyle/>
          <a:p>
            <a:endParaRPr lang="en-US"/>
          </a:p>
        </p:txBody>
      </p:sp>
      <p:pic>
        <p:nvPicPr>
          <p:cNvPr id="5" name="Content Placeholder 4" descr="A picture containing metal, sitting, many, street&#10;&#10;Description automatically generated">
            <a:extLst>
              <a:ext uri="{FF2B5EF4-FFF2-40B4-BE49-F238E27FC236}">
                <a16:creationId xmlns:a16="http://schemas.microsoft.com/office/drawing/2014/main" id="{CF5B9996-7C7F-9B48-830A-13F1DE2243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06840" cy="6595872"/>
          </a:xfrm>
        </p:spPr>
      </p:pic>
    </p:spTree>
    <p:extLst>
      <p:ext uri="{BB962C8B-B14F-4D97-AF65-F5344CB8AC3E}">
        <p14:creationId xmlns:p14="http://schemas.microsoft.com/office/powerpoint/2010/main" val="638320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58836"/>
            <a:ext cx="606972" cy="3699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clock&#10;&#10;Description automatically generated">
            <a:extLst>
              <a:ext uri="{FF2B5EF4-FFF2-40B4-BE49-F238E27FC236}">
                <a16:creationId xmlns:a16="http://schemas.microsoft.com/office/drawing/2014/main" id="{84564D52-5830-534E-984C-054400AFF2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8" b="13103"/>
          <a:stretch/>
        </p:blipFill>
        <p:spPr>
          <a:xfrm rot="5400000">
            <a:off x="3043686" y="-3031497"/>
            <a:ext cx="6154194" cy="12241570"/>
          </a:xfrm>
          <a:prstGeom prst="rect">
            <a:avLst/>
          </a:prstGeom>
        </p:spPr>
      </p:pic>
      <p:grpSp>
        <p:nvGrpSpPr>
          <p:cNvPr id="16" name="Group 15">
            <a:extLst>
              <a:ext uri="{FF2B5EF4-FFF2-40B4-BE49-F238E27FC236}">
                <a16:creationId xmlns:a16="http://schemas.microsoft.com/office/drawing/2014/main" id="{391021FB-218F-4441-88C5-259B444A2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AFA36390-00DD-442B-A198-F5CB7C48C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10449F6-E372-4C43-829D-A4A25648E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E5E19BC-AE5C-4C8F-956F-384B5D2C1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2251329-6007-4DCE-85AD-36D22A065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76E12B1C-E2D7-4FBA-BF1C-5337B337C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617C3490-8B39-4670-BD1C-AC7C3ADC5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60D6530-8464-4D8D-85AC-8238EF868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CC2B307-BFF6-4CCE-B9A8-929FF9620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8061C776-6141-4067-805C-AC0C4BBB8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F3924A29-F59C-4C69-AD2F-0FABFB497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BED0ADD-46FE-434E-94E2-F15777533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10847F95-21B0-418D-9BF7-52CB1CFBE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A48D1E3-B339-4A86-8653-0F3AFA1FB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B72877BB-D5C1-48DC-A8A8-162AB0D10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38C81599-BC23-4394-BDA0-31EFA3D4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B2D9FA0-CD23-4E59-B179-6DF0F1838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0AB686D-4177-45EF-AB93-B8A8C3B4D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7250BA6-DE73-4564-9E5A-53F5B783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3224B77-157D-494D-BD73-B8320BCB4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06B43C31-C15B-4196-96F3-82D44226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9787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3F48-AFE6-8B49-BA55-F2F68E777347}"/>
              </a:ext>
            </a:extLst>
          </p:cNvPr>
          <p:cNvSpPr>
            <a:spLocks noGrp="1"/>
          </p:cNvSpPr>
          <p:nvPr>
            <p:ph type="ctrTitle"/>
          </p:nvPr>
        </p:nvSpPr>
        <p:spPr/>
        <p:txBody>
          <a:bodyPr/>
          <a:lstStyle/>
          <a:p>
            <a:r>
              <a:rPr lang="en-US" dirty="0"/>
              <a:t>Thanks</a:t>
            </a:r>
          </a:p>
        </p:txBody>
      </p:sp>
      <p:sp>
        <p:nvSpPr>
          <p:cNvPr id="4" name="Subtitle 3">
            <a:extLst>
              <a:ext uri="{FF2B5EF4-FFF2-40B4-BE49-F238E27FC236}">
                <a16:creationId xmlns:a16="http://schemas.microsoft.com/office/drawing/2014/main" id="{0F1FB8F8-9F82-854A-8298-032177408EA7}"/>
              </a:ext>
            </a:extLst>
          </p:cNvPr>
          <p:cNvSpPr>
            <a:spLocks noGrp="1"/>
          </p:cNvSpPr>
          <p:nvPr>
            <p:ph type="subTitle" idx="1"/>
          </p:nvPr>
        </p:nvSpPr>
        <p:spPr/>
        <p:txBody>
          <a:bodyPr/>
          <a:lstStyle/>
          <a:p>
            <a:r>
              <a:rPr lang="en-US" dirty="0" err="1"/>
              <a:t>julian@juliantalbot.com</a:t>
            </a:r>
            <a:endParaRPr lang="en-US" dirty="0"/>
          </a:p>
        </p:txBody>
      </p:sp>
    </p:spTree>
    <p:extLst>
      <p:ext uri="{BB962C8B-B14F-4D97-AF65-F5344CB8AC3E}">
        <p14:creationId xmlns:p14="http://schemas.microsoft.com/office/powerpoint/2010/main" val="3024379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4F14-E5EE-B247-AA01-4371A5F4669B}"/>
              </a:ext>
            </a:extLst>
          </p:cNvPr>
          <p:cNvSpPr>
            <a:spLocks noGrp="1"/>
          </p:cNvSpPr>
          <p:nvPr>
            <p:ph type="title"/>
          </p:nvPr>
        </p:nvSpPr>
        <p:spPr>
          <a:xfrm>
            <a:off x="648929" y="629266"/>
            <a:ext cx="3667039" cy="1676603"/>
          </a:xfrm>
        </p:spPr>
        <p:txBody>
          <a:bodyPr>
            <a:normAutofit fontScale="90000"/>
          </a:bodyPr>
          <a:lstStyle/>
          <a:p>
            <a:r>
              <a:rPr lang="en-US" dirty="0"/>
              <a:t>Attacker / Red Team Perspective</a:t>
            </a:r>
          </a:p>
        </p:txBody>
      </p:sp>
      <p:sp>
        <p:nvSpPr>
          <p:cNvPr id="28" name="Content Placeholder 8">
            <a:extLst>
              <a:ext uri="{FF2B5EF4-FFF2-40B4-BE49-F238E27FC236}">
                <a16:creationId xmlns:a16="http://schemas.microsoft.com/office/drawing/2014/main" id="{07F5C606-4316-4BB5-B2D4-3033130A2913}"/>
              </a:ext>
            </a:extLst>
          </p:cNvPr>
          <p:cNvSpPr>
            <a:spLocks noGrp="1"/>
          </p:cNvSpPr>
          <p:nvPr>
            <p:ph idx="1"/>
          </p:nvPr>
        </p:nvSpPr>
        <p:spPr>
          <a:xfrm>
            <a:off x="648930" y="2438400"/>
            <a:ext cx="3667037" cy="3785419"/>
          </a:xfrm>
        </p:spPr>
        <p:txBody>
          <a:bodyPr>
            <a:normAutofit/>
          </a:bodyPr>
          <a:lstStyle/>
          <a:p>
            <a:endParaRPr lang="en-US" sz="1800"/>
          </a:p>
        </p:txBody>
      </p:sp>
      <p:pic>
        <p:nvPicPr>
          <p:cNvPr id="5" name="Content Placeholder 4" descr="A screenshot of a cell phone&#10;&#10;Description automatically generated">
            <a:extLst>
              <a:ext uri="{FF2B5EF4-FFF2-40B4-BE49-F238E27FC236}">
                <a16:creationId xmlns:a16="http://schemas.microsoft.com/office/drawing/2014/main" id="{F329226C-838B-FA4A-8D5E-43625E7063C8}"/>
              </a:ext>
            </a:extLst>
          </p:cNvPr>
          <p:cNvPicPr>
            <a:picLocks noChangeAspect="1"/>
          </p:cNvPicPr>
          <p:nvPr/>
        </p:nvPicPr>
        <p:blipFill rotWithShape="1">
          <a:blip r:embed="rId2">
            <a:extLst>
              <a:ext uri="{28A0092B-C50C-407E-A947-70E740481C1C}">
                <a14:useLocalDpi xmlns:a14="http://schemas.microsoft.com/office/drawing/2010/main" val="0"/>
              </a:ext>
            </a:extLst>
          </a:blip>
          <a:srcRect t="6493" r="1" b="49"/>
          <a:stretch/>
        </p:blipFill>
        <p:spPr>
          <a:xfrm>
            <a:off x="4626741" y="629266"/>
            <a:ext cx="6916329" cy="5898333"/>
          </a:xfrm>
          <a:prstGeom prst="rect">
            <a:avLst/>
          </a:prstGeom>
          <a:effectLst/>
        </p:spPr>
      </p:pic>
    </p:spTree>
    <p:extLst>
      <p:ext uri="{BB962C8B-B14F-4D97-AF65-F5344CB8AC3E}">
        <p14:creationId xmlns:p14="http://schemas.microsoft.com/office/powerpoint/2010/main" val="4217076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D8E7E-B9C6-3C43-8241-E9CDBA64AD8D}"/>
              </a:ext>
            </a:extLst>
          </p:cNvPr>
          <p:cNvSpPr>
            <a:spLocks noGrp="1"/>
          </p:cNvSpPr>
          <p:nvPr>
            <p:ph type="title"/>
          </p:nvPr>
        </p:nvSpPr>
        <p:spPr>
          <a:xfrm>
            <a:off x="6622293" y="638144"/>
            <a:ext cx="4953934" cy="1676603"/>
          </a:xfrm>
        </p:spPr>
        <p:txBody>
          <a:bodyPr>
            <a:normAutofit/>
          </a:bodyPr>
          <a:lstStyle/>
          <a:p>
            <a:r>
              <a:rPr lang="en-US" sz="4000" dirty="0"/>
              <a:t>Your perspective</a:t>
            </a:r>
          </a:p>
        </p:txBody>
      </p:sp>
      <p:pic>
        <p:nvPicPr>
          <p:cNvPr id="5" name="Content Placeholder 4" descr="A screenshot of a cell phone&#10;&#10;Description automatically generated">
            <a:extLst>
              <a:ext uri="{FF2B5EF4-FFF2-40B4-BE49-F238E27FC236}">
                <a16:creationId xmlns:a16="http://schemas.microsoft.com/office/drawing/2014/main" id="{2875C11D-9DAF-5B49-9933-419BF9C19458}"/>
              </a:ext>
            </a:extLst>
          </p:cNvPr>
          <p:cNvPicPr>
            <a:picLocks noChangeAspect="1"/>
          </p:cNvPicPr>
          <p:nvPr/>
        </p:nvPicPr>
        <p:blipFill rotWithShape="1">
          <a:blip r:embed="rId2">
            <a:extLst>
              <a:ext uri="{28A0092B-C50C-407E-A947-70E740481C1C}">
                <a14:useLocalDpi xmlns:a14="http://schemas.microsoft.com/office/drawing/2010/main" val="0"/>
              </a:ext>
            </a:extLst>
          </a:blip>
          <a:srcRect l="-225" r="-653" b="-1521"/>
          <a:stretch/>
        </p:blipFill>
        <p:spPr>
          <a:xfrm>
            <a:off x="493138" y="1210573"/>
            <a:ext cx="4996264" cy="4588061"/>
          </a:xfrm>
          <a:prstGeom prst="rect">
            <a:avLst/>
          </a:prstGeom>
          <a:effectLst/>
        </p:spPr>
      </p:pic>
      <p:sp>
        <p:nvSpPr>
          <p:cNvPr id="11" name="Content Placeholder 8">
            <a:extLst>
              <a:ext uri="{FF2B5EF4-FFF2-40B4-BE49-F238E27FC236}">
                <a16:creationId xmlns:a16="http://schemas.microsoft.com/office/drawing/2014/main" id="{7F50FC77-36D9-45D4-B4C3-BE83EA4E8F03}"/>
              </a:ext>
            </a:extLst>
          </p:cNvPr>
          <p:cNvSpPr>
            <a:spLocks noGrp="1"/>
          </p:cNvSpPr>
          <p:nvPr>
            <p:ph idx="1"/>
          </p:nvPr>
        </p:nvSpPr>
        <p:spPr>
          <a:xfrm>
            <a:off x="6622295" y="2438401"/>
            <a:ext cx="4953932" cy="3779520"/>
          </a:xfrm>
        </p:spPr>
        <p:txBody>
          <a:bodyPr>
            <a:normAutofit/>
          </a:bodyPr>
          <a:lstStyle/>
          <a:p>
            <a:r>
              <a:rPr lang="en-US" sz="2000" dirty="0"/>
              <a:t>Security’s perspective of potential attackers</a:t>
            </a:r>
          </a:p>
        </p:txBody>
      </p:sp>
    </p:spTree>
    <p:extLst>
      <p:ext uri="{BB962C8B-B14F-4D97-AF65-F5344CB8AC3E}">
        <p14:creationId xmlns:p14="http://schemas.microsoft.com/office/powerpoint/2010/main" val="339650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4E7906-2E97-41E3-B042-F13FD1D64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E1A1D-7D11-114F-BA1A-91B6345A5D81}"/>
              </a:ext>
            </a:extLst>
          </p:cNvPr>
          <p:cNvSpPr>
            <a:spLocks noGrp="1"/>
          </p:cNvSpPr>
          <p:nvPr>
            <p:ph type="title"/>
          </p:nvPr>
        </p:nvSpPr>
        <p:spPr>
          <a:xfrm>
            <a:off x="793935" y="854168"/>
            <a:ext cx="3527117" cy="2665681"/>
          </a:xfrm>
        </p:spPr>
        <p:txBody>
          <a:bodyPr vert="horz" lIns="91440" tIns="45720" rIns="91440" bIns="45720" rtlCol="0" anchor="b">
            <a:normAutofit/>
          </a:bodyPr>
          <a:lstStyle/>
          <a:p>
            <a:pPr algn="ctr"/>
            <a:r>
              <a:rPr lang="en-US" sz="3200" dirty="0"/>
              <a:t>SRMBOK </a:t>
            </a:r>
            <a:br>
              <a:rPr lang="en-US" sz="3200" dirty="0"/>
            </a:br>
            <a:r>
              <a:rPr lang="en-US" sz="3200" dirty="0"/>
              <a:t>SRA </a:t>
            </a:r>
            <a:br>
              <a:rPr lang="en-US" sz="3200" dirty="0"/>
            </a:br>
            <a:r>
              <a:rPr lang="en-US" sz="3200" dirty="0"/>
              <a:t>Model</a:t>
            </a:r>
          </a:p>
        </p:txBody>
      </p:sp>
      <p:sp>
        <p:nvSpPr>
          <p:cNvPr id="12" name="Rectangle 11">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C8BC671E-8345-6348-8475-2B73695DD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87" r="8772" b="2"/>
          <a:stretch/>
        </p:blipFill>
        <p:spPr>
          <a:xfrm>
            <a:off x="5104663" y="10"/>
            <a:ext cx="7087337" cy="6857990"/>
          </a:xfrm>
          <a:prstGeom prst="rect">
            <a:avLst/>
          </a:prstGeom>
        </p:spPr>
      </p:pic>
    </p:spTree>
    <p:extLst>
      <p:ext uri="{BB962C8B-B14F-4D97-AF65-F5344CB8AC3E}">
        <p14:creationId xmlns:p14="http://schemas.microsoft.com/office/powerpoint/2010/main" val="2580568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29864" y="3755562"/>
            <a:ext cx="1828800" cy="866916"/>
            <a:chOff x="247398" y="3755558"/>
            <a:chExt cx="1371600" cy="866915"/>
          </a:xfrm>
        </p:grpSpPr>
        <p:cxnSp>
          <p:nvCxnSpPr>
            <p:cNvPr id="114" name="Straight Connector 113"/>
            <p:cNvCxnSpPr/>
            <p:nvPr/>
          </p:nvCxnSpPr>
          <p:spPr>
            <a:xfrm>
              <a:off x="923822" y="3755558"/>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247398" y="3880327"/>
              <a:ext cx="13716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13" name="TextBox 112"/>
            <p:cNvSpPr txBox="1"/>
            <p:nvPr/>
          </p:nvSpPr>
          <p:spPr>
            <a:xfrm>
              <a:off x="247398" y="3907958"/>
              <a:ext cx="1371600" cy="714515"/>
            </a:xfrm>
            <a:prstGeom prst="rect">
              <a:avLst/>
            </a:prstGeom>
            <a:noFill/>
          </p:spPr>
          <p:txBody>
            <a:bodyPr wrap="square" rtlCol="0">
              <a:normAutofit/>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p:txBody>
        </p:sp>
      </p:grpSp>
      <p:grpSp>
        <p:nvGrpSpPr>
          <p:cNvPr id="13" name="Group 12"/>
          <p:cNvGrpSpPr/>
          <p:nvPr/>
        </p:nvGrpSpPr>
        <p:grpSpPr>
          <a:xfrm>
            <a:off x="329864" y="2989693"/>
            <a:ext cx="1828800" cy="849841"/>
            <a:chOff x="247398" y="2989689"/>
            <a:chExt cx="1371600" cy="849841"/>
          </a:xfrm>
        </p:grpSpPr>
        <p:cxnSp>
          <p:nvCxnSpPr>
            <p:cNvPr id="111" name="Straight Connector 110"/>
            <p:cNvCxnSpPr/>
            <p:nvPr/>
          </p:nvCxnSpPr>
          <p:spPr>
            <a:xfrm>
              <a:off x="923822" y="2989689"/>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247398" y="3101652"/>
              <a:ext cx="1371600" cy="6858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10" name="TextBox 109"/>
            <p:cNvSpPr txBox="1"/>
            <p:nvPr/>
          </p:nvSpPr>
          <p:spPr>
            <a:xfrm>
              <a:off x="247398" y="3101652"/>
              <a:ext cx="1371600" cy="737878"/>
            </a:xfrm>
            <a:prstGeom prst="rect">
              <a:avLst/>
            </a:prstGeom>
            <a:noFill/>
          </p:spPr>
          <p:txBody>
            <a:bodyPr wrap="square" rtlCol="0">
              <a:normAutofit/>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p:txBody>
        </p:sp>
      </p:grpSp>
      <p:grpSp>
        <p:nvGrpSpPr>
          <p:cNvPr id="10" name="Group 9"/>
          <p:cNvGrpSpPr/>
          <p:nvPr/>
        </p:nvGrpSpPr>
        <p:grpSpPr>
          <a:xfrm>
            <a:off x="329864" y="2206745"/>
            <a:ext cx="1828800" cy="866916"/>
            <a:chOff x="247398" y="2206745"/>
            <a:chExt cx="1371600" cy="866917"/>
          </a:xfrm>
        </p:grpSpPr>
        <p:cxnSp>
          <p:nvCxnSpPr>
            <p:cNvPr id="108" name="Straight Connector 107"/>
            <p:cNvCxnSpPr/>
            <p:nvPr/>
          </p:nvCxnSpPr>
          <p:spPr>
            <a:xfrm>
              <a:off x="923822" y="2206745"/>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247398" y="2320080"/>
              <a:ext cx="13716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07" name="TextBox 106"/>
            <p:cNvSpPr txBox="1"/>
            <p:nvPr/>
          </p:nvSpPr>
          <p:spPr>
            <a:xfrm>
              <a:off x="247398" y="2396554"/>
              <a:ext cx="1371600" cy="677108"/>
            </a:xfrm>
            <a:prstGeom prst="rect">
              <a:avLst/>
            </a:prstGeom>
            <a:noFill/>
          </p:spPr>
          <p:txBody>
            <a:bodyPr wrap="square" rtlCol="0">
              <a:normAutofit/>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p:txBody>
        </p:sp>
      </p:grpSp>
      <p:grpSp>
        <p:nvGrpSpPr>
          <p:cNvPr id="9" name="Group 8"/>
          <p:cNvGrpSpPr/>
          <p:nvPr/>
        </p:nvGrpSpPr>
        <p:grpSpPr>
          <a:xfrm>
            <a:off x="329864" y="1423801"/>
            <a:ext cx="1828800" cy="866919"/>
            <a:chOff x="247398" y="1423801"/>
            <a:chExt cx="1371600" cy="866918"/>
          </a:xfrm>
        </p:grpSpPr>
        <p:cxnSp>
          <p:nvCxnSpPr>
            <p:cNvPr id="105" name="Straight Connector 104"/>
            <p:cNvCxnSpPr/>
            <p:nvPr/>
          </p:nvCxnSpPr>
          <p:spPr>
            <a:xfrm>
              <a:off x="923822" y="1423801"/>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47398" y="1544303"/>
              <a:ext cx="1371600" cy="685800"/>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04" name="TextBox 103"/>
            <p:cNvSpPr txBox="1"/>
            <p:nvPr/>
          </p:nvSpPr>
          <p:spPr>
            <a:xfrm>
              <a:off x="247398" y="1613612"/>
              <a:ext cx="1371600" cy="677107"/>
            </a:xfrm>
            <a:prstGeom prst="rect">
              <a:avLst/>
            </a:prstGeom>
            <a:noFill/>
          </p:spPr>
          <p:txBody>
            <a:bodyPr wrap="square" rtlCol="0">
              <a:normAutofit/>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p:txBody>
        </p:sp>
      </p:grpSp>
      <p:sp>
        <p:nvSpPr>
          <p:cNvPr id="61" name="Rectangle 60"/>
          <p:cNvSpPr/>
          <p:nvPr/>
        </p:nvSpPr>
        <p:spPr>
          <a:xfrm>
            <a:off x="0" y="5486401"/>
            <a:ext cx="12192000" cy="1339811"/>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4" name="Group 3"/>
          <p:cNvGrpSpPr/>
          <p:nvPr/>
        </p:nvGrpSpPr>
        <p:grpSpPr>
          <a:xfrm>
            <a:off x="2146569" y="759835"/>
            <a:ext cx="2025571" cy="1474540"/>
            <a:chOff x="1609927" y="759834"/>
            <a:chExt cx="1519178" cy="1474540"/>
          </a:xfrm>
        </p:grpSpPr>
        <p:cxnSp>
          <p:nvCxnSpPr>
            <p:cNvPr id="115" name="Straight Connector 114"/>
            <p:cNvCxnSpPr/>
            <p:nvPr/>
          </p:nvCxnSpPr>
          <p:spPr>
            <a:xfrm rot="16200000">
              <a:off x="1686127" y="791428"/>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1757505" y="759834"/>
              <a:ext cx="1371600" cy="1474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17" name="TextBox 116"/>
            <p:cNvSpPr txBox="1"/>
            <p:nvPr/>
          </p:nvSpPr>
          <p:spPr>
            <a:xfrm>
              <a:off x="1757505" y="798696"/>
              <a:ext cx="1371600" cy="1352630"/>
            </a:xfrm>
            <a:prstGeom prst="rect">
              <a:avLst/>
            </a:prstGeom>
            <a:noFill/>
          </p:spPr>
          <p:txBody>
            <a:bodyPr wrap="square" rtlCol="0" anchor="t" anchorCtr="0">
              <a:normAutofit fontScale="85000" lnSpcReduction="1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 </a:t>
              </a:r>
            </a:p>
            <a:p>
              <a:r>
                <a:rPr lang="en-US" sz="1467" dirty="0">
                  <a:solidFill>
                    <a:schemeClr val="tx1">
                      <a:lumMod val="95000"/>
                      <a:lumOff val="5000"/>
                    </a:schemeClr>
                  </a:solidFill>
                </a:rPr>
                <a:t>Your text goes here.</a:t>
              </a:r>
            </a:p>
          </p:txBody>
        </p:sp>
      </p:grpSp>
      <p:grpSp>
        <p:nvGrpSpPr>
          <p:cNvPr id="11" name="Group 10"/>
          <p:cNvGrpSpPr/>
          <p:nvPr/>
        </p:nvGrpSpPr>
        <p:grpSpPr>
          <a:xfrm>
            <a:off x="2146569" y="2320081"/>
            <a:ext cx="2025571" cy="1474540"/>
            <a:chOff x="1609927" y="2320080"/>
            <a:chExt cx="1519178" cy="1474540"/>
          </a:xfrm>
        </p:grpSpPr>
        <p:cxnSp>
          <p:nvCxnSpPr>
            <p:cNvPr id="118" name="Straight Connector 117"/>
            <p:cNvCxnSpPr/>
            <p:nvPr/>
          </p:nvCxnSpPr>
          <p:spPr>
            <a:xfrm rot="16200000">
              <a:off x="1686127" y="2351560"/>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9" name="Rectangle 118"/>
            <p:cNvSpPr/>
            <p:nvPr/>
          </p:nvSpPr>
          <p:spPr>
            <a:xfrm>
              <a:off x="1757505" y="2320080"/>
              <a:ext cx="1371600" cy="1474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20" name="TextBox 119"/>
            <p:cNvSpPr txBox="1"/>
            <p:nvPr/>
          </p:nvSpPr>
          <p:spPr>
            <a:xfrm>
              <a:off x="1757505" y="2364870"/>
              <a:ext cx="1371600" cy="1352630"/>
            </a:xfrm>
            <a:prstGeom prst="rect">
              <a:avLst/>
            </a:prstGeom>
            <a:noFill/>
          </p:spPr>
          <p:txBody>
            <a:bodyPr wrap="square" rtlCol="0" anchor="t" anchorCtr="0">
              <a:normAutofit fontScale="85000" lnSpcReduction="1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a:t>
              </a:r>
            </a:p>
            <a:p>
              <a:r>
                <a:rPr lang="en-US" sz="1467" dirty="0">
                  <a:solidFill>
                    <a:schemeClr val="tx1">
                      <a:lumMod val="95000"/>
                      <a:lumOff val="5000"/>
                    </a:schemeClr>
                  </a:solidFill>
                </a:rPr>
                <a:t>Your text goes here. </a:t>
              </a:r>
            </a:p>
            <a:p>
              <a:r>
                <a:rPr lang="en-US" sz="1467" dirty="0">
                  <a:solidFill>
                    <a:schemeClr val="tx1">
                      <a:lumMod val="95000"/>
                      <a:lumOff val="5000"/>
                    </a:schemeClr>
                  </a:solidFill>
                </a:rPr>
                <a:t>Your text goes here.</a:t>
              </a:r>
            </a:p>
          </p:txBody>
        </p:sp>
      </p:grpSp>
      <p:grpSp>
        <p:nvGrpSpPr>
          <p:cNvPr id="15" name="Group 14"/>
          <p:cNvGrpSpPr/>
          <p:nvPr/>
        </p:nvGrpSpPr>
        <p:grpSpPr>
          <a:xfrm>
            <a:off x="2140631" y="3880328"/>
            <a:ext cx="3872333" cy="1148873"/>
            <a:chOff x="1605473" y="3880327"/>
            <a:chExt cx="2904250" cy="1148873"/>
          </a:xfrm>
        </p:grpSpPr>
        <p:cxnSp>
          <p:nvCxnSpPr>
            <p:cNvPr id="121" name="Straight Connector 120"/>
            <p:cNvCxnSpPr/>
            <p:nvPr/>
          </p:nvCxnSpPr>
          <p:spPr>
            <a:xfrm rot="16200000">
              <a:off x="1681673" y="3911806"/>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2" name="Rectangle 121"/>
            <p:cNvSpPr/>
            <p:nvPr/>
          </p:nvSpPr>
          <p:spPr>
            <a:xfrm>
              <a:off x="1757505" y="3880327"/>
              <a:ext cx="2752218" cy="1148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23" name="TextBox 122"/>
            <p:cNvSpPr txBox="1"/>
            <p:nvPr/>
          </p:nvSpPr>
          <p:spPr>
            <a:xfrm>
              <a:off x="1757505" y="3912427"/>
              <a:ext cx="2752218" cy="1116773"/>
            </a:xfrm>
            <a:prstGeom prst="rect">
              <a:avLst/>
            </a:prstGeom>
            <a:noFill/>
            <a:effectLst/>
          </p:spPr>
          <p:txBody>
            <a:bodyPr wrap="square" rtlCol="0" anchor="t" anchorCtr="0">
              <a:normAutofit fontScale="92500" lnSpcReduction="2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 Your text goes here. Your text goes here. Your text goes here. Your text goes here. Your text goes here. Your text goes here. Your text goes here.</a:t>
              </a:r>
            </a:p>
          </p:txBody>
        </p:sp>
      </p:grpSp>
      <p:grpSp>
        <p:nvGrpSpPr>
          <p:cNvPr id="5" name="Group 4"/>
          <p:cNvGrpSpPr/>
          <p:nvPr/>
        </p:nvGrpSpPr>
        <p:grpSpPr>
          <a:xfrm>
            <a:off x="4156876" y="759835"/>
            <a:ext cx="3860729" cy="1474540"/>
            <a:chOff x="3117655" y="759834"/>
            <a:chExt cx="2895547" cy="1474540"/>
          </a:xfrm>
        </p:grpSpPr>
        <p:cxnSp>
          <p:nvCxnSpPr>
            <p:cNvPr id="124" name="Straight Connector 123"/>
            <p:cNvCxnSpPr/>
            <p:nvPr/>
          </p:nvCxnSpPr>
          <p:spPr>
            <a:xfrm rot="16200000">
              <a:off x="3193855" y="791428"/>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3260984" y="759834"/>
              <a:ext cx="2752218" cy="14731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26" name="TextBox 125"/>
            <p:cNvSpPr txBox="1"/>
            <p:nvPr/>
          </p:nvSpPr>
          <p:spPr>
            <a:xfrm>
              <a:off x="3260984" y="793318"/>
              <a:ext cx="2752218" cy="1441056"/>
            </a:xfrm>
            <a:prstGeom prst="rect">
              <a:avLst/>
            </a:prstGeom>
            <a:noFill/>
          </p:spPr>
          <p:txBody>
            <a:bodyPr wrap="square" rtlCol="0" anchor="t" anchorCtr="0">
              <a:normAutofit fontScale="92500" lnSpcReduction="2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 Your text goes here. Your text goes here. Your text goes here. Your text goes here. Your text goes here. Your text goes here. Your text goes here. Your text goes here. Your text goes here. Your text goes here. Your text goes here. </a:t>
              </a:r>
            </a:p>
          </p:txBody>
        </p:sp>
      </p:grpSp>
      <p:grpSp>
        <p:nvGrpSpPr>
          <p:cNvPr id="12" name="Group 11"/>
          <p:cNvGrpSpPr/>
          <p:nvPr/>
        </p:nvGrpSpPr>
        <p:grpSpPr>
          <a:xfrm>
            <a:off x="4156876" y="2320081"/>
            <a:ext cx="3860729" cy="1474540"/>
            <a:chOff x="3117655" y="2320080"/>
            <a:chExt cx="2895547" cy="1474540"/>
          </a:xfrm>
        </p:grpSpPr>
        <p:cxnSp>
          <p:nvCxnSpPr>
            <p:cNvPr id="127" name="Straight Connector 126"/>
            <p:cNvCxnSpPr/>
            <p:nvPr/>
          </p:nvCxnSpPr>
          <p:spPr>
            <a:xfrm rot="16200000">
              <a:off x="3193855" y="2351560"/>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3260984" y="2320080"/>
              <a:ext cx="2752218" cy="14745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29" name="TextBox 128"/>
            <p:cNvSpPr txBox="1"/>
            <p:nvPr/>
          </p:nvSpPr>
          <p:spPr>
            <a:xfrm>
              <a:off x="3260984" y="2352180"/>
              <a:ext cx="2752218" cy="1431006"/>
            </a:xfrm>
            <a:prstGeom prst="rect">
              <a:avLst/>
            </a:prstGeom>
            <a:noFill/>
          </p:spPr>
          <p:txBody>
            <a:bodyPr wrap="square" rtlCol="0" anchor="t" anchorCtr="0">
              <a:normAutofit fontScale="92500" lnSpcReduction="2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 Your text goes here. Your text goes here. Your text goes here. Your text goes here. Your text goes here. Your text goes here. Your text goes here. Your text goes here. Your text goes here. Your text goes here. Your text goes here.</a:t>
              </a:r>
            </a:p>
          </p:txBody>
        </p:sp>
      </p:grpSp>
      <p:grpSp>
        <p:nvGrpSpPr>
          <p:cNvPr id="7" name="Group 6"/>
          <p:cNvGrpSpPr/>
          <p:nvPr/>
        </p:nvGrpSpPr>
        <p:grpSpPr>
          <a:xfrm>
            <a:off x="8016053" y="759835"/>
            <a:ext cx="3864688" cy="3021968"/>
            <a:chOff x="6012040" y="759834"/>
            <a:chExt cx="2898516" cy="3021968"/>
          </a:xfrm>
        </p:grpSpPr>
        <p:sp>
          <p:nvSpPr>
            <p:cNvPr id="130" name="Rectangle 129"/>
            <p:cNvSpPr/>
            <p:nvPr/>
          </p:nvSpPr>
          <p:spPr>
            <a:xfrm>
              <a:off x="6149267" y="759834"/>
              <a:ext cx="2752218" cy="3021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31" name="TextBox 130"/>
            <p:cNvSpPr txBox="1"/>
            <p:nvPr/>
          </p:nvSpPr>
          <p:spPr>
            <a:xfrm>
              <a:off x="6158338" y="793317"/>
              <a:ext cx="2752218" cy="2876937"/>
            </a:xfrm>
            <a:prstGeom prst="rect">
              <a:avLst/>
            </a:prstGeom>
            <a:noFill/>
          </p:spPr>
          <p:txBody>
            <a:bodyPr wrap="square" rtlCol="0" anchor="t" anchorCtr="0">
              <a:normAutofit fontScale="92500" lnSpcReduction="2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Your text goes here. </a:t>
              </a:r>
            </a:p>
            <a:p>
              <a:r>
                <a:rPr lang="en-US" sz="1467" dirty="0">
                  <a:solidFill>
                    <a:schemeClr val="tx1">
                      <a:lumMod val="95000"/>
                      <a:lumOff val="5000"/>
                    </a:schemeClr>
                  </a:solidFill>
                </a:rPr>
                <a:t>Your text goes here. Your text goes here. Your text goes here. Your text goes here. Your text goes here. Your text goes here. </a:t>
              </a:r>
            </a:p>
          </p:txBody>
        </p:sp>
        <p:cxnSp>
          <p:nvCxnSpPr>
            <p:cNvPr id="132" name="Straight Connector 131"/>
            <p:cNvCxnSpPr/>
            <p:nvPr/>
          </p:nvCxnSpPr>
          <p:spPr>
            <a:xfrm rot="16200000">
              <a:off x="6088240" y="803983"/>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6001862" y="3880328"/>
            <a:ext cx="3872333" cy="1148873"/>
            <a:chOff x="4501396" y="3880327"/>
            <a:chExt cx="2904250" cy="1148873"/>
          </a:xfrm>
        </p:grpSpPr>
        <p:cxnSp>
          <p:nvCxnSpPr>
            <p:cNvPr id="133" name="Straight Connector 132"/>
            <p:cNvCxnSpPr/>
            <p:nvPr/>
          </p:nvCxnSpPr>
          <p:spPr>
            <a:xfrm rot="16200000">
              <a:off x="4577596" y="3911807"/>
              <a:ext cx="0" cy="15240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4653428" y="3880327"/>
              <a:ext cx="2752218" cy="1148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35" name="TextBox 134"/>
            <p:cNvSpPr txBox="1"/>
            <p:nvPr/>
          </p:nvSpPr>
          <p:spPr>
            <a:xfrm>
              <a:off x="4653428" y="3912427"/>
              <a:ext cx="2752218" cy="1116773"/>
            </a:xfrm>
            <a:prstGeom prst="rect">
              <a:avLst/>
            </a:prstGeom>
            <a:noFill/>
          </p:spPr>
          <p:txBody>
            <a:bodyPr wrap="square" rtlCol="0" anchor="t" anchorCtr="0">
              <a:normAutofit fontScale="92500" lnSpcReduction="20000"/>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 Your text goes here. Your text goes here. Your text goes here. Your text goes here. Your text goes here. Your text goes here. Your text goes here.</a:t>
              </a:r>
            </a:p>
          </p:txBody>
        </p:sp>
      </p:grpSp>
      <p:grpSp>
        <p:nvGrpSpPr>
          <p:cNvPr id="2" name="Group 1"/>
          <p:cNvGrpSpPr/>
          <p:nvPr/>
        </p:nvGrpSpPr>
        <p:grpSpPr>
          <a:xfrm>
            <a:off x="1207573" y="248558"/>
            <a:ext cx="2377944" cy="517071"/>
            <a:chOff x="905680" y="513519"/>
            <a:chExt cx="1783458" cy="517071"/>
          </a:xfrm>
        </p:grpSpPr>
        <p:cxnSp>
          <p:nvCxnSpPr>
            <p:cNvPr id="137" name="Straight Connector 136"/>
            <p:cNvCxnSpPr/>
            <p:nvPr/>
          </p:nvCxnSpPr>
          <p:spPr>
            <a:xfrm>
              <a:off x="923822" y="513519"/>
              <a:ext cx="0" cy="517071"/>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905680" y="513519"/>
              <a:ext cx="1783458" cy="17672"/>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Rectangle 44"/>
          <p:cNvSpPr/>
          <p:nvPr/>
        </p:nvSpPr>
        <p:spPr>
          <a:xfrm>
            <a:off x="0" y="5518189"/>
            <a:ext cx="12192000" cy="1339811"/>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TextBox 45"/>
          <p:cNvSpPr txBox="1"/>
          <p:nvPr/>
        </p:nvSpPr>
        <p:spPr>
          <a:xfrm>
            <a:off x="427402" y="5518190"/>
            <a:ext cx="9610497" cy="889282"/>
          </a:xfrm>
          <a:prstGeom prst="rect">
            <a:avLst/>
          </a:prstGeom>
          <a:noFill/>
        </p:spPr>
        <p:txBody>
          <a:bodyPr wrap="square" rtlCol="0">
            <a:spAutoFit/>
          </a:bodyPr>
          <a:lstStyle/>
          <a:p>
            <a:r>
              <a:rPr lang="en-US" sz="3200" b="1" dirty="0">
                <a:solidFill>
                  <a:schemeClr val="bg1">
                    <a:lumMod val="95000"/>
                  </a:schemeClr>
                </a:solidFill>
              </a:rPr>
              <a:t>Enterprise Security Risk Assessment</a:t>
            </a:r>
          </a:p>
          <a:p>
            <a:pPr>
              <a:lnSpc>
                <a:spcPct val="80000"/>
              </a:lnSpc>
            </a:pPr>
            <a:r>
              <a:rPr lang="en-US" sz="2400" dirty="0">
                <a:solidFill>
                  <a:schemeClr val="accent6">
                    <a:lumMod val="75000"/>
                  </a:schemeClr>
                </a:solidFill>
              </a:rPr>
              <a:t>The way we do it at our company</a:t>
            </a:r>
          </a:p>
        </p:txBody>
      </p:sp>
      <p:sp>
        <p:nvSpPr>
          <p:cNvPr id="48" name="Rectangle 47"/>
          <p:cNvSpPr/>
          <p:nvPr/>
        </p:nvSpPr>
        <p:spPr>
          <a:xfrm>
            <a:off x="3572454" y="65092"/>
            <a:ext cx="5051329" cy="453203"/>
          </a:xfrm>
          <a:prstGeom prst="rect">
            <a:avLst/>
          </a:prstGeom>
          <a:gradFill>
            <a:gsLst>
              <a:gs pos="0">
                <a:schemeClr val="bg1">
                  <a:lumMod val="65000"/>
                </a:schemeClr>
              </a:gs>
              <a:gs pos="100000">
                <a:schemeClr val="bg1">
                  <a:lumMod val="85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2400" dirty="0">
              <a:solidFill>
                <a:schemeClr val="tx1">
                  <a:lumMod val="95000"/>
                  <a:lumOff val="5000"/>
                </a:schemeClr>
              </a:solidFill>
            </a:endParaRPr>
          </a:p>
        </p:txBody>
      </p:sp>
      <p:sp>
        <p:nvSpPr>
          <p:cNvPr id="140" name="TextBox 139"/>
          <p:cNvSpPr txBox="1"/>
          <p:nvPr/>
        </p:nvSpPr>
        <p:spPr>
          <a:xfrm>
            <a:off x="3895140" y="85277"/>
            <a:ext cx="4426328" cy="369332"/>
          </a:xfrm>
          <a:prstGeom prst="rect">
            <a:avLst/>
          </a:prstGeom>
          <a:noFill/>
        </p:spPr>
        <p:txBody>
          <a:bodyPr wrap="square" rtlCol="0" anchor="ctr" anchorCtr="0">
            <a:noAutofit/>
          </a:bodyPr>
          <a:lstStyle/>
          <a:p>
            <a:pPr algn="ctr"/>
            <a:r>
              <a:rPr lang="en-US" sz="2667" b="1" dirty="0">
                <a:solidFill>
                  <a:schemeClr val="tx1">
                    <a:lumMod val="95000"/>
                    <a:lumOff val="5000"/>
                  </a:schemeClr>
                </a:solidFill>
              </a:rPr>
              <a:t>Insert your own text here</a:t>
            </a:r>
          </a:p>
        </p:txBody>
      </p:sp>
      <p:grpSp>
        <p:nvGrpSpPr>
          <p:cNvPr id="3" name="Group 2"/>
          <p:cNvGrpSpPr/>
          <p:nvPr/>
        </p:nvGrpSpPr>
        <p:grpSpPr>
          <a:xfrm>
            <a:off x="329864" y="759835"/>
            <a:ext cx="1828800" cy="685800"/>
            <a:chOff x="247398" y="759834"/>
            <a:chExt cx="1371600" cy="685800"/>
          </a:xfrm>
        </p:grpSpPr>
        <p:sp>
          <p:nvSpPr>
            <p:cNvPr id="100" name="Rectangle 99"/>
            <p:cNvSpPr/>
            <p:nvPr/>
          </p:nvSpPr>
          <p:spPr>
            <a:xfrm>
              <a:off x="247398" y="759834"/>
              <a:ext cx="13716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01" name="TextBox 100"/>
            <p:cNvSpPr txBox="1"/>
            <p:nvPr/>
          </p:nvSpPr>
          <p:spPr>
            <a:xfrm>
              <a:off x="247398" y="765627"/>
              <a:ext cx="1371600" cy="680007"/>
            </a:xfrm>
            <a:prstGeom prst="rect">
              <a:avLst/>
            </a:prstGeom>
            <a:noFill/>
          </p:spPr>
          <p:txBody>
            <a:bodyPr wrap="square" rtlCol="0" anchor="ctr" anchorCtr="0">
              <a:normAutofit/>
            </a:bodyPr>
            <a:lstStyle/>
            <a:p>
              <a:r>
                <a:rPr lang="en-US" sz="2133" b="1" dirty="0">
                  <a:solidFill>
                    <a:schemeClr val="tx1">
                      <a:lumMod val="95000"/>
                      <a:lumOff val="5000"/>
                    </a:schemeClr>
                  </a:solidFill>
                </a:rPr>
                <a:t>Heading</a:t>
              </a:r>
            </a:p>
            <a:p>
              <a:r>
                <a:rPr lang="en-US" sz="1467" dirty="0">
                  <a:solidFill>
                    <a:schemeClr val="tx1">
                      <a:lumMod val="95000"/>
                      <a:lumOff val="5000"/>
                    </a:schemeClr>
                  </a:solidFill>
                </a:rPr>
                <a:t>Your text goes here.</a:t>
              </a:r>
            </a:p>
          </p:txBody>
        </p:sp>
      </p:grpSp>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1" y="4749800"/>
            <a:ext cx="4033676" cy="2522629"/>
          </a:xfrm>
          <a:prstGeom prst="rect">
            <a:avLst/>
          </a:prstGeom>
        </p:spPr>
      </p:pic>
      <p:sp>
        <p:nvSpPr>
          <p:cNvPr id="49" name="TextBox 48"/>
          <p:cNvSpPr txBox="1"/>
          <p:nvPr/>
        </p:nvSpPr>
        <p:spPr>
          <a:xfrm>
            <a:off x="8432800" y="5839730"/>
            <a:ext cx="2844800" cy="589479"/>
          </a:xfrm>
          <a:prstGeom prst="rect">
            <a:avLst/>
          </a:prstGeom>
          <a:noFill/>
        </p:spPr>
        <p:txBody>
          <a:bodyPr wrap="square" rtlCol="0" anchor="ctr" anchorCtr="0">
            <a:noAutofit/>
          </a:bodyPr>
          <a:lstStyle/>
          <a:p>
            <a:pPr algn="ctr"/>
            <a:r>
              <a:rPr lang="en-US" sz="2400" b="1" dirty="0">
                <a:solidFill>
                  <a:schemeClr val="tx1">
                    <a:lumMod val="95000"/>
                    <a:lumOff val="5000"/>
                  </a:schemeClr>
                </a:solidFill>
              </a:rPr>
              <a:t>ESRA Process</a:t>
            </a:r>
          </a:p>
        </p:txBody>
      </p:sp>
    </p:spTree>
    <p:extLst>
      <p:ext uri="{BB962C8B-B14F-4D97-AF65-F5344CB8AC3E}">
        <p14:creationId xmlns:p14="http://schemas.microsoft.com/office/powerpoint/2010/main" val="1294150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876A-9B9C-6C44-A2A6-BB0C90B3BB83}"/>
              </a:ext>
            </a:extLst>
          </p:cNvPr>
          <p:cNvSpPr>
            <a:spLocks noGrp="1"/>
          </p:cNvSpPr>
          <p:nvPr>
            <p:ph type="title"/>
          </p:nvPr>
        </p:nvSpPr>
        <p:spPr/>
        <p:txBody>
          <a:bodyPr/>
          <a:lstStyle/>
          <a:p>
            <a:r>
              <a:rPr lang="en-US" dirty="0"/>
              <a:t>ISO31000</a:t>
            </a:r>
          </a:p>
        </p:txBody>
      </p:sp>
      <p:pic>
        <p:nvPicPr>
          <p:cNvPr id="5" name="Content Placeholder 4" descr="A picture containing food&#10;&#10;Description automatically generated">
            <a:extLst>
              <a:ext uri="{FF2B5EF4-FFF2-40B4-BE49-F238E27FC236}">
                <a16:creationId xmlns:a16="http://schemas.microsoft.com/office/drawing/2014/main" id="{D2F8D9AC-53C5-724E-8A60-D93BC38BC9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9119" y="0"/>
            <a:ext cx="6972881" cy="6894973"/>
          </a:xfrm>
        </p:spPr>
      </p:pic>
    </p:spTree>
    <p:extLst>
      <p:ext uri="{BB962C8B-B14F-4D97-AF65-F5344CB8AC3E}">
        <p14:creationId xmlns:p14="http://schemas.microsoft.com/office/powerpoint/2010/main" val="2684049731"/>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rgbClr val="FFFFFF"/>
      </a:lt1>
      <a:dk2>
        <a:srgbClr val="3F3F3F"/>
      </a:dk2>
      <a:lt2>
        <a:srgbClr val="E7E6E6"/>
      </a:lt2>
      <a:accent1>
        <a:srgbClr val="AEABAB"/>
      </a:accent1>
      <a:accent2>
        <a:srgbClr val="2E0927"/>
      </a:accent2>
      <a:accent3>
        <a:srgbClr val="D90000"/>
      </a:accent3>
      <a:accent4>
        <a:srgbClr val="FF2D00"/>
      </a:accent4>
      <a:accent5>
        <a:srgbClr val="FF8C00"/>
      </a:accent5>
      <a:accent6>
        <a:srgbClr val="04756F"/>
      </a:accent6>
      <a:hlink>
        <a:srgbClr val="AEABAB"/>
      </a:hlink>
      <a:folHlink>
        <a:srgbClr val="AEABAB"/>
      </a:folHlink>
    </a:clrScheme>
    <a:fontScheme name="Open Sans &amp; Crimson Text">
      <a:majorFont>
        <a:latin typeface="Open Sans"/>
        <a:ea typeface=""/>
        <a:cs typeface=""/>
      </a:majorFont>
      <a:minorFont>
        <a:latin typeface="Crim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ribbons">
      <a:dk1>
        <a:sysClr val="windowText" lastClr="000000"/>
      </a:dk1>
      <a:lt1>
        <a:sysClr val="window" lastClr="C0C0C0"/>
      </a:lt1>
      <a:dk2>
        <a:srgbClr val="44546A"/>
      </a:dk2>
      <a:lt2>
        <a:srgbClr val="E7E6E6"/>
      </a:lt2>
      <a:accent1>
        <a:srgbClr val="EB7F00"/>
      </a:accent1>
      <a:accent2>
        <a:srgbClr val="31353D"/>
      </a:accent2>
      <a:accent3>
        <a:srgbClr val="445878"/>
      </a:accent3>
      <a:accent4>
        <a:srgbClr val="4AA6A8"/>
      </a:accent4>
      <a:accent5>
        <a:srgbClr val="EEEFF7"/>
      </a:accent5>
      <a:accent6>
        <a:srgbClr val="E74C3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enterMedia.com Animated Theme">
  <a:themeElements>
    <a:clrScheme name="shield_fire">
      <a:dk1>
        <a:sysClr val="windowText" lastClr="000000"/>
      </a:dk1>
      <a:lt1>
        <a:sysClr val="window" lastClr="C0C0C0"/>
      </a:lt1>
      <a:dk2>
        <a:srgbClr val="11118D"/>
      </a:dk2>
      <a:lt2>
        <a:srgbClr val="EEECE1"/>
      </a:lt2>
      <a:accent1>
        <a:srgbClr val="3A96D0"/>
      </a:accent1>
      <a:accent2>
        <a:srgbClr val="F7291E"/>
      </a:accent2>
      <a:accent3>
        <a:srgbClr val="149FBE"/>
      </a:accent3>
      <a:accent4>
        <a:srgbClr val="81BF14"/>
      </a:accent4>
      <a:accent5>
        <a:srgbClr val="FF9933"/>
      </a:accent5>
      <a:accent6>
        <a:srgbClr val="62251F"/>
      </a:accent6>
      <a:hlink>
        <a:srgbClr val="FDFD88"/>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TotalTime>
  <Words>756</Words>
  <Application>Microsoft Macintosh PowerPoint</Application>
  <PresentationFormat>Widescreen</PresentationFormat>
  <Paragraphs>142</Paragraphs>
  <Slides>44</Slides>
  <Notes>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Arial</vt:lpstr>
      <vt:lpstr>Open Sans</vt:lpstr>
      <vt:lpstr>Verdana</vt:lpstr>
      <vt:lpstr>Calibri Light</vt:lpstr>
      <vt:lpstr>Franklin Gothic Heavy</vt:lpstr>
      <vt:lpstr>Crimson Text</vt:lpstr>
      <vt:lpstr>Calibri</vt:lpstr>
      <vt:lpstr>Office Theme</vt:lpstr>
      <vt:lpstr>2_Office Theme</vt:lpstr>
      <vt:lpstr>1_PresenterMedia.com Animated Theme</vt:lpstr>
      <vt:lpstr>Security Risk Assessment</vt:lpstr>
      <vt:lpstr>Risk Assessment</vt:lpstr>
      <vt:lpstr>PowerPoint Presentation</vt:lpstr>
      <vt:lpstr>PowerPoint Presentation</vt:lpstr>
      <vt:lpstr>Attacker / Red Team Perspective</vt:lpstr>
      <vt:lpstr>Your perspective</vt:lpstr>
      <vt:lpstr>SRMBOK  SRA  Model</vt:lpstr>
      <vt:lpstr>PowerPoint Presentation</vt:lpstr>
      <vt:lpstr>ISO31000</vt:lpstr>
      <vt:lpstr>Sources Assets (Resources) Events Likelihood Consequences </vt:lpstr>
      <vt:lpstr>RISK Matrix</vt:lpstr>
      <vt:lpstr>Elements of a Risk Statement</vt:lpstr>
      <vt:lpstr>PowerPoint Presentation</vt:lpstr>
      <vt:lpstr>Risk Analysis</vt:lpstr>
      <vt:lpstr>BUBBLE  CHART</vt:lpstr>
      <vt:lpstr>Risk Matrices</vt:lpstr>
      <vt:lpstr>EMV</vt:lpstr>
      <vt:lpstr>STROUD Matrix</vt:lpstr>
      <vt:lpstr>ISO3100</vt:lpstr>
      <vt:lpstr>SRMBOK  SRA  Model</vt:lpstr>
      <vt:lpstr>External Context</vt:lpstr>
      <vt:lpstr>Internal Context</vt:lpstr>
      <vt:lpstr>Threat</vt:lpstr>
      <vt:lpstr>Threat</vt:lpstr>
      <vt:lpstr>Threat Assessment</vt:lpstr>
      <vt:lpstr>Vulnerability</vt:lpstr>
      <vt:lpstr>Criticality</vt:lpstr>
      <vt:lpstr>Risk</vt:lpstr>
      <vt:lpstr>Treatment</vt:lpstr>
      <vt:lpstr>SRMBOK &amp; ISO31000 Security Risk Assessment Model</vt:lpstr>
      <vt:lpstr>Treatments</vt:lpstr>
      <vt:lpstr>PowerPoint Presentation</vt:lpstr>
      <vt:lpstr>PowerPoint Presentation</vt:lpstr>
      <vt:lpstr>One Page Per Treatment Security Plan</vt:lpstr>
      <vt:lpstr>One Page Per Treatment Security Plan</vt:lpstr>
      <vt:lpstr>The Weakest Link = Swiss Cheese</vt:lpstr>
      <vt:lpstr>Unintended consequences</vt:lpstr>
      <vt:lpstr>Downstream events</vt:lpstr>
      <vt:lpstr>Risk  Treatment  Risk</vt:lpstr>
      <vt:lpstr>PowerPoint Presentation</vt:lpstr>
      <vt:lpstr>Bow-Tie Table</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Risk Assessment</dc:title>
  <dc:creator>Julian Talbot</dc:creator>
  <cp:lastModifiedBy>Julian Talbot</cp:lastModifiedBy>
  <cp:revision>2</cp:revision>
  <dcterms:created xsi:type="dcterms:W3CDTF">2020-01-28T06:30:47Z</dcterms:created>
  <dcterms:modified xsi:type="dcterms:W3CDTF">2020-01-29T07:26:07Z</dcterms:modified>
</cp:coreProperties>
</file>