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6AA4"/>
    <a:srgbClr val="63BDCB"/>
    <a:srgbClr val="E7F8F8"/>
    <a:srgbClr val="ACDD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4660"/>
  </p:normalViewPr>
  <p:slideViewPr>
    <p:cSldViewPr>
      <p:cViewPr>
        <p:scale>
          <a:sx n="125" d="100"/>
          <a:sy n="125" d="100"/>
        </p:scale>
        <p:origin x="-936" y="-80"/>
      </p:cViewPr>
      <p:guideLst>
        <p:guide orient="horz" pos="2160"/>
        <p:guide pos="2880"/>
      </p:guideLst>
    </p:cSldViewPr>
  </p:slideViewPr>
  <p:notesTextViewPr>
    <p:cViewPr>
      <p:scale>
        <a:sx n="1" d="1"/>
        <a:sy n="1" d="1"/>
      </p:scale>
      <p:origin x="0" y="0"/>
    </p:cViewPr>
  </p:notesTextViewPr>
  <p:sorterViewPr>
    <p:cViewPr>
      <p:scale>
        <a:sx n="300" d="100"/>
        <a:sy n="3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27E43-61B3-4E74-A0E7-DDDAD609D617}" type="doc">
      <dgm:prSet loTypeId="urn:microsoft.com/office/officeart/2009/3/layout/RandomtoResultProcess" loCatId="process" qsTypeId="urn:microsoft.com/office/officeart/2005/8/quickstyle/simple5" qsCatId="simple" csTypeId="urn:microsoft.com/office/officeart/2005/8/colors/accent1_2" csCatId="accent1" phldr="1"/>
      <dgm:spPr/>
      <dgm:t>
        <a:bodyPr/>
        <a:lstStyle/>
        <a:p>
          <a:endParaRPr lang="en-AU"/>
        </a:p>
      </dgm:t>
    </dgm:pt>
    <dgm:pt modelId="{A02CF934-3348-41B4-9D2D-B3244AB8ACA0}">
      <dgm:prSet phldrT="[Text]" custT="1"/>
      <dgm:spPr>
        <a:solidFill>
          <a:srgbClr val="556AA4"/>
        </a:solidFill>
      </dgm:spPr>
      <dgm:t>
        <a:bodyPr/>
        <a:lstStyle/>
        <a:p>
          <a:r>
            <a:rPr lang="en-AU" sz="800" b="1" dirty="0" smtClean="0">
              <a:solidFill>
                <a:schemeClr val="bg1"/>
              </a:solidFill>
            </a:rPr>
            <a:t>What is the problem?</a:t>
          </a:r>
          <a:endParaRPr lang="en-AU" sz="800" dirty="0">
            <a:solidFill>
              <a:schemeClr val="bg1"/>
            </a:solidFill>
          </a:endParaRPr>
        </a:p>
      </dgm:t>
    </dgm:pt>
    <dgm:pt modelId="{B62AEF83-A6E6-4772-8628-52F3BB54FFBB}" type="parTrans" cxnId="{78D62D1C-6891-41E6-BC3A-B41F58DB5C92}">
      <dgm:prSet/>
      <dgm:spPr/>
      <dgm:t>
        <a:bodyPr/>
        <a:lstStyle/>
        <a:p>
          <a:endParaRPr lang="en-AU"/>
        </a:p>
      </dgm:t>
    </dgm:pt>
    <dgm:pt modelId="{D7AD91B0-750A-4629-820A-22AEB3D58AB1}" type="sibTrans" cxnId="{78D62D1C-6891-41E6-BC3A-B41F58DB5C92}">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6058E37C-36C1-458B-AF61-5668E2183985}">
      <dgm:prSet phldrT="[Text]" custT="1"/>
      <dgm:spPr/>
      <dgm:t>
        <a:bodyPr/>
        <a:lstStyle/>
        <a:p>
          <a:r>
            <a:rPr lang="en-AU" sz="700" b="0" dirty="0" smtClean="0"/>
            <a:t>Define the problem in as few words as possible.</a:t>
          </a:r>
          <a:endParaRPr lang="en-AU" sz="700" b="0" dirty="0"/>
        </a:p>
      </dgm:t>
    </dgm:pt>
    <dgm:pt modelId="{07D4E17C-34DE-4973-82EF-9428A14C8DDA}" type="parTrans" cxnId="{2E5564CB-2CB8-4714-AE20-297C7F04A8E8}">
      <dgm:prSet/>
      <dgm:spPr/>
      <dgm:t>
        <a:bodyPr/>
        <a:lstStyle/>
        <a:p>
          <a:endParaRPr lang="en-AU"/>
        </a:p>
      </dgm:t>
    </dgm:pt>
    <dgm:pt modelId="{1C33D677-D197-4E0E-AF4C-481D9A313E0A}" type="sibTrans" cxnId="{2E5564CB-2CB8-4714-AE20-297C7F04A8E8}">
      <dgm:prSet/>
      <dgm:spPr/>
      <dgm:t>
        <a:bodyPr/>
        <a:lstStyle/>
        <a:p>
          <a:endParaRPr lang="en-AU"/>
        </a:p>
      </dgm:t>
    </dgm:pt>
    <dgm:pt modelId="{F0E55D25-95EB-4E02-BBC5-508600442444}">
      <dgm:prSet phldrT="[Tex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dirty="0" smtClean="0">
              <a:solidFill>
                <a:schemeClr val="bg1"/>
              </a:solidFill>
            </a:rPr>
            <a:t>Why is it a problem?</a:t>
          </a:r>
          <a:endParaRPr lang="en-AU" sz="800" dirty="0">
            <a:solidFill>
              <a:schemeClr val="bg1"/>
            </a:solidFill>
          </a:endParaRPr>
        </a:p>
      </dgm:t>
    </dgm:pt>
    <dgm:pt modelId="{5B2BA466-714F-46F9-AF29-4F99AFD82179}" type="parTrans" cxnId="{7897BFE0-1021-473D-A9E7-16C175B042B0}">
      <dgm:prSet/>
      <dgm:spPr/>
      <dgm:t>
        <a:bodyPr/>
        <a:lstStyle/>
        <a:p>
          <a:endParaRPr lang="en-AU"/>
        </a:p>
      </dgm:t>
    </dgm:pt>
    <dgm:pt modelId="{B098CA71-C837-413F-BDCB-C3C063D82E77}" type="sibTrans" cxnId="{7897BFE0-1021-473D-A9E7-16C175B042B0}">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F4AC9191-706B-490D-A082-A0A7651CEC3E}">
      <dgm:prSet phldrT="[Text]" custT="1"/>
      <dgm:spPr/>
      <dgm:t>
        <a:bodyPr/>
        <a:lstStyle/>
        <a:p>
          <a:r>
            <a:rPr lang="en-AU" sz="700" b="0" dirty="0" smtClean="0"/>
            <a:t>The customer (internal or external) </a:t>
          </a:r>
          <a:endParaRPr lang="en-AU" sz="700" b="0" dirty="0"/>
        </a:p>
      </dgm:t>
    </dgm:pt>
    <dgm:pt modelId="{78A5D386-D0CD-4C34-BA53-53FE346B800B}" type="parTrans" cxnId="{52F7A5C9-60BA-4ACF-8CBD-0B98BB0A34DF}">
      <dgm:prSet/>
      <dgm:spPr/>
      <dgm:t>
        <a:bodyPr/>
        <a:lstStyle/>
        <a:p>
          <a:endParaRPr lang="en-AU"/>
        </a:p>
      </dgm:t>
    </dgm:pt>
    <dgm:pt modelId="{D1F7FE6E-68E3-4D62-88DC-9A41D3D41EAB}" type="sibTrans" cxnId="{52F7A5C9-60BA-4ACF-8CBD-0B98BB0A34DF}">
      <dgm:prSet/>
      <dgm:spPr/>
      <dgm:t>
        <a:bodyPr/>
        <a:lstStyle/>
        <a:p>
          <a:endParaRPr lang="en-AU"/>
        </a:p>
      </dgm:t>
    </dgm:pt>
    <dgm:pt modelId="{951AC066-42C7-4A97-825A-F299E583FE27}">
      <dgm:prSet phldrT="[Tex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dirty="0" smtClean="0">
              <a:solidFill>
                <a:schemeClr val="bg1"/>
              </a:solidFill>
            </a:rPr>
            <a:t>What causes the problem?</a:t>
          </a:r>
          <a:endParaRPr lang="en-AU" sz="800" dirty="0">
            <a:solidFill>
              <a:schemeClr val="bg1"/>
            </a:solidFill>
          </a:endParaRPr>
        </a:p>
      </dgm:t>
    </dgm:pt>
    <dgm:pt modelId="{745D50C6-C804-43E5-83A8-3C82F5D5D231}" type="parTrans" cxnId="{572E0469-D4F7-4F55-9918-52F8F395A3D2}">
      <dgm:prSet/>
      <dgm:spPr/>
      <dgm:t>
        <a:bodyPr/>
        <a:lstStyle/>
        <a:p>
          <a:endParaRPr lang="en-AU"/>
        </a:p>
      </dgm:t>
    </dgm:pt>
    <dgm:pt modelId="{82E61CD5-5A15-45AC-8111-67A15FCB3C84}" type="sibTrans" cxnId="{572E0469-D4F7-4F55-9918-52F8F395A3D2}">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86519E48-6814-4494-8A06-2A33D87D143D}">
      <dgm:prSet phldrT="[Text]" custT="1"/>
      <dgm:spPr/>
      <dgm:t>
        <a:bodyPr/>
        <a:lstStyle/>
        <a:p>
          <a:r>
            <a:rPr lang="en-AU" sz="700" b="0" dirty="0" smtClean="0"/>
            <a:t>Materials </a:t>
          </a:r>
          <a:endParaRPr lang="en-AU" sz="700" b="0" dirty="0"/>
        </a:p>
      </dgm:t>
    </dgm:pt>
    <dgm:pt modelId="{B924AD2C-90C0-476D-8804-2A0C02BA7B57}" type="parTrans" cxnId="{D5EABE9A-515D-41E5-B6D0-249791DDBCFB}">
      <dgm:prSet/>
      <dgm:spPr/>
      <dgm:t>
        <a:bodyPr/>
        <a:lstStyle/>
        <a:p>
          <a:endParaRPr lang="en-AU"/>
        </a:p>
      </dgm:t>
    </dgm:pt>
    <dgm:pt modelId="{703B02D3-6BC9-4302-A54A-367DD4E9272E}" type="sibTrans" cxnId="{D5EABE9A-515D-41E5-B6D0-249791DDBCFB}">
      <dgm:prSet/>
      <dgm:spPr/>
      <dgm:t>
        <a:bodyPr/>
        <a:lstStyle/>
        <a:p>
          <a:endParaRPr lang="en-AU"/>
        </a:p>
      </dgm:t>
    </dgm:pt>
    <dgm:pt modelId="{C4CA91C6-4E59-475E-99AB-CA58AE929957}">
      <dgm:prSe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dirty="0" smtClean="0">
              <a:solidFill>
                <a:schemeClr val="bg1"/>
              </a:solidFill>
            </a:rPr>
            <a:t>What is the best fix (or fixes)?</a:t>
          </a:r>
          <a:endParaRPr lang="en-AU" sz="800" dirty="0">
            <a:solidFill>
              <a:schemeClr val="bg1"/>
            </a:solidFill>
          </a:endParaRPr>
        </a:p>
      </dgm:t>
    </dgm:pt>
    <dgm:pt modelId="{EEFC04C5-2E86-453F-8DF7-6B3F9D440DF2}" type="parTrans" cxnId="{51B31453-BED2-4584-BAF0-28585560FA87}">
      <dgm:prSet/>
      <dgm:spPr/>
      <dgm:t>
        <a:bodyPr/>
        <a:lstStyle/>
        <a:p>
          <a:endParaRPr lang="en-AU"/>
        </a:p>
      </dgm:t>
    </dgm:pt>
    <dgm:pt modelId="{74213B11-E42A-4FA9-80E2-3751C81B96F2}" type="sibTrans" cxnId="{51B31453-BED2-4584-BAF0-28585560FA87}">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4142A9B5-DC48-4D85-A2BF-F3A0D8CE2262}">
      <dgm:prSe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dirty="0" smtClean="0">
              <a:solidFill>
                <a:schemeClr val="bg1"/>
              </a:solidFill>
            </a:rPr>
            <a:t>Why is it the best fix? </a:t>
          </a:r>
          <a:endParaRPr lang="en-AU" sz="800" dirty="0">
            <a:solidFill>
              <a:schemeClr val="bg1"/>
            </a:solidFill>
          </a:endParaRPr>
        </a:p>
      </dgm:t>
    </dgm:pt>
    <dgm:pt modelId="{6C47C1F1-B96D-4338-9236-8769682ED02F}" type="parTrans" cxnId="{E8A74451-8B59-4453-B7BD-2503664F02A3}">
      <dgm:prSet/>
      <dgm:spPr/>
      <dgm:t>
        <a:bodyPr/>
        <a:lstStyle/>
        <a:p>
          <a:endParaRPr lang="en-AU"/>
        </a:p>
      </dgm:t>
    </dgm:pt>
    <dgm:pt modelId="{2149B09A-C707-4E8B-8105-2983513CA5AD}" type="sibTrans" cxnId="{E8A74451-8B59-4453-B7BD-2503664F02A3}">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AA11D052-2D68-4253-A2CD-A72248E97528}">
      <dgm:prSe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smtClean="0">
              <a:solidFill>
                <a:schemeClr val="bg1"/>
              </a:solidFill>
            </a:rPr>
            <a:t>What action must be taken to implement the best fix?</a:t>
          </a:r>
          <a:endParaRPr lang="en-AU" sz="800">
            <a:solidFill>
              <a:schemeClr val="bg1"/>
            </a:solidFill>
          </a:endParaRPr>
        </a:p>
      </dgm:t>
    </dgm:pt>
    <dgm:pt modelId="{EF99F8A7-DF41-4AD5-BB23-B80A6323691D}" type="parTrans" cxnId="{15F1C3CD-531C-45B1-832A-28E27FBE5C97}">
      <dgm:prSet/>
      <dgm:spPr/>
      <dgm:t>
        <a:bodyPr/>
        <a:lstStyle/>
        <a:p>
          <a:endParaRPr lang="en-AU"/>
        </a:p>
      </dgm:t>
    </dgm:pt>
    <dgm:pt modelId="{DD1B3116-4D61-4A4E-ABE7-E8BB30FA1DE8}" type="sibTrans" cxnId="{15F1C3CD-531C-45B1-832A-28E27FBE5C97}">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E850DD32-44EA-4E54-9AD9-C552A2B2E135}">
      <dgm:prSet custT="1"/>
      <dgm:spPr>
        <a:solidFill>
          <a:srgbClr val="ACDDE2"/>
        </a:solidFill>
      </dgm:spPr>
      <dgm:t>
        <a:bodyPr/>
        <a:lstStyle/>
        <a:p>
          <a:r>
            <a:rPr lang="en-AU" sz="800" b="1" dirty="0" smtClean="0">
              <a:solidFill>
                <a:schemeClr val="tx1"/>
              </a:solidFill>
            </a:rPr>
            <a:t>Question Time</a:t>
          </a:r>
          <a:endParaRPr lang="en-AU" sz="800" dirty="0">
            <a:solidFill>
              <a:schemeClr val="tx1"/>
            </a:solidFill>
          </a:endParaRPr>
        </a:p>
      </dgm:t>
    </dgm:pt>
    <dgm:pt modelId="{9AEBFBD7-037F-4C2E-8747-0E45D55D4760}" type="parTrans" cxnId="{4C742E91-2F13-4098-850F-1BB916C2B25F}">
      <dgm:prSet/>
      <dgm:spPr/>
      <dgm:t>
        <a:bodyPr/>
        <a:lstStyle/>
        <a:p>
          <a:endParaRPr lang="en-AU"/>
        </a:p>
      </dgm:t>
    </dgm:pt>
    <dgm:pt modelId="{E52D197C-943E-4EBF-9028-C4069FFD0183}" type="sibTrans" cxnId="{4C742E91-2F13-4098-850F-1BB916C2B25F}">
      <dgm:prSet/>
      <dgm:spPr/>
      <dgm:t>
        <a:bodyPr/>
        <a:lstStyle/>
        <a:p>
          <a:endParaRPr lang="en-AU"/>
        </a:p>
      </dgm:t>
    </dgm:pt>
    <dgm:pt modelId="{6B0E856B-AB66-4A68-A29D-B34C1B281B2F}">
      <dgm:prSet custT="1"/>
      <dgm:spPr/>
      <dgm:t>
        <a:bodyPr/>
        <a:lstStyle/>
        <a:p>
          <a:r>
            <a:rPr lang="en-AU" sz="700" b="0" dirty="0" smtClean="0"/>
            <a:t>Search in advance whether there are possible flaws in your solutions, which will be exposed by a question from management.</a:t>
          </a:r>
          <a:endParaRPr lang="en-AU" sz="700" b="0" dirty="0"/>
        </a:p>
      </dgm:t>
    </dgm:pt>
    <dgm:pt modelId="{42B95834-3058-402F-94B8-3FAE90E173AB}" type="parTrans" cxnId="{D1F015B6-BC3B-4C47-8872-711A2EC686EA}">
      <dgm:prSet/>
      <dgm:spPr/>
      <dgm:t>
        <a:bodyPr/>
        <a:lstStyle/>
        <a:p>
          <a:endParaRPr lang="en-AU"/>
        </a:p>
      </dgm:t>
    </dgm:pt>
    <dgm:pt modelId="{76639EB6-034C-4F3A-A123-D0F3856250D1}" type="sibTrans" cxnId="{D1F015B6-BC3B-4C47-8872-711A2EC686EA}">
      <dgm:prSet/>
      <dgm:spPr/>
      <dgm:t>
        <a:bodyPr/>
        <a:lstStyle/>
        <a:p>
          <a:endParaRPr lang="en-AU"/>
        </a:p>
      </dgm:t>
    </dgm:pt>
    <dgm:pt modelId="{13041E62-54AB-48B4-86B2-891E601AE21E}">
      <dgm:prSet custT="1"/>
      <dgm:spPr>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dgm:spPr>
      <dgm:t>
        <a:bodyPr/>
        <a:lstStyle/>
        <a:p>
          <a:r>
            <a:rPr lang="en-AU" sz="800" b="1" dirty="0" smtClean="0">
              <a:solidFill>
                <a:schemeClr val="bg1"/>
              </a:solidFill>
            </a:rPr>
            <a:t>What are the possible fixes?</a:t>
          </a:r>
          <a:endParaRPr lang="en-AU" sz="800" dirty="0">
            <a:solidFill>
              <a:schemeClr val="bg1"/>
            </a:solidFill>
          </a:endParaRPr>
        </a:p>
      </dgm:t>
    </dgm:pt>
    <dgm:pt modelId="{D42232B1-DB30-4823-942D-AA106865C674}" type="parTrans" cxnId="{8372A8B4-5FEB-4579-9CE8-F6778DBDEA7D}">
      <dgm:prSet/>
      <dgm:spPr/>
      <dgm:t>
        <a:bodyPr/>
        <a:lstStyle/>
        <a:p>
          <a:endParaRPr lang="en-AU"/>
        </a:p>
      </dgm:t>
    </dgm:pt>
    <dgm:pt modelId="{332C329C-92AC-452D-8F14-945C8CD361F5}" type="sibTrans" cxnId="{8372A8B4-5FEB-4579-9CE8-F6778DBDEA7D}">
      <dgm:prSet custT="1"/>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t>
        <a:bodyPr/>
        <a:lstStyle/>
        <a:p>
          <a:endParaRPr lang="en-AU" sz="600"/>
        </a:p>
      </dgm:t>
    </dgm:pt>
    <dgm:pt modelId="{781298B5-CCD8-42F0-B738-0D87300609FE}">
      <dgm:prSet custT="1"/>
      <dgm:spPr/>
      <dgm:t>
        <a:bodyPr/>
        <a:lstStyle/>
        <a:p>
          <a:r>
            <a:rPr lang="en-AU" sz="700" b="0" dirty="0" smtClean="0"/>
            <a:t>The definition must be comprehensive, leaving no room for error about what is really meant.</a:t>
          </a:r>
          <a:endParaRPr lang="en-AU" sz="700" b="0" dirty="0"/>
        </a:p>
      </dgm:t>
    </dgm:pt>
    <dgm:pt modelId="{6E58158B-0CF5-480F-970D-9A5DEED19216}" type="parTrans" cxnId="{C40137B9-1D4E-496E-9D8E-D18789BD13F7}">
      <dgm:prSet/>
      <dgm:spPr/>
      <dgm:t>
        <a:bodyPr/>
        <a:lstStyle/>
        <a:p>
          <a:endParaRPr lang="en-AU"/>
        </a:p>
      </dgm:t>
    </dgm:pt>
    <dgm:pt modelId="{620464D9-5B1B-4903-AF6E-9B2AEFAA8EC2}" type="sibTrans" cxnId="{C40137B9-1D4E-496E-9D8E-D18789BD13F7}">
      <dgm:prSet/>
      <dgm:spPr/>
      <dgm:t>
        <a:bodyPr/>
        <a:lstStyle/>
        <a:p>
          <a:endParaRPr lang="en-AU"/>
        </a:p>
      </dgm:t>
    </dgm:pt>
    <dgm:pt modelId="{7E68C955-5842-47F8-B8A7-0E51D632888B}">
      <dgm:prSet custT="1"/>
      <dgm:spPr/>
      <dgm:t>
        <a:bodyPr/>
        <a:lstStyle/>
        <a:p>
          <a:r>
            <a:rPr lang="en-AU" sz="700" b="0" dirty="0" smtClean="0"/>
            <a:t>Use one sentence if possible to describe the 4Cs: condition (what is happening), criteria (what should be happening), cause (underlying root cause) and consequence(s).</a:t>
          </a:r>
          <a:endParaRPr lang="en-AU" sz="700" b="0" dirty="0"/>
        </a:p>
      </dgm:t>
    </dgm:pt>
    <dgm:pt modelId="{6E30244C-22BD-4CE1-9FA1-5CF3EF5202F0}" type="parTrans" cxnId="{F9B2687B-81C9-44C3-B2A9-1A328B318EFC}">
      <dgm:prSet/>
      <dgm:spPr/>
      <dgm:t>
        <a:bodyPr/>
        <a:lstStyle/>
        <a:p>
          <a:endParaRPr lang="en-AU"/>
        </a:p>
      </dgm:t>
    </dgm:pt>
    <dgm:pt modelId="{74E63B07-D147-47FF-B425-D0AEADE7E71B}" type="sibTrans" cxnId="{F9B2687B-81C9-44C3-B2A9-1A328B318EFC}">
      <dgm:prSet/>
      <dgm:spPr/>
      <dgm:t>
        <a:bodyPr/>
        <a:lstStyle/>
        <a:p>
          <a:endParaRPr lang="en-AU"/>
        </a:p>
      </dgm:t>
    </dgm:pt>
    <dgm:pt modelId="{D39F0E80-ABB7-42ED-9FDA-A70DF6F19AD3}">
      <dgm:prSet custT="1"/>
      <dgm:spPr/>
      <dgm:t>
        <a:bodyPr/>
        <a:lstStyle/>
        <a:p>
          <a:r>
            <a:rPr lang="en-AU" sz="700" b="0" dirty="0" smtClean="0"/>
            <a:t>The people in the process </a:t>
          </a:r>
          <a:endParaRPr lang="en-AU" sz="700" b="0" dirty="0"/>
        </a:p>
      </dgm:t>
    </dgm:pt>
    <dgm:pt modelId="{82BACEFB-B5DF-466D-9CE9-017243879C5A}" type="parTrans" cxnId="{CDFB850C-CE18-4F85-BD22-8CE778A892C6}">
      <dgm:prSet/>
      <dgm:spPr/>
      <dgm:t>
        <a:bodyPr/>
        <a:lstStyle/>
        <a:p>
          <a:endParaRPr lang="en-AU"/>
        </a:p>
      </dgm:t>
    </dgm:pt>
    <dgm:pt modelId="{AE7E35E1-EA29-4428-9CFA-E04F965B7394}" type="sibTrans" cxnId="{CDFB850C-CE18-4F85-BD22-8CE778A892C6}">
      <dgm:prSet/>
      <dgm:spPr/>
      <dgm:t>
        <a:bodyPr/>
        <a:lstStyle/>
        <a:p>
          <a:endParaRPr lang="en-AU"/>
        </a:p>
      </dgm:t>
    </dgm:pt>
    <dgm:pt modelId="{2421C9BF-3203-4873-BB4D-4442D32237B2}">
      <dgm:prSet custT="1"/>
      <dgm:spPr/>
      <dgm:t>
        <a:bodyPr/>
        <a:lstStyle/>
        <a:p>
          <a:r>
            <a:rPr lang="en-AU" sz="700" b="0" dirty="0" smtClean="0"/>
            <a:t>People working in other departments</a:t>
          </a:r>
          <a:endParaRPr lang="en-AU" sz="700" b="0" dirty="0"/>
        </a:p>
      </dgm:t>
    </dgm:pt>
    <dgm:pt modelId="{639A036B-0153-46C5-A5E6-FF6286070624}" type="parTrans" cxnId="{DF35BA4A-22BD-4FFF-B6FA-CCEF38F2ECB3}">
      <dgm:prSet/>
      <dgm:spPr/>
      <dgm:t>
        <a:bodyPr/>
        <a:lstStyle/>
        <a:p>
          <a:endParaRPr lang="en-AU"/>
        </a:p>
      </dgm:t>
    </dgm:pt>
    <dgm:pt modelId="{A3DC3DF3-4877-48B8-A559-939B6D0909B5}" type="sibTrans" cxnId="{DF35BA4A-22BD-4FFF-B6FA-CCEF38F2ECB3}">
      <dgm:prSet/>
      <dgm:spPr/>
      <dgm:t>
        <a:bodyPr/>
        <a:lstStyle/>
        <a:p>
          <a:endParaRPr lang="en-AU"/>
        </a:p>
      </dgm:t>
    </dgm:pt>
    <dgm:pt modelId="{C5D22842-A262-4E91-880D-3D54FA43FCE1}">
      <dgm:prSet custT="1"/>
      <dgm:spPr/>
      <dgm:t>
        <a:bodyPr/>
        <a:lstStyle/>
        <a:p>
          <a:r>
            <a:rPr lang="en-AU" sz="700" b="0" dirty="0" smtClean="0"/>
            <a:t>Costs </a:t>
          </a:r>
          <a:endParaRPr lang="en-AU" sz="700" b="0" dirty="0"/>
        </a:p>
      </dgm:t>
    </dgm:pt>
    <dgm:pt modelId="{67A67FF8-C078-4467-A60B-7C7B23F77669}" type="parTrans" cxnId="{9DAFB3C8-87A8-419B-A50B-05FA32311103}">
      <dgm:prSet/>
      <dgm:spPr/>
      <dgm:t>
        <a:bodyPr/>
        <a:lstStyle/>
        <a:p>
          <a:endParaRPr lang="en-AU"/>
        </a:p>
      </dgm:t>
    </dgm:pt>
    <dgm:pt modelId="{1D765128-F49B-4AB0-9DBE-C4628571EAAA}" type="sibTrans" cxnId="{9DAFB3C8-87A8-419B-A50B-05FA32311103}">
      <dgm:prSet/>
      <dgm:spPr/>
      <dgm:t>
        <a:bodyPr/>
        <a:lstStyle/>
        <a:p>
          <a:endParaRPr lang="en-AU"/>
        </a:p>
      </dgm:t>
    </dgm:pt>
    <dgm:pt modelId="{67A1CCE7-3BE2-4F86-A6AE-D94E7C590B97}">
      <dgm:prSet custT="1"/>
      <dgm:spPr/>
      <dgm:t>
        <a:bodyPr/>
        <a:lstStyle/>
        <a:p>
          <a:r>
            <a:rPr lang="en-AU" sz="700" b="0" dirty="0" smtClean="0"/>
            <a:t>Profitability</a:t>
          </a:r>
          <a:endParaRPr lang="en-AU" sz="700" b="0" dirty="0"/>
        </a:p>
      </dgm:t>
    </dgm:pt>
    <dgm:pt modelId="{AF65B336-42A8-457B-B569-27EEC02E521F}" type="parTrans" cxnId="{AAD64593-33F1-4591-89AA-5D14E97A7DFD}">
      <dgm:prSet/>
      <dgm:spPr/>
      <dgm:t>
        <a:bodyPr/>
        <a:lstStyle/>
        <a:p>
          <a:endParaRPr lang="en-AU"/>
        </a:p>
      </dgm:t>
    </dgm:pt>
    <dgm:pt modelId="{70E3DDF4-C9EC-48D6-A500-224A96FC28E3}" type="sibTrans" cxnId="{AAD64593-33F1-4591-89AA-5D14E97A7DFD}">
      <dgm:prSet/>
      <dgm:spPr/>
      <dgm:t>
        <a:bodyPr/>
        <a:lstStyle/>
        <a:p>
          <a:endParaRPr lang="en-AU"/>
        </a:p>
      </dgm:t>
    </dgm:pt>
    <dgm:pt modelId="{03ACCD10-607B-4D02-B230-CC4F71BB1328}">
      <dgm:prSet custT="1"/>
      <dgm:spPr/>
      <dgm:t>
        <a:bodyPr/>
        <a:lstStyle/>
        <a:p>
          <a:r>
            <a:rPr lang="en-AU" sz="700" b="0" dirty="0" smtClean="0"/>
            <a:t>Machinery </a:t>
          </a:r>
          <a:endParaRPr lang="en-AU" sz="700" b="0" dirty="0"/>
        </a:p>
      </dgm:t>
    </dgm:pt>
    <dgm:pt modelId="{255D0CEA-2B7E-4973-9712-994E1FAB7602}" type="parTrans" cxnId="{295208B6-09D0-49A3-BE40-8F42036D4162}">
      <dgm:prSet/>
      <dgm:spPr/>
      <dgm:t>
        <a:bodyPr/>
        <a:lstStyle/>
        <a:p>
          <a:endParaRPr lang="en-AU"/>
        </a:p>
      </dgm:t>
    </dgm:pt>
    <dgm:pt modelId="{EC23DA2A-A5D2-4822-BF0E-9EA6F3BA3FB3}" type="sibTrans" cxnId="{295208B6-09D0-49A3-BE40-8F42036D4162}">
      <dgm:prSet/>
      <dgm:spPr/>
      <dgm:t>
        <a:bodyPr/>
        <a:lstStyle/>
        <a:p>
          <a:endParaRPr lang="en-AU"/>
        </a:p>
      </dgm:t>
    </dgm:pt>
    <dgm:pt modelId="{72648D7A-8F4F-46B4-BA69-B3017543CF8A}">
      <dgm:prSet custT="1"/>
      <dgm:spPr/>
      <dgm:t>
        <a:bodyPr/>
        <a:lstStyle/>
        <a:p>
          <a:r>
            <a:rPr lang="en-AU" sz="700" b="0" dirty="0" smtClean="0"/>
            <a:t>Methods </a:t>
          </a:r>
          <a:endParaRPr lang="en-AU" sz="700" b="0" dirty="0"/>
        </a:p>
      </dgm:t>
    </dgm:pt>
    <dgm:pt modelId="{897536AB-5FE3-44EB-8F37-6132486AFB04}" type="parTrans" cxnId="{DC63C7A1-63D2-4F75-9DD7-8CC561455683}">
      <dgm:prSet/>
      <dgm:spPr/>
      <dgm:t>
        <a:bodyPr/>
        <a:lstStyle/>
        <a:p>
          <a:endParaRPr lang="en-AU"/>
        </a:p>
      </dgm:t>
    </dgm:pt>
    <dgm:pt modelId="{E15D498A-73D2-4DDC-B35B-4FD380640C5E}" type="sibTrans" cxnId="{DC63C7A1-63D2-4F75-9DD7-8CC561455683}">
      <dgm:prSet/>
      <dgm:spPr/>
      <dgm:t>
        <a:bodyPr/>
        <a:lstStyle/>
        <a:p>
          <a:endParaRPr lang="en-AU"/>
        </a:p>
      </dgm:t>
    </dgm:pt>
    <dgm:pt modelId="{1FC4722F-7275-4F99-82FB-D22585C57E53}">
      <dgm:prSet custT="1"/>
      <dgm:spPr/>
      <dgm:t>
        <a:bodyPr/>
        <a:lstStyle/>
        <a:p>
          <a:r>
            <a:rPr lang="en-AU" sz="700" b="0" dirty="0" smtClean="0"/>
            <a:t>Measurements </a:t>
          </a:r>
          <a:endParaRPr lang="en-AU" sz="700" b="0" dirty="0"/>
        </a:p>
      </dgm:t>
    </dgm:pt>
    <dgm:pt modelId="{75E59B1D-A884-4602-A788-6EB6D1C13916}" type="parTrans" cxnId="{10774242-8F41-464E-AB43-1E3DD0DA4203}">
      <dgm:prSet/>
      <dgm:spPr/>
      <dgm:t>
        <a:bodyPr/>
        <a:lstStyle/>
        <a:p>
          <a:endParaRPr lang="en-AU"/>
        </a:p>
      </dgm:t>
    </dgm:pt>
    <dgm:pt modelId="{3C0DD726-A4FC-458A-A537-2C14393EA08D}" type="sibTrans" cxnId="{10774242-8F41-464E-AB43-1E3DD0DA4203}">
      <dgm:prSet/>
      <dgm:spPr/>
      <dgm:t>
        <a:bodyPr/>
        <a:lstStyle/>
        <a:p>
          <a:endParaRPr lang="en-AU"/>
        </a:p>
      </dgm:t>
    </dgm:pt>
    <dgm:pt modelId="{FB8C66D7-24AB-4070-8BBE-3BB9841FF19B}">
      <dgm:prSet custT="1"/>
      <dgm:spPr/>
      <dgm:t>
        <a:bodyPr/>
        <a:lstStyle/>
        <a:p>
          <a:r>
            <a:rPr lang="en-AU" sz="700" b="0" dirty="0" smtClean="0"/>
            <a:t>People </a:t>
          </a:r>
          <a:endParaRPr lang="en-AU" sz="700" b="0" dirty="0"/>
        </a:p>
      </dgm:t>
    </dgm:pt>
    <dgm:pt modelId="{ACD01D45-0D22-4379-B2E5-30C762FAFD18}" type="parTrans" cxnId="{9AAB2069-8D00-48AF-8630-6D59E1B7BA23}">
      <dgm:prSet/>
      <dgm:spPr/>
      <dgm:t>
        <a:bodyPr/>
        <a:lstStyle/>
        <a:p>
          <a:endParaRPr lang="en-AU"/>
        </a:p>
      </dgm:t>
    </dgm:pt>
    <dgm:pt modelId="{DFEE6BF6-FCDD-437E-A09D-92EA02632330}" type="sibTrans" cxnId="{9AAB2069-8D00-48AF-8630-6D59E1B7BA23}">
      <dgm:prSet/>
      <dgm:spPr/>
      <dgm:t>
        <a:bodyPr/>
        <a:lstStyle/>
        <a:p>
          <a:endParaRPr lang="en-AU"/>
        </a:p>
      </dgm:t>
    </dgm:pt>
    <dgm:pt modelId="{6C80DF98-840C-428B-93A8-9A6629DB1305}">
      <dgm:prSet custT="1"/>
      <dgm:spPr/>
      <dgm:t>
        <a:bodyPr/>
        <a:lstStyle/>
        <a:p>
          <a:r>
            <a:rPr lang="en-AU" sz="700" b="0" dirty="0" smtClean="0"/>
            <a:t>Environmental factors</a:t>
          </a:r>
          <a:endParaRPr lang="en-AU" sz="700" b="0" dirty="0"/>
        </a:p>
      </dgm:t>
    </dgm:pt>
    <dgm:pt modelId="{1721D6F5-6105-407B-AA46-C9A7F8D52383}" type="parTrans" cxnId="{64D6213C-E50B-40D8-9EC5-9593E04D831D}">
      <dgm:prSet/>
      <dgm:spPr/>
      <dgm:t>
        <a:bodyPr/>
        <a:lstStyle/>
        <a:p>
          <a:endParaRPr lang="en-AU"/>
        </a:p>
      </dgm:t>
    </dgm:pt>
    <dgm:pt modelId="{32AAFEB2-0C94-4CD2-A4A0-D8D0B1E0F505}" type="sibTrans" cxnId="{64D6213C-E50B-40D8-9EC5-9593E04D831D}">
      <dgm:prSet/>
      <dgm:spPr/>
      <dgm:t>
        <a:bodyPr/>
        <a:lstStyle/>
        <a:p>
          <a:endParaRPr lang="en-AU"/>
        </a:p>
      </dgm:t>
    </dgm:pt>
    <dgm:pt modelId="{02C795C1-B35D-44B3-B255-CCE89BC5C9DE}">
      <dgm:prSet custT="1"/>
      <dgm:spPr/>
      <dgm:t>
        <a:bodyPr/>
        <a:lstStyle/>
        <a:p>
          <a:r>
            <a:rPr lang="en-AU" sz="700" b="0" dirty="0" smtClean="0"/>
            <a:t>Brainstorm a list of possible fixes regardless of how unusual or difficult</a:t>
          </a:r>
          <a:endParaRPr lang="en-AU" sz="700" b="0" dirty="0"/>
        </a:p>
      </dgm:t>
    </dgm:pt>
    <dgm:pt modelId="{CF164E81-3A06-4227-882E-A74A6F23F300}" type="parTrans" cxnId="{D7CBA401-4164-4AB0-8F0C-F8447B563CA1}">
      <dgm:prSet/>
      <dgm:spPr/>
      <dgm:t>
        <a:bodyPr/>
        <a:lstStyle/>
        <a:p>
          <a:endParaRPr lang="en-AU"/>
        </a:p>
      </dgm:t>
    </dgm:pt>
    <dgm:pt modelId="{ADE48FAD-6DC0-4C64-A8E2-D6F34412CA8C}" type="sibTrans" cxnId="{D7CBA401-4164-4AB0-8F0C-F8447B563CA1}">
      <dgm:prSet/>
      <dgm:spPr/>
      <dgm:t>
        <a:bodyPr/>
        <a:lstStyle/>
        <a:p>
          <a:endParaRPr lang="en-AU"/>
        </a:p>
      </dgm:t>
    </dgm:pt>
    <dgm:pt modelId="{5F5EE8E0-6D5D-4CB1-AAB9-B298DE971592}">
      <dgm:prSet custT="1"/>
      <dgm:spPr/>
      <dgm:t>
        <a:bodyPr/>
        <a:lstStyle/>
        <a:p>
          <a:r>
            <a:rPr lang="en-AU" sz="700" b="0" dirty="0" smtClean="0"/>
            <a:t>All ideas should be listed</a:t>
          </a:r>
          <a:endParaRPr lang="en-AU" sz="700" b="0" dirty="0"/>
        </a:p>
      </dgm:t>
    </dgm:pt>
    <dgm:pt modelId="{4637CF36-49F4-4A9C-AC20-1A1EEF70BA20}" type="parTrans" cxnId="{2A8E32E7-FE06-4F84-950A-1B042E24CABB}">
      <dgm:prSet/>
      <dgm:spPr/>
      <dgm:t>
        <a:bodyPr/>
        <a:lstStyle/>
        <a:p>
          <a:endParaRPr lang="en-AU"/>
        </a:p>
      </dgm:t>
    </dgm:pt>
    <dgm:pt modelId="{ECFAA80E-850C-4716-B2B0-9E5C97C22AB2}" type="sibTrans" cxnId="{2A8E32E7-FE06-4F84-950A-1B042E24CABB}">
      <dgm:prSet/>
      <dgm:spPr/>
      <dgm:t>
        <a:bodyPr/>
        <a:lstStyle/>
        <a:p>
          <a:endParaRPr lang="en-AU"/>
        </a:p>
      </dgm:t>
    </dgm:pt>
    <dgm:pt modelId="{F1AB142F-FCDE-464E-A980-C88A47D4408A}">
      <dgm:prSet custT="1"/>
      <dgm:spPr/>
      <dgm:t>
        <a:bodyPr/>
        <a:lstStyle/>
        <a:p>
          <a:r>
            <a:rPr lang="en-AU" sz="700" b="0" dirty="0" smtClean="0"/>
            <a:t>Does it directly address the underlying cause of the problem so carefully defined in question one?</a:t>
          </a:r>
          <a:endParaRPr lang="en-AU" sz="700" b="0" dirty="0"/>
        </a:p>
      </dgm:t>
    </dgm:pt>
    <dgm:pt modelId="{605B443B-FD5A-4796-8271-111C57FC40DD}" type="parTrans" cxnId="{999E72E3-A464-4E5B-A1A9-42568B0901CD}">
      <dgm:prSet/>
      <dgm:spPr/>
      <dgm:t>
        <a:bodyPr/>
        <a:lstStyle/>
        <a:p>
          <a:endParaRPr lang="en-AU"/>
        </a:p>
      </dgm:t>
    </dgm:pt>
    <dgm:pt modelId="{B3A41E5D-A61E-4851-8561-BFCBA9A18D67}" type="sibTrans" cxnId="{999E72E3-A464-4E5B-A1A9-42568B0901CD}">
      <dgm:prSet/>
      <dgm:spPr/>
      <dgm:t>
        <a:bodyPr/>
        <a:lstStyle/>
        <a:p>
          <a:endParaRPr lang="en-AU"/>
        </a:p>
      </dgm:t>
    </dgm:pt>
    <dgm:pt modelId="{44EAD0BB-833B-4317-8914-65A091C13C5B}">
      <dgm:prSet custT="1"/>
      <dgm:spPr/>
      <dgm:t>
        <a:bodyPr/>
        <a:lstStyle/>
        <a:p>
          <a:r>
            <a:rPr lang="en-AU" sz="700" b="0" dirty="0" smtClean="0"/>
            <a:t>Will it alleviate or remove symptoms listed in question 2?</a:t>
          </a:r>
          <a:endParaRPr lang="en-AU" sz="700" b="0" dirty="0"/>
        </a:p>
      </dgm:t>
    </dgm:pt>
    <dgm:pt modelId="{0E5AB3B3-3CD4-4436-B349-20BE9879E869}" type="parTrans" cxnId="{CA49DB7F-373F-44FA-B950-131C910FE9F6}">
      <dgm:prSet/>
      <dgm:spPr/>
      <dgm:t>
        <a:bodyPr/>
        <a:lstStyle/>
        <a:p>
          <a:endParaRPr lang="en-AU"/>
        </a:p>
      </dgm:t>
    </dgm:pt>
    <dgm:pt modelId="{46D1641E-13A1-4E05-BCCF-459A9FC3D7B2}" type="sibTrans" cxnId="{CA49DB7F-373F-44FA-B950-131C910FE9F6}">
      <dgm:prSet/>
      <dgm:spPr/>
      <dgm:t>
        <a:bodyPr/>
        <a:lstStyle/>
        <a:p>
          <a:endParaRPr lang="en-AU"/>
        </a:p>
      </dgm:t>
    </dgm:pt>
    <dgm:pt modelId="{24B55383-F90B-43B1-925A-123CB1029033}">
      <dgm:prSet custT="1"/>
      <dgm:spPr/>
      <dgm:t>
        <a:bodyPr/>
        <a:lstStyle/>
        <a:p>
          <a:r>
            <a:rPr lang="en-AU" sz="700" b="0" dirty="0" smtClean="0"/>
            <a:t>Will it lead to correction or removal of the cause(s) identified in question 3?</a:t>
          </a:r>
          <a:endParaRPr lang="en-AU" sz="700" b="0" dirty="0"/>
        </a:p>
      </dgm:t>
    </dgm:pt>
    <dgm:pt modelId="{5D2AA777-C63F-40A6-B21B-96740CB9A3E3}" type="parTrans" cxnId="{8AFECD7F-FF40-470A-9556-8385EADD8114}">
      <dgm:prSet/>
      <dgm:spPr/>
      <dgm:t>
        <a:bodyPr/>
        <a:lstStyle/>
        <a:p>
          <a:endParaRPr lang="en-AU"/>
        </a:p>
      </dgm:t>
    </dgm:pt>
    <dgm:pt modelId="{845040E3-FD94-43BF-8E2F-B5FE3525C993}" type="sibTrans" cxnId="{8AFECD7F-FF40-470A-9556-8385EADD8114}">
      <dgm:prSet/>
      <dgm:spPr/>
      <dgm:t>
        <a:bodyPr/>
        <a:lstStyle/>
        <a:p>
          <a:endParaRPr lang="en-AU"/>
        </a:p>
      </dgm:t>
    </dgm:pt>
    <dgm:pt modelId="{189523A3-14AF-4266-93CD-603501347C1A}">
      <dgm:prSet custT="1"/>
      <dgm:spPr/>
      <dgm:t>
        <a:bodyPr/>
        <a:lstStyle/>
        <a:p>
          <a:r>
            <a:rPr lang="en-AU" sz="700" b="0" dirty="0" smtClean="0"/>
            <a:t>Include costing and benefits in your recommendation when they can be obtained.</a:t>
          </a:r>
          <a:endParaRPr lang="en-AU" sz="700" b="0" dirty="0"/>
        </a:p>
      </dgm:t>
    </dgm:pt>
    <dgm:pt modelId="{B29B406E-C331-492C-A35F-1B7B9C53E573}" type="parTrans" cxnId="{D1B02364-EC49-424F-B403-77DE5D3DAD6C}">
      <dgm:prSet/>
      <dgm:spPr/>
      <dgm:t>
        <a:bodyPr/>
        <a:lstStyle/>
        <a:p>
          <a:endParaRPr lang="en-AU"/>
        </a:p>
      </dgm:t>
    </dgm:pt>
    <dgm:pt modelId="{55B3C295-4DC6-4948-BFE1-ACE248BC585D}" type="sibTrans" cxnId="{D1B02364-EC49-424F-B403-77DE5D3DAD6C}">
      <dgm:prSet/>
      <dgm:spPr/>
      <dgm:t>
        <a:bodyPr/>
        <a:lstStyle/>
        <a:p>
          <a:endParaRPr lang="en-AU"/>
        </a:p>
      </dgm:t>
    </dgm:pt>
    <dgm:pt modelId="{A54F4C77-888C-43D3-B3D0-74FD8A5CBA54}">
      <dgm:prSet custT="1"/>
      <dgm:spPr/>
      <dgm:t>
        <a:bodyPr/>
        <a:lstStyle/>
        <a:p>
          <a:r>
            <a:rPr lang="en-AU" sz="700" b="0" dirty="0" smtClean="0"/>
            <a:t>5Ws: Who has to do What, When, Where and with Which resources.</a:t>
          </a:r>
          <a:endParaRPr lang="en-AU" sz="700" b="0" dirty="0"/>
        </a:p>
      </dgm:t>
    </dgm:pt>
    <dgm:pt modelId="{78ABF33E-2972-4A92-8D27-1AE6C4E42964}" type="parTrans" cxnId="{E2AF61D6-EC19-43EC-8197-1A7AEF61C788}">
      <dgm:prSet/>
      <dgm:spPr/>
      <dgm:t>
        <a:bodyPr/>
        <a:lstStyle/>
        <a:p>
          <a:endParaRPr lang="en-AU"/>
        </a:p>
      </dgm:t>
    </dgm:pt>
    <dgm:pt modelId="{B382474B-BAEA-4EBC-9F9B-86F92A97310F}" type="sibTrans" cxnId="{E2AF61D6-EC19-43EC-8197-1A7AEF61C788}">
      <dgm:prSet/>
      <dgm:spPr/>
      <dgm:t>
        <a:bodyPr/>
        <a:lstStyle/>
        <a:p>
          <a:endParaRPr lang="en-AU"/>
        </a:p>
      </dgm:t>
    </dgm:pt>
    <dgm:pt modelId="{06ED328F-7AD4-428B-9556-5C3646A3B03C}">
      <dgm:prSet custT="1"/>
      <dgm:spPr/>
      <dgm:t>
        <a:bodyPr/>
        <a:lstStyle/>
        <a:p>
          <a:r>
            <a:rPr lang="en-AU" sz="700" b="0" dirty="0" smtClean="0"/>
            <a:t>Any question the managers can think of, you can think of. Include it - and the answer - in your presentation to management.</a:t>
          </a:r>
          <a:endParaRPr lang="en-AU" sz="700" b="0" dirty="0"/>
        </a:p>
      </dgm:t>
    </dgm:pt>
    <dgm:pt modelId="{52BB6C95-2C40-4964-AE1F-ED6239B4C264}" type="parTrans" cxnId="{7B85CE94-7E97-4B10-AD68-A4CC7359821C}">
      <dgm:prSet/>
      <dgm:spPr/>
      <dgm:t>
        <a:bodyPr/>
        <a:lstStyle/>
        <a:p>
          <a:endParaRPr lang="en-AU"/>
        </a:p>
      </dgm:t>
    </dgm:pt>
    <dgm:pt modelId="{812A2FCE-D012-4C84-9CBE-C2898D2AE84A}" type="sibTrans" cxnId="{7B85CE94-7E97-4B10-AD68-A4CC7359821C}">
      <dgm:prSet/>
      <dgm:spPr/>
      <dgm:t>
        <a:bodyPr/>
        <a:lstStyle/>
        <a:p>
          <a:endParaRPr lang="en-AU"/>
        </a:p>
      </dgm:t>
    </dgm:pt>
    <dgm:pt modelId="{DF607819-AD51-4ABA-82C4-DD9702B91462}">
      <dgm:prSet custT="1"/>
      <dgm:spPr/>
      <dgm:t>
        <a:bodyPr/>
        <a:lstStyle/>
        <a:p>
          <a:endParaRPr lang="en-AU" sz="700" b="0"/>
        </a:p>
      </dgm:t>
    </dgm:pt>
    <dgm:pt modelId="{1216BC69-F160-4333-AD37-DD4C34E09A2B}" type="parTrans" cxnId="{E0B1231F-B035-43EF-BBBA-2D888D4002F3}">
      <dgm:prSet/>
      <dgm:spPr/>
      <dgm:t>
        <a:bodyPr/>
        <a:lstStyle/>
        <a:p>
          <a:endParaRPr lang="en-AU"/>
        </a:p>
      </dgm:t>
    </dgm:pt>
    <dgm:pt modelId="{F02A7E0D-71E5-4089-B4DD-F34FD9805BF6}" type="sibTrans" cxnId="{E0B1231F-B035-43EF-BBBA-2D888D4002F3}">
      <dgm:prSet/>
      <dgm:spPr/>
      <dgm:t>
        <a:bodyPr/>
        <a:lstStyle/>
        <a:p>
          <a:endParaRPr lang="en-AU"/>
        </a:p>
      </dgm:t>
    </dgm:pt>
    <dgm:pt modelId="{5178F4BE-2827-45D8-9B02-E82AD021EEE2}">
      <dgm:prSet phldrT="[Text]" custT="1"/>
      <dgm:spPr/>
      <dgm:t>
        <a:bodyPr/>
        <a:lstStyle/>
        <a:p>
          <a:endParaRPr lang="en-AU" sz="700" b="0" dirty="0"/>
        </a:p>
      </dgm:t>
    </dgm:pt>
    <dgm:pt modelId="{B0001354-DA40-4933-B14C-AB609F6EDF0B}" type="parTrans" cxnId="{D38C78A3-D8F0-4838-8877-A926A755C610}">
      <dgm:prSet/>
      <dgm:spPr/>
      <dgm:t>
        <a:bodyPr/>
        <a:lstStyle/>
        <a:p>
          <a:endParaRPr lang="en-AU"/>
        </a:p>
      </dgm:t>
    </dgm:pt>
    <dgm:pt modelId="{2580E248-10C5-4C94-8D46-84CEBD4D7CA2}" type="sibTrans" cxnId="{D38C78A3-D8F0-4838-8877-A926A755C610}">
      <dgm:prSet/>
      <dgm:spPr/>
      <dgm:t>
        <a:bodyPr/>
        <a:lstStyle/>
        <a:p>
          <a:endParaRPr lang="en-AU"/>
        </a:p>
      </dgm:t>
    </dgm:pt>
    <dgm:pt modelId="{5681E1EA-AFB7-4BAC-B1FF-3FB88D3B23CE}">
      <dgm:prSet custT="1"/>
      <dgm:spPr/>
      <dgm:t>
        <a:bodyPr/>
        <a:lstStyle/>
        <a:p>
          <a:endParaRPr lang="en-AU" sz="700" b="0" dirty="0"/>
        </a:p>
      </dgm:t>
    </dgm:pt>
    <dgm:pt modelId="{734F94E5-D81E-4DF2-8239-CC1625D9F81B}" type="parTrans" cxnId="{846BBBD4-75E6-4274-B26C-CE6BB89C56A0}">
      <dgm:prSet/>
      <dgm:spPr/>
      <dgm:t>
        <a:bodyPr/>
        <a:lstStyle/>
        <a:p>
          <a:endParaRPr lang="en-AU"/>
        </a:p>
      </dgm:t>
    </dgm:pt>
    <dgm:pt modelId="{47519B9D-9419-4187-813B-23F921A89BB2}" type="sibTrans" cxnId="{846BBBD4-75E6-4274-B26C-CE6BB89C56A0}">
      <dgm:prSet/>
      <dgm:spPr/>
      <dgm:t>
        <a:bodyPr/>
        <a:lstStyle/>
        <a:p>
          <a:endParaRPr lang="en-AU"/>
        </a:p>
      </dgm:t>
    </dgm:pt>
    <dgm:pt modelId="{1C8BCEA2-4243-4195-9B56-A3A399852250}">
      <dgm:prSet phldrT="[Text]" custT="1"/>
      <dgm:spPr/>
      <dgm:t>
        <a:bodyPr/>
        <a:lstStyle/>
        <a:p>
          <a:endParaRPr lang="en-AU" sz="700" b="0" dirty="0"/>
        </a:p>
      </dgm:t>
    </dgm:pt>
    <dgm:pt modelId="{8D0ACE74-91CD-4057-8955-B9E76015536A}" type="parTrans" cxnId="{7462D222-0EE2-4993-A362-159313C6C759}">
      <dgm:prSet/>
      <dgm:spPr/>
      <dgm:t>
        <a:bodyPr/>
        <a:lstStyle/>
        <a:p>
          <a:endParaRPr lang="en-AU"/>
        </a:p>
      </dgm:t>
    </dgm:pt>
    <dgm:pt modelId="{B662F0F9-FE22-44BC-99E9-E6B19689C80F}" type="sibTrans" cxnId="{7462D222-0EE2-4993-A362-159313C6C759}">
      <dgm:prSet/>
      <dgm:spPr/>
      <dgm:t>
        <a:bodyPr/>
        <a:lstStyle/>
        <a:p>
          <a:endParaRPr lang="en-AU"/>
        </a:p>
      </dgm:t>
    </dgm:pt>
    <dgm:pt modelId="{5E42B24E-54A4-4510-AFC9-2F09F444A525}">
      <dgm:prSet custT="1"/>
      <dgm:spPr/>
      <dgm:t>
        <a:bodyPr/>
        <a:lstStyle/>
        <a:p>
          <a:endParaRPr lang="en-AU" sz="700" b="0" dirty="0"/>
        </a:p>
      </dgm:t>
    </dgm:pt>
    <dgm:pt modelId="{25729726-FCB3-49B9-A227-64DCDD51C246}" type="parTrans" cxnId="{E5328A47-6B59-4E4C-AEE3-B74E841AEC9C}">
      <dgm:prSet/>
      <dgm:spPr/>
      <dgm:t>
        <a:bodyPr/>
        <a:lstStyle/>
        <a:p>
          <a:endParaRPr lang="en-AU"/>
        </a:p>
      </dgm:t>
    </dgm:pt>
    <dgm:pt modelId="{F69B8C9A-1DBA-4A88-B13D-916EA5DD3D0A}" type="sibTrans" cxnId="{E5328A47-6B59-4E4C-AEE3-B74E841AEC9C}">
      <dgm:prSet/>
      <dgm:spPr/>
      <dgm:t>
        <a:bodyPr/>
        <a:lstStyle/>
        <a:p>
          <a:endParaRPr lang="en-AU"/>
        </a:p>
      </dgm:t>
    </dgm:pt>
    <dgm:pt modelId="{D3527EBB-2BA9-4CFC-AC3B-6593D42D8AFC}">
      <dgm:prSet custT="1"/>
      <dgm:spPr/>
      <dgm:t>
        <a:bodyPr/>
        <a:lstStyle/>
        <a:p>
          <a:r>
            <a:rPr lang="en-AU" sz="700" b="0" dirty="0" smtClean="0"/>
            <a:t> The suppliers </a:t>
          </a:r>
          <a:endParaRPr lang="en-AU" sz="700" b="0" dirty="0"/>
        </a:p>
      </dgm:t>
    </dgm:pt>
    <dgm:pt modelId="{4A49D7DC-5DFA-4EB4-9C40-B62F0C343914}" type="parTrans" cxnId="{9B953A85-C763-4C26-A98D-8356F1778A0C}">
      <dgm:prSet/>
      <dgm:spPr/>
      <dgm:t>
        <a:bodyPr/>
        <a:lstStyle/>
        <a:p>
          <a:endParaRPr lang="en-AU"/>
        </a:p>
      </dgm:t>
    </dgm:pt>
    <dgm:pt modelId="{6788A5BF-E6F7-400A-B2C8-323CCC3EF443}" type="sibTrans" cxnId="{9B953A85-C763-4C26-A98D-8356F1778A0C}">
      <dgm:prSet/>
      <dgm:spPr/>
      <dgm:t>
        <a:bodyPr/>
        <a:lstStyle/>
        <a:p>
          <a:endParaRPr lang="en-AU"/>
        </a:p>
      </dgm:t>
    </dgm:pt>
    <dgm:pt modelId="{0882F89E-CC1D-41C0-9F06-121BE97B9241}">
      <dgm:prSet custT="1"/>
      <dgm:spPr/>
      <dgm:t>
        <a:bodyPr/>
        <a:lstStyle/>
        <a:p>
          <a:r>
            <a:rPr lang="en-AU" sz="700" b="0" dirty="0" smtClean="0"/>
            <a:t>Various forms of waste (time, materials, resources) </a:t>
          </a:r>
          <a:endParaRPr lang="en-AU" sz="700" b="0" dirty="0"/>
        </a:p>
      </dgm:t>
    </dgm:pt>
    <dgm:pt modelId="{A994495A-FB85-4BCD-86B0-0EFDEDF5FE25}" type="parTrans" cxnId="{D1333825-4D51-428C-8E3D-94580ACC96E0}">
      <dgm:prSet/>
      <dgm:spPr/>
      <dgm:t>
        <a:bodyPr/>
        <a:lstStyle/>
        <a:p>
          <a:endParaRPr lang="en-AU"/>
        </a:p>
      </dgm:t>
    </dgm:pt>
    <dgm:pt modelId="{428733AC-27CE-4292-A83B-E23D8B3B3EBB}" type="sibTrans" cxnId="{D1333825-4D51-428C-8E3D-94580ACC96E0}">
      <dgm:prSet/>
      <dgm:spPr/>
      <dgm:t>
        <a:bodyPr/>
        <a:lstStyle/>
        <a:p>
          <a:endParaRPr lang="en-AU"/>
        </a:p>
      </dgm:t>
    </dgm:pt>
    <dgm:pt modelId="{04408A95-CCAB-457A-AC3A-411409A1B5F4}">
      <dgm:prSet custT="1"/>
      <dgm:spPr/>
      <dgm:t>
        <a:bodyPr/>
        <a:lstStyle/>
        <a:p>
          <a:endParaRPr lang="en-AU" sz="700" b="0" dirty="0"/>
        </a:p>
      </dgm:t>
    </dgm:pt>
    <dgm:pt modelId="{0487AF41-2D3C-4C78-A1AA-514F993B1B43}" type="parTrans" cxnId="{D8318CD0-49DE-4B9C-889B-39ED9CA49048}">
      <dgm:prSet/>
      <dgm:spPr/>
      <dgm:t>
        <a:bodyPr/>
        <a:lstStyle/>
        <a:p>
          <a:endParaRPr lang="en-AU"/>
        </a:p>
      </dgm:t>
    </dgm:pt>
    <dgm:pt modelId="{3E87B503-D752-4720-92A4-478CD60A5202}" type="sibTrans" cxnId="{D8318CD0-49DE-4B9C-889B-39ED9CA49048}">
      <dgm:prSet/>
      <dgm:spPr/>
      <dgm:t>
        <a:bodyPr/>
        <a:lstStyle/>
        <a:p>
          <a:endParaRPr lang="en-AU"/>
        </a:p>
      </dgm:t>
    </dgm:pt>
    <dgm:pt modelId="{12383DF7-6204-4095-A5EE-44435EEE0811}">
      <dgm:prSet custT="1"/>
      <dgm:spPr/>
      <dgm:t>
        <a:bodyPr/>
        <a:lstStyle/>
        <a:p>
          <a:endParaRPr lang="en-AU" sz="700" b="0" dirty="0"/>
        </a:p>
      </dgm:t>
    </dgm:pt>
    <dgm:pt modelId="{4C9EA59D-1D37-4F43-BADE-842EF511F03C}" type="parTrans" cxnId="{17D53D20-39F1-40BE-B70D-82CA14E49E0D}">
      <dgm:prSet/>
      <dgm:spPr/>
      <dgm:t>
        <a:bodyPr/>
        <a:lstStyle/>
        <a:p>
          <a:endParaRPr lang="en-AU"/>
        </a:p>
      </dgm:t>
    </dgm:pt>
    <dgm:pt modelId="{15123F06-7345-46D6-A3F5-862F9732D76B}" type="sibTrans" cxnId="{17D53D20-39F1-40BE-B70D-82CA14E49E0D}">
      <dgm:prSet/>
      <dgm:spPr/>
      <dgm:t>
        <a:bodyPr/>
        <a:lstStyle/>
        <a:p>
          <a:endParaRPr lang="en-AU"/>
        </a:p>
      </dgm:t>
    </dgm:pt>
    <dgm:pt modelId="{85A4C649-C341-4937-9516-A6A61ED2A7D8}">
      <dgm:prSet custT="1"/>
      <dgm:spPr/>
      <dgm:t>
        <a:bodyPr/>
        <a:lstStyle/>
        <a:p>
          <a:endParaRPr lang="en-AU" sz="700" b="0" dirty="0"/>
        </a:p>
      </dgm:t>
    </dgm:pt>
    <dgm:pt modelId="{D927B532-9D32-4D16-94CB-92888F95816B}" type="parTrans" cxnId="{AD0E6FE4-EEE5-4DDE-AF16-A54ACF883075}">
      <dgm:prSet/>
      <dgm:spPr/>
      <dgm:t>
        <a:bodyPr/>
        <a:lstStyle/>
        <a:p>
          <a:endParaRPr lang="en-AU"/>
        </a:p>
      </dgm:t>
    </dgm:pt>
    <dgm:pt modelId="{F55549D3-32E4-4F47-B11A-7F67C4129518}" type="sibTrans" cxnId="{AD0E6FE4-EEE5-4DDE-AF16-A54ACF883075}">
      <dgm:prSet/>
      <dgm:spPr/>
      <dgm:t>
        <a:bodyPr/>
        <a:lstStyle/>
        <a:p>
          <a:endParaRPr lang="en-AU"/>
        </a:p>
      </dgm:t>
    </dgm:pt>
    <dgm:pt modelId="{02548B3D-BBD7-4FFB-B703-5EAAC531CB14}">
      <dgm:prSet phldrT="[Text]" custT="1"/>
      <dgm:spPr/>
      <dgm:t>
        <a:bodyPr/>
        <a:lstStyle/>
        <a:p>
          <a:endParaRPr lang="en-AU" sz="700" b="0" dirty="0"/>
        </a:p>
      </dgm:t>
    </dgm:pt>
    <dgm:pt modelId="{9DE5325A-2355-487E-A38A-246428E5DA1D}" type="parTrans" cxnId="{53600A8C-DA30-4EFA-8F2D-579E1FCE61D8}">
      <dgm:prSet/>
      <dgm:spPr/>
      <dgm:t>
        <a:bodyPr/>
        <a:lstStyle/>
        <a:p>
          <a:endParaRPr lang="en-AU"/>
        </a:p>
      </dgm:t>
    </dgm:pt>
    <dgm:pt modelId="{65D3CB10-422B-4DD0-AA31-65DBD736BF3B}" type="sibTrans" cxnId="{53600A8C-DA30-4EFA-8F2D-579E1FCE61D8}">
      <dgm:prSet/>
      <dgm:spPr/>
      <dgm:t>
        <a:bodyPr/>
        <a:lstStyle/>
        <a:p>
          <a:endParaRPr lang="en-AU"/>
        </a:p>
      </dgm:t>
    </dgm:pt>
    <dgm:pt modelId="{5587293F-2C19-4243-BDFF-DD8CB440D434}">
      <dgm:prSet custT="1"/>
      <dgm:spPr/>
      <dgm:t>
        <a:bodyPr/>
        <a:lstStyle/>
        <a:p>
          <a:endParaRPr lang="en-AU" sz="700" b="0" dirty="0"/>
        </a:p>
      </dgm:t>
    </dgm:pt>
    <dgm:pt modelId="{50F9C1CA-DCA2-4A31-B219-B6F34CBEBB5B}" type="parTrans" cxnId="{C18F609F-8CE9-4F65-B88D-406E617F863C}">
      <dgm:prSet/>
      <dgm:spPr/>
      <dgm:t>
        <a:bodyPr/>
        <a:lstStyle/>
        <a:p>
          <a:endParaRPr lang="en-AU"/>
        </a:p>
      </dgm:t>
    </dgm:pt>
    <dgm:pt modelId="{53A0793A-3B80-42F1-910B-E5AE36E5CCCD}" type="sibTrans" cxnId="{C18F609F-8CE9-4F65-B88D-406E617F863C}">
      <dgm:prSet/>
      <dgm:spPr/>
      <dgm:t>
        <a:bodyPr/>
        <a:lstStyle/>
        <a:p>
          <a:endParaRPr lang="en-AU"/>
        </a:p>
      </dgm:t>
    </dgm:pt>
    <dgm:pt modelId="{1D58D8F1-60D3-409B-BF38-8BE9450D89A0}">
      <dgm:prSet custT="1"/>
      <dgm:spPr/>
      <dgm:t>
        <a:bodyPr/>
        <a:lstStyle/>
        <a:p>
          <a:endParaRPr lang="en-AU" sz="700" b="0" dirty="0"/>
        </a:p>
      </dgm:t>
    </dgm:pt>
    <dgm:pt modelId="{A100D78F-F81A-46C5-A7B5-D2C51E167DC2}" type="parTrans" cxnId="{C010959C-4A3F-4BA5-B618-02088AA4C4E2}">
      <dgm:prSet/>
      <dgm:spPr/>
      <dgm:t>
        <a:bodyPr/>
        <a:lstStyle/>
        <a:p>
          <a:endParaRPr lang="en-AU"/>
        </a:p>
      </dgm:t>
    </dgm:pt>
    <dgm:pt modelId="{D7AEDE77-4677-44D9-A864-DCAFB4B8B468}" type="sibTrans" cxnId="{C010959C-4A3F-4BA5-B618-02088AA4C4E2}">
      <dgm:prSet/>
      <dgm:spPr/>
      <dgm:t>
        <a:bodyPr/>
        <a:lstStyle/>
        <a:p>
          <a:endParaRPr lang="en-AU"/>
        </a:p>
      </dgm:t>
    </dgm:pt>
    <dgm:pt modelId="{03ACB277-E24A-48CB-930A-4105C8F9390A}">
      <dgm:prSet custT="1"/>
      <dgm:spPr/>
      <dgm:t>
        <a:bodyPr/>
        <a:lstStyle/>
        <a:p>
          <a:endParaRPr lang="en-AU" sz="700" b="0" dirty="0"/>
        </a:p>
      </dgm:t>
    </dgm:pt>
    <dgm:pt modelId="{59C0655C-FCAD-4B90-A42B-0EFCD2DA2986}" type="parTrans" cxnId="{186AAF06-5A4D-48D4-BDB6-8DED18A025C9}">
      <dgm:prSet/>
      <dgm:spPr/>
      <dgm:t>
        <a:bodyPr/>
        <a:lstStyle/>
        <a:p>
          <a:endParaRPr lang="en-AU"/>
        </a:p>
      </dgm:t>
    </dgm:pt>
    <dgm:pt modelId="{82364C09-4D90-4B11-98AF-0CC7BD26E572}" type="sibTrans" cxnId="{186AAF06-5A4D-48D4-BDB6-8DED18A025C9}">
      <dgm:prSet/>
      <dgm:spPr/>
      <dgm:t>
        <a:bodyPr/>
        <a:lstStyle/>
        <a:p>
          <a:endParaRPr lang="en-AU"/>
        </a:p>
      </dgm:t>
    </dgm:pt>
    <dgm:pt modelId="{84040396-E4CA-4555-8A04-FF788A7A5A8A}">
      <dgm:prSet custT="1"/>
      <dgm:spPr/>
      <dgm:t>
        <a:bodyPr/>
        <a:lstStyle/>
        <a:p>
          <a:endParaRPr lang="en-AU" sz="700" b="0" dirty="0"/>
        </a:p>
      </dgm:t>
    </dgm:pt>
    <dgm:pt modelId="{B07E919B-4BF7-4EEF-9343-183C539074C8}" type="parTrans" cxnId="{AAE0E7CE-4771-42CD-AF83-6153E2D9F9CD}">
      <dgm:prSet/>
      <dgm:spPr/>
      <dgm:t>
        <a:bodyPr/>
        <a:lstStyle/>
        <a:p>
          <a:endParaRPr lang="en-AU"/>
        </a:p>
      </dgm:t>
    </dgm:pt>
    <dgm:pt modelId="{4CF7AD93-B29B-45CB-81DC-0337B8465F3C}" type="sibTrans" cxnId="{AAE0E7CE-4771-42CD-AF83-6153E2D9F9CD}">
      <dgm:prSet/>
      <dgm:spPr/>
      <dgm:t>
        <a:bodyPr/>
        <a:lstStyle/>
        <a:p>
          <a:endParaRPr lang="en-AU"/>
        </a:p>
      </dgm:t>
    </dgm:pt>
    <dgm:pt modelId="{AC0C06E9-339B-4592-8FF7-BA2A7D993A16}">
      <dgm:prSet custT="1"/>
      <dgm:spPr/>
      <dgm:t>
        <a:bodyPr/>
        <a:lstStyle/>
        <a:p>
          <a:endParaRPr lang="en-AU" sz="700" b="0" dirty="0"/>
        </a:p>
      </dgm:t>
    </dgm:pt>
    <dgm:pt modelId="{44AFDF5F-6090-4810-8C93-A4C4E00009F3}" type="parTrans" cxnId="{2E3559B7-1BBB-4CD8-9213-E536FB214A97}">
      <dgm:prSet/>
      <dgm:spPr/>
      <dgm:t>
        <a:bodyPr/>
        <a:lstStyle/>
        <a:p>
          <a:endParaRPr lang="en-AU"/>
        </a:p>
      </dgm:t>
    </dgm:pt>
    <dgm:pt modelId="{E147257E-22EE-4111-9F58-0485F50A54EF}" type="sibTrans" cxnId="{2E3559B7-1BBB-4CD8-9213-E536FB214A97}">
      <dgm:prSet/>
      <dgm:spPr/>
      <dgm:t>
        <a:bodyPr/>
        <a:lstStyle/>
        <a:p>
          <a:endParaRPr lang="en-AU"/>
        </a:p>
      </dgm:t>
    </dgm:pt>
    <dgm:pt modelId="{74A9B058-5AF4-4AD8-8B75-B9C7F88DC269}">
      <dgm:prSet custT="1"/>
      <dgm:spPr/>
      <dgm:t>
        <a:bodyPr/>
        <a:lstStyle/>
        <a:p>
          <a:endParaRPr lang="en-AU" sz="700" b="0" dirty="0"/>
        </a:p>
      </dgm:t>
    </dgm:pt>
    <dgm:pt modelId="{D43D7CDA-CF17-42C8-8BC7-1D482563F87A}" type="parTrans" cxnId="{BA031997-7C33-42D0-8C0C-E2CFB01ECA67}">
      <dgm:prSet/>
      <dgm:spPr/>
      <dgm:t>
        <a:bodyPr/>
        <a:lstStyle/>
        <a:p>
          <a:endParaRPr lang="en-AU"/>
        </a:p>
      </dgm:t>
    </dgm:pt>
    <dgm:pt modelId="{93DB41FC-28EE-4DA6-9E63-C7E05404A20B}" type="sibTrans" cxnId="{BA031997-7C33-42D0-8C0C-E2CFB01ECA67}">
      <dgm:prSet/>
      <dgm:spPr/>
      <dgm:t>
        <a:bodyPr/>
        <a:lstStyle/>
        <a:p>
          <a:endParaRPr lang="en-AU"/>
        </a:p>
      </dgm:t>
    </dgm:pt>
    <dgm:pt modelId="{7FCBFF08-5A1C-4813-A8A1-9D0AAE6D525F}">
      <dgm:prSet custT="1"/>
      <dgm:spPr/>
      <dgm:t>
        <a:bodyPr/>
        <a:lstStyle/>
        <a:p>
          <a:endParaRPr lang="en-AU" sz="700" b="0" dirty="0"/>
        </a:p>
      </dgm:t>
    </dgm:pt>
    <dgm:pt modelId="{06920D53-7BDB-468A-82E7-080B10C93023}" type="parTrans" cxnId="{DEAF6338-F6DC-4AC9-B63D-2490AC9FB4B9}">
      <dgm:prSet/>
      <dgm:spPr/>
      <dgm:t>
        <a:bodyPr/>
        <a:lstStyle/>
        <a:p>
          <a:endParaRPr lang="en-AU"/>
        </a:p>
      </dgm:t>
    </dgm:pt>
    <dgm:pt modelId="{D71D3049-56A5-4AD9-8D5C-854229090849}" type="sibTrans" cxnId="{DEAF6338-F6DC-4AC9-B63D-2490AC9FB4B9}">
      <dgm:prSet/>
      <dgm:spPr/>
      <dgm:t>
        <a:bodyPr/>
        <a:lstStyle/>
        <a:p>
          <a:endParaRPr lang="en-AU"/>
        </a:p>
      </dgm:t>
    </dgm:pt>
    <dgm:pt modelId="{82DEAF14-A9C0-4C7E-BC53-3E093FDE2AF7}">
      <dgm:prSet custT="1"/>
      <dgm:spPr/>
      <dgm:t>
        <a:bodyPr/>
        <a:lstStyle/>
        <a:p>
          <a:endParaRPr lang="en-AU" sz="700" b="0" dirty="0"/>
        </a:p>
      </dgm:t>
    </dgm:pt>
    <dgm:pt modelId="{2BFBEEE2-8D47-472A-B20C-D2C28BE3444B}" type="parTrans" cxnId="{E24D5E17-56F0-4BB2-8C10-7E2FAB2B8378}">
      <dgm:prSet/>
      <dgm:spPr/>
      <dgm:t>
        <a:bodyPr/>
        <a:lstStyle/>
        <a:p>
          <a:endParaRPr lang="en-AU"/>
        </a:p>
      </dgm:t>
    </dgm:pt>
    <dgm:pt modelId="{AEF6126D-31E2-4E33-8B6C-51C3C11D7834}" type="sibTrans" cxnId="{E24D5E17-56F0-4BB2-8C10-7E2FAB2B8378}">
      <dgm:prSet/>
      <dgm:spPr/>
      <dgm:t>
        <a:bodyPr/>
        <a:lstStyle/>
        <a:p>
          <a:endParaRPr lang="en-AU"/>
        </a:p>
      </dgm:t>
    </dgm:pt>
    <dgm:pt modelId="{86DB2D4B-360E-4D13-8CA0-80FECA3285C6}">
      <dgm:prSet custT="1"/>
      <dgm:spPr/>
      <dgm:t>
        <a:bodyPr/>
        <a:lstStyle/>
        <a:p>
          <a:endParaRPr lang="en-AU" sz="700" b="0" dirty="0"/>
        </a:p>
      </dgm:t>
    </dgm:pt>
    <dgm:pt modelId="{AADFCAFC-6DE4-4247-B08E-614113F24FF9}" type="parTrans" cxnId="{FDD11351-5145-48B4-856A-6E61A3520BB2}">
      <dgm:prSet/>
      <dgm:spPr/>
      <dgm:t>
        <a:bodyPr/>
        <a:lstStyle/>
        <a:p>
          <a:endParaRPr lang="en-AU"/>
        </a:p>
      </dgm:t>
    </dgm:pt>
    <dgm:pt modelId="{8811147B-DC2C-4CB6-8359-D4BDE2B2ACA2}" type="sibTrans" cxnId="{FDD11351-5145-48B4-856A-6E61A3520BB2}">
      <dgm:prSet/>
      <dgm:spPr/>
      <dgm:t>
        <a:bodyPr/>
        <a:lstStyle/>
        <a:p>
          <a:endParaRPr lang="en-AU"/>
        </a:p>
      </dgm:t>
    </dgm:pt>
    <dgm:pt modelId="{DC450CB4-071F-419D-B06D-1A59AF57E993}">
      <dgm:prSet custT="1"/>
      <dgm:spPr/>
      <dgm:t>
        <a:bodyPr/>
        <a:lstStyle/>
        <a:p>
          <a:endParaRPr lang="en-AU" sz="700" b="0" dirty="0"/>
        </a:p>
      </dgm:t>
    </dgm:pt>
    <dgm:pt modelId="{8E7682F4-7E53-4A7D-A2D4-BFBE312BF6E2}" type="parTrans" cxnId="{55CFF05D-DBFE-4623-AB0D-BCDA4F164997}">
      <dgm:prSet/>
      <dgm:spPr/>
      <dgm:t>
        <a:bodyPr/>
        <a:lstStyle/>
        <a:p>
          <a:endParaRPr lang="en-AU"/>
        </a:p>
      </dgm:t>
    </dgm:pt>
    <dgm:pt modelId="{DEB8CD4A-785A-4A83-83AF-752415DAC5BE}" type="sibTrans" cxnId="{55CFF05D-DBFE-4623-AB0D-BCDA4F164997}">
      <dgm:prSet/>
      <dgm:spPr/>
      <dgm:t>
        <a:bodyPr/>
        <a:lstStyle/>
        <a:p>
          <a:endParaRPr lang="en-AU"/>
        </a:p>
      </dgm:t>
    </dgm:pt>
    <dgm:pt modelId="{B5A5C9B3-0CA8-2D49-A410-9D236ED932B9}">
      <dgm:prSet phldrT="[Text]" custT="1"/>
      <dgm:spPr/>
      <dgm:t>
        <a:bodyPr/>
        <a:lstStyle/>
        <a:p>
          <a:r>
            <a:rPr lang="en-AU" sz="700" b="0" dirty="0" smtClean="0"/>
            <a:t>Management Systems</a:t>
          </a:r>
          <a:endParaRPr lang="en-AU" sz="700" b="0" dirty="0"/>
        </a:p>
      </dgm:t>
    </dgm:pt>
    <dgm:pt modelId="{1D8A0186-0C4A-3D4C-ADDE-E54BFD2B50AA}" type="parTrans" cxnId="{736EBCA1-E29B-5C41-A84D-AF8830E136E2}">
      <dgm:prSet/>
      <dgm:spPr/>
      <dgm:t>
        <a:bodyPr/>
        <a:lstStyle/>
        <a:p>
          <a:endParaRPr lang="en-US"/>
        </a:p>
      </dgm:t>
    </dgm:pt>
    <dgm:pt modelId="{65A46DBE-3C13-F241-B985-19C22071DE93}" type="sibTrans" cxnId="{736EBCA1-E29B-5C41-A84D-AF8830E136E2}">
      <dgm:prSet/>
      <dgm:spPr/>
      <dgm:t>
        <a:bodyPr/>
        <a:lstStyle/>
        <a:p>
          <a:endParaRPr lang="en-US"/>
        </a:p>
      </dgm:t>
    </dgm:pt>
    <dgm:pt modelId="{79925D71-E0F8-694A-B168-4E4011952472}">
      <dgm:prSet phldrT="[Text]" custT="1"/>
      <dgm:spPr/>
      <dgm:t>
        <a:bodyPr/>
        <a:lstStyle/>
        <a:p>
          <a:endParaRPr lang="en-AU" sz="700" b="0" dirty="0"/>
        </a:p>
      </dgm:t>
    </dgm:pt>
    <dgm:pt modelId="{B6B17F0C-A766-924F-99D2-7A9675D6E39D}" type="parTrans" cxnId="{D212817D-1630-C44A-8D69-A71A49510DAB}">
      <dgm:prSet/>
      <dgm:spPr/>
      <dgm:t>
        <a:bodyPr/>
        <a:lstStyle/>
        <a:p>
          <a:endParaRPr lang="en-US"/>
        </a:p>
      </dgm:t>
    </dgm:pt>
    <dgm:pt modelId="{DC354951-B34A-484D-BFD6-88ECF468D61E}" type="sibTrans" cxnId="{D212817D-1630-C44A-8D69-A71A49510DAB}">
      <dgm:prSet/>
      <dgm:spPr/>
      <dgm:t>
        <a:bodyPr/>
        <a:lstStyle/>
        <a:p>
          <a:endParaRPr lang="en-US"/>
        </a:p>
      </dgm:t>
    </dgm:pt>
    <dgm:pt modelId="{EDF9A704-3C5B-BD4A-B8B5-D7E2AD166D45}">
      <dgm:prSet phldrT="[Text]" custT="1"/>
      <dgm:spPr/>
      <dgm:t>
        <a:bodyPr/>
        <a:lstStyle/>
        <a:p>
          <a:r>
            <a:rPr lang="en-AU" sz="700" b="0" dirty="0" smtClean="0"/>
            <a:t>Morale</a:t>
          </a:r>
          <a:endParaRPr lang="en-AU" sz="700" b="0" dirty="0"/>
        </a:p>
      </dgm:t>
    </dgm:pt>
    <dgm:pt modelId="{5F27BB5D-D27F-C942-9959-901CF98890A1}" type="parTrans" cxnId="{58287D21-8FE6-B547-85D4-E27914BB74BA}">
      <dgm:prSet/>
      <dgm:spPr/>
      <dgm:t>
        <a:bodyPr/>
        <a:lstStyle/>
        <a:p>
          <a:endParaRPr lang="en-US"/>
        </a:p>
      </dgm:t>
    </dgm:pt>
    <dgm:pt modelId="{9B0565EC-9522-B844-870D-2C3808993B31}" type="sibTrans" cxnId="{58287D21-8FE6-B547-85D4-E27914BB74BA}">
      <dgm:prSet/>
      <dgm:spPr/>
      <dgm:t>
        <a:bodyPr/>
        <a:lstStyle/>
        <a:p>
          <a:endParaRPr lang="en-US"/>
        </a:p>
      </dgm:t>
    </dgm:pt>
    <dgm:pt modelId="{A424FD98-7C1E-C742-AEA2-BDDB3FC61635}">
      <dgm:prSet phldrT="[Text]" custT="1"/>
      <dgm:spPr/>
      <dgm:t>
        <a:bodyPr/>
        <a:lstStyle/>
        <a:p>
          <a:endParaRPr lang="en-AU" sz="700" b="0" dirty="0"/>
        </a:p>
      </dgm:t>
    </dgm:pt>
    <dgm:pt modelId="{64322090-E808-B848-80A2-4065CF992C45}" type="parTrans" cxnId="{A63205C4-E518-4341-A5A2-D485124052EB}">
      <dgm:prSet/>
      <dgm:spPr/>
      <dgm:t>
        <a:bodyPr/>
        <a:lstStyle/>
        <a:p>
          <a:endParaRPr lang="en-US"/>
        </a:p>
      </dgm:t>
    </dgm:pt>
    <dgm:pt modelId="{EFA2B4E6-89A2-EE47-B0FC-2B000485BD69}" type="sibTrans" cxnId="{A63205C4-E518-4341-A5A2-D485124052EB}">
      <dgm:prSet/>
      <dgm:spPr/>
      <dgm:t>
        <a:bodyPr/>
        <a:lstStyle/>
        <a:p>
          <a:endParaRPr lang="en-US"/>
        </a:p>
      </dgm:t>
    </dgm:pt>
    <dgm:pt modelId="{37DB4643-4392-F240-8505-F47EB51EA681}">
      <dgm:prSet custT="1"/>
      <dgm:spPr/>
      <dgm:t>
        <a:bodyPr/>
        <a:lstStyle/>
        <a:p>
          <a:r>
            <a:rPr lang="en-AU" sz="700" b="0" dirty="0" smtClean="0"/>
            <a:t>Try to aim for at least 50 as some of the best solutions are the least obvious or simple appear ‘impossible’ until they are examined in depth</a:t>
          </a:r>
          <a:endParaRPr lang="en-AU" sz="700" b="0" dirty="0"/>
        </a:p>
      </dgm:t>
    </dgm:pt>
    <dgm:pt modelId="{E83E32A7-26F4-644B-A230-442282B4B8DA}" type="parTrans" cxnId="{A6C89499-EA0B-6B43-99A3-310A06B94F85}">
      <dgm:prSet/>
      <dgm:spPr/>
      <dgm:t>
        <a:bodyPr/>
        <a:lstStyle/>
        <a:p>
          <a:endParaRPr lang="en-US"/>
        </a:p>
      </dgm:t>
    </dgm:pt>
    <dgm:pt modelId="{01B8A3DB-96D0-5E4C-BEB5-0FDEED76FCE7}" type="sibTrans" cxnId="{A6C89499-EA0B-6B43-99A3-310A06B94F85}">
      <dgm:prSet/>
      <dgm:spPr/>
      <dgm:t>
        <a:bodyPr/>
        <a:lstStyle/>
        <a:p>
          <a:endParaRPr lang="en-US"/>
        </a:p>
      </dgm:t>
    </dgm:pt>
    <dgm:pt modelId="{0B254898-2138-9842-8914-D90E187F272C}">
      <dgm:prSet custT="1"/>
      <dgm:spPr/>
      <dgm:t>
        <a:bodyPr/>
        <a:lstStyle/>
        <a:p>
          <a:endParaRPr lang="en-AU" sz="700" b="0" dirty="0"/>
        </a:p>
      </dgm:t>
    </dgm:pt>
    <dgm:pt modelId="{CD0B291A-6AAD-434B-90BF-E0EB91A8281D}" type="parTrans" cxnId="{BF058347-2554-064C-98FD-F0C6BC07E22B}">
      <dgm:prSet/>
      <dgm:spPr/>
      <dgm:t>
        <a:bodyPr/>
        <a:lstStyle/>
        <a:p>
          <a:endParaRPr lang="en-US"/>
        </a:p>
      </dgm:t>
    </dgm:pt>
    <dgm:pt modelId="{F8CEA080-6D92-B943-B249-3AC8B9C9A920}" type="sibTrans" cxnId="{BF058347-2554-064C-98FD-F0C6BC07E22B}">
      <dgm:prSet/>
      <dgm:spPr/>
      <dgm:t>
        <a:bodyPr/>
        <a:lstStyle/>
        <a:p>
          <a:endParaRPr lang="en-US"/>
        </a:p>
      </dgm:t>
    </dgm:pt>
    <dgm:pt modelId="{6B35CBF4-5CEC-4454-8358-F224FEA58919}">
      <dgm:prSet custT="1"/>
      <dgm:spPr/>
      <dgm:t>
        <a:bodyPr/>
        <a:lstStyle/>
        <a:p>
          <a:pPr algn="l"/>
          <a:r>
            <a:rPr lang="en-AU" sz="700" b="0" dirty="0" smtClean="0"/>
            <a:t>Select the one (or more) that the group feels is most appropriate.</a:t>
          </a:r>
        </a:p>
        <a:p>
          <a:pPr algn="l"/>
          <a:endParaRPr lang="en-AU" sz="700" b="0" dirty="0" smtClean="0"/>
        </a:p>
        <a:p>
          <a:pPr algn="l"/>
          <a:r>
            <a:rPr lang="en-AU" sz="700" b="0" dirty="0" smtClean="0"/>
            <a:t>If need be, produce a sequential list of tasks. </a:t>
          </a:r>
          <a:endParaRPr lang="en-AU" sz="700" b="0" dirty="0"/>
        </a:p>
      </dgm:t>
    </dgm:pt>
    <dgm:pt modelId="{3EA17C60-8879-4471-9699-273F1DCCB3B4}" type="sibTrans" cxnId="{AEE89442-9496-4363-8873-2EE9096DA5E6}">
      <dgm:prSet/>
      <dgm:spPr/>
      <dgm:t>
        <a:bodyPr/>
        <a:lstStyle/>
        <a:p>
          <a:endParaRPr lang="en-AU"/>
        </a:p>
      </dgm:t>
    </dgm:pt>
    <dgm:pt modelId="{02BE6F84-2665-453B-A158-728A82B57D1D}" type="parTrans" cxnId="{AEE89442-9496-4363-8873-2EE9096DA5E6}">
      <dgm:prSet/>
      <dgm:spPr/>
      <dgm:t>
        <a:bodyPr/>
        <a:lstStyle/>
        <a:p>
          <a:endParaRPr lang="en-AU"/>
        </a:p>
      </dgm:t>
    </dgm:pt>
    <dgm:pt modelId="{C7CAA9A3-01BC-4EE4-8089-881ED51561A8}" type="pres">
      <dgm:prSet presAssocID="{E2327E43-61B3-4E74-A0E7-DDDAD609D617}" presName="Name0" presStyleCnt="0">
        <dgm:presLayoutVars>
          <dgm:dir/>
          <dgm:animOne val="branch"/>
          <dgm:animLvl val="lvl"/>
        </dgm:presLayoutVars>
      </dgm:prSet>
      <dgm:spPr/>
      <dgm:t>
        <a:bodyPr/>
        <a:lstStyle/>
        <a:p>
          <a:endParaRPr lang="en-AU"/>
        </a:p>
      </dgm:t>
    </dgm:pt>
    <dgm:pt modelId="{C995D041-C61B-48ED-BDD4-39F2B5C67D16}" type="pres">
      <dgm:prSet presAssocID="{A02CF934-3348-41B4-9D2D-B3244AB8ACA0}" presName="chaos" presStyleCnt="0"/>
      <dgm:spPr/>
    </dgm:pt>
    <dgm:pt modelId="{BB5F4504-EE34-44E2-958E-40C91E7C755F}" type="pres">
      <dgm:prSet presAssocID="{A02CF934-3348-41B4-9D2D-B3244AB8ACA0}" presName="parTx1" presStyleLbl="revTx" presStyleIdx="0" presStyleCnt="15"/>
      <dgm:spPr/>
      <dgm:t>
        <a:bodyPr/>
        <a:lstStyle/>
        <a:p>
          <a:endParaRPr lang="en-AU"/>
        </a:p>
      </dgm:t>
    </dgm:pt>
    <dgm:pt modelId="{71570F41-9DCD-4371-951B-895638C3FDEA}" type="pres">
      <dgm:prSet presAssocID="{A02CF934-3348-41B4-9D2D-B3244AB8ACA0}" presName="desTx1" presStyleLbl="revTx" presStyleIdx="1" presStyleCnt="15">
        <dgm:presLayoutVars>
          <dgm:bulletEnabled val="1"/>
        </dgm:presLayoutVars>
      </dgm:prSet>
      <dgm:spPr/>
      <dgm:t>
        <a:bodyPr/>
        <a:lstStyle/>
        <a:p>
          <a:endParaRPr lang="en-AU"/>
        </a:p>
      </dgm:t>
    </dgm:pt>
    <dgm:pt modelId="{474DA780-2202-4E6D-A69B-5ED817937563}" type="pres">
      <dgm:prSet presAssocID="{A02CF934-3348-41B4-9D2D-B3244AB8ACA0}" presName="c1" presStyleLbl="node1" presStyleIdx="0"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6148EE33-E848-4841-983E-88E75EC79BD8}" type="pres">
      <dgm:prSet presAssocID="{A02CF934-3348-41B4-9D2D-B3244AB8ACA0}" presName="c2" presStyleLbl="node1" presStyleIdx="1"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774957E0-20D5-41C1-B3EE-20F366146A9E}" type="pres">
      <dgm:prSet presAssocID="{A02CF934-3348-41B4-9D2D-B3244AB8ACA0}" presName="c3" presStyleLbl="node1" presStyleIdx="2"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6175BBFE-D1BE-4A6F-AF11-AC85670F0E88}" type="pres">
      <dgm:prSet presAssocID="{A02CF934-3348-41B4-9D2D-B3244AB8ACA0}" presName="c4" presStyleLbl="node1" presStyleIdx="3"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4EF27DB4-CE15-49FF-B856-5EF4BA77AB00}" type="pres">
      <dgm:prSet presAssocID="{A02CF934-3348-41B4-9D2D-B3244AB8ACA0}" presName="c5" presStyleLbl="node1" presStyleIdx="4"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DB5F65FA-D0F9-4E2C-B8A8-8E0F505225BB}" type="pres">
      <dgm:prSet presAssocID="{A02CF934-3348-41B4-9D2D-B3244AB8ACA0}" presName="c6" presStyleLbl="node1" presStyleIdx="5"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8DE4AFB9-2956-4285-9E78-9B78206DA562}" type="pres">
      <dgm:prSet presAssocID="{A02CF934-3348-41B4-9D2D-B3244AB8ACA0}" presName="c7" presStyleLbl="node1" presStyleIdx="6"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813EDE09-2D67-42AF-AD9D-A49C95C4CC5C}" type="pres">
      <dgm:prSet presAssocID="{A02CF934-3348-41B4-9D2D-B3244AB8ACA0}" presName="c8" presStyleLbl="node1" presStyleIdx="7"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827C7599-BC69-4F0F-BE42-E55FBF3B1405}" type="pres">
      <dgm:prSet presAssocID="{A02CF934-3348-41B4-9D2D-B3244AB8ACA0}" presName="c9" presStyleLbl="node1" presStyleIdx="8"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FE075C8F-D57A-4607-8D48-44418C2DB0C7}" type="pres">
      <dgm:prSet presAssocID="{A02CF934-3348-41B4-9D2D-B3244AB8ACA0}" presName="c10" presStyleLbl="node1" presStyleIdx="9"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0EE7BE29-696B-40FA-B1E8-8F7B69270E22}" type="pres">
      <dgm:prSet presAssocID="{A02CF934-3348-41B4-9D2D-B3244AB8ACA0}" presName="c11" presStyleLbl="node1" presStyleIdx="10"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E73F5FA9-DF4A-4356-A746-62850B97C87C}" type="pres">
      <dgm:prSet presAssocID="{A02CF934-3348-41B4-9D2D-B3244AB8ACA0}" presName="c12" presStyleLbl="node1" presStyleIdx="11"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69366799-626E-4901-A4A3-7E2730539532}" type="pres">
      <dgm:prSet presAssocID="{A02CF934-3348-41B4-9D2D-B3244AB8ACA0}" presName="c13" presStyleLbl="node1" presStyleIdx="12"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919C05F4-FF2F-437F-89E9-5BA5AE9AAC69}" type="pres">
      <dgm:prSet presAssocID="{A02CF934-3348-41B4-9D2D-B3244AB8ACA0}" presName="c14" presStyleLbl="node1" presStyleIdx="13"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CB87A71E-E404-4BF1-9798-CA2A30E2CCC8}" type="pres">
      <dgm:prSet presAssocID="{A02CF934-3348-41B4-9D2D-B3244AB8ACA0}" presName="c15" presStyleLbl="node1" presStyleIdx="14"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5968D1C6-E735-4156-BFAE-1B3321A07EB2}" type="pres">
      <dgm:prSet presAssocID="{A02CF934-3348-41B4-9D2D-B3244AB8ACA0}" presName="c16" presStyleLbl="node1" presStyleIdx="15"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F729BB28-CCC3-45E8-9B11-E956865A45CE}" type="pres">
      <dgm:prSet presAssocID="{A02CF934-3348-41B4-9D2D-B3244AB8ACA0}" presName="c17" presStyleLbl="node1" presStyleIdx="16"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29ADDE90-24DC-40A2-8921-0DF7EFCE4675}" type="pres">
      <dgm:prSet presAssocID="{A02CF934-3348-41B4-9D2D-B3244AB8ACA0}" presName="c18" presStyleLbl="node1" presStyleIdx="17" presStyleCnt="19"/>
      <dgm:spPr>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dgm:spPr>
    </dgm:pt>
    <dgm:pt modelId="{71076286-04D6-4F0B-9A56-7A7A118D2EB0}" type="pres">
      <dgm:prSet presAssocID="{D7AD91B0-750A-4629-820A-22AEB3D58AB1}" presName="chevronComposite1" presStyleCnt="0"/>
      <dgm:spPr/>
    </dgm:pt>
    <dgm:pt modelId="{5B2E0DC2-5DAF-40A7-94F3-DE5175641FEE}" type="pres">
      <dgm:prSet presAssocID="{D7AD91B0-750A-4629-820A-22AEB3D58AB1}" presName="chevron1" presStyleLbl="sibTrans2D1" presStyleIdx="0"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A53C165E-42E5-4F63-AAD1-CFC61258A651}" type="pres">
      <dgm:prSet presAssocID="{D7AD91B0-750A-4629-820A-22AEB3D58AB1}" presName="spChevron1" presStyleCnt="0"/>
      <dgm:spPr/>
    </dgm:pt>
    <dgm:pt modelId="{73B8E0DC-58BA-4B1E-82DB-90AF49CCD584}" type="pres">
      <dgm:prSet presAssocID="{F0E55D25-95EB-4E02-BBC5-508600442444}" presName="middle" presStyleCnt="0"/>
      <dgm:spPr/>
    </dgm:pt>
    <dgm:pt modelId="{4BCFC4F1-13A2-467F-9F7D-EF5B18C7CC26}" type="pres">
      <dgm:prSet presAssocID="{F0E55D25-95EB-4E02-BBC5-508600442444}" presName="parTxMid" presStyleLbl="revTx" presStyleIdx="2" presStyleCnt="15"/>
      <dgm:spPr/>
      <dgm:t>
        <a:bodyPr/>
        <a:lstStyle/>
        <a:p>
          <a:endParaRPr lang="en-AU"/>
        </a:p>
      </dgm:t>
    </dgm:pt>
    <dgm:pt modelId="{1D1E0FF2-1BE1-440D-A041-64BAAD1EE192}" type="pres">
      <dgm:prSet presAssocID="{F0E55D25-95EB-4E02-BBC5-508600442444}" presName="desTxMid" presStyleLbl="revTx" presStyleIdx="3" presStyleCnt="15">
        <dgm:presLayoutVars>
          <dgm:bulletEnabled val="1"/>
        </dgm:presLayoutVars>
      </dgm:prSet>
      <dgm:spPr/>
      <dgm:t>
        <a:bodyPr/>
        <a:lstStyle/>
        <a:p>
          <a:endParaRPr lang="en-AU"/>
        </a:p>
      </dgm:t>
    </dgm:pt>
    <dgm:pt modelId="{6021A2FC-93BC-431E-8AFA-E56825307C29}" type="pres">
      <dgm:prSet presAssocID="{F0E55D25-95EB-4E02-BBC5-508600442444}" presName="spMid" presStyleCnt="0"/>
      <dgm:spPr/>
    </dgm:pt>
    <dgm:pt modelId="{DF643458-D55A-47EF-AA39-61D7C74A7C12}" type="pres">
      <dgm:prSet presAssocID="{B098CA71-C837-413F-BDCB-C3C063D82E77}" presName="chevronComposite1" presStyleCnt="0"/>
      <dgm:spPr/>
    </dgm:pt>
    <dgm:pt modelId="{45149F33-1DB3-4F3F-BE29-C59F9073866A}" type="pres">
      <dgm:prSet presAssocID="{B098CA71-C837-413F-BDCB-C3C063D82E77}" presName="chevron1" presStyleLbl="sibTrans2D1" presStyleIdx="1"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EB212356-BB33-46F7-B1F5-67366B8EF128}" type="pres">
      <dgm:prSet presAssocID="{B098CA71-C837-413F-BDCB-C3C063D82E77}" presName="spChevron1" presStyleCnt="0"/>
      <dgm:spPr/>
    </dgm:pt>
    <dgm:pt modelId="{34865D7E-7FFC-4583-A5F2-BE5A964D38AF}" type="pres">
      <dgm:prSet presAssocID="{951AC066-42C7-4A97-825A-F299E583FE27}" presName="middle" presStyleCnt="0"/>
      <dgm:spPr/>
    </dgm:pt>
    <dgm:pt modelId="{DC0B1BA6-6697-4519-82FC-DF28BACE6BE9}" type="pres">
      <dgm:prSet presAssocID="{951AC066-42C7-4A97-825A-F299E583FE27}" presName="parTxMid" presStyleLbl="revTx" presStyleIdx="4" presStyleCnt="15"/>
      <dgm:spPr/>
      <dgm:t>
        <a:bodyPr/>
        <a:lstStyle/>
        <a:p>
          <a:endParaRPr lang="en-AU"/>
        </a:p>
      </dgm:t>
    </dgm:pt>
    <dgm:pt modelId="{F1DBFE6D-129A-4596-AF11-803385CEA8F5}" type="pres">
      <dgm:prSet presAssocID="{951AC066-42C7-4A97-825A-F299E583FE27}" presName="desTxMid" presStyleLbl="revTx" presStyleIdx="5" presStyleCnt="15">
        <dgm:presLayoutVars>
          <dgm:bulletEnabled val="1"/>
        </dgm:presLayoutVars>
      </dgm:prSet>
      <dgm:spPr/>
      <dgm:t>
        <a:bodyPr/>
        <a:lstStyle/>
        <a:p>
          <a:endParaRPr lang="en-AU"/>
        </a:p>
      </dgm:t>
    </dgm:pt>
    <dgm:pt modelId="{3F100850-0F71-4892-A04B-810CC4F82E12}" type="pres">
      <dgm:prSet presAssocID="{951AC066-42C7-4A97-825A-F299E583FE27}" presName="spMid" presStyleCnt="0"/>
      <dgm:spPr/>
    </dgm:pt>
    <dgm:pt modelId="{2F8FBB72-E7F5-46DD-89B5-0A38CC660BE2}" type="pres">
      <dgm:prSet presAssocID="{82E61CD5-5A15-45AC-8111-67A15FCB3C84}" presName="chevronComposite1" presStyleCnt="0"/>
      <dgm:spPr/>
    </dgm:pt>
    <dgm:pt modelId="{0600FD2B-3F78-4EDC-B539-525CFAE1C84C}" type="pres">
      <dgm:prSet presAssocID="{82E61CD5-5A15-45AC-8111-67A15FCB3C84}" presName="chevron1" presStyleLbl="sibTrans2D1" presStyleIdx="2"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46EBD46E-482C-44BB-9028-02CBB5145514}" type="pres">
      <dgm:prSet presAssocID="{82E61CD5-5A15-45AC-8111-67A15FCB3C84}" presName="spChevron1" presStyleCnt="0"/>
      <dgm:spPr/>
    </dgm:pt>
    <dgm:pt modelId="{780000DB-1C7F-4925-A63C-FBA1C5FF812F}" type="pres">
      <dgm:prSet presAssocID="{13041E62-54AB-48B4-86B2-891E601AE21E}" presName="middle" presStyleCnt="0"/>
      <dgm:spPr/>
    </dgm:pt>
    <dgm:pt modelId="{4B7310C1-DF7A-4205-8174-1648A20F6C07}" type="pres">
      <dgm:prSet presAssocID="{13041E62-54AB-48B4-86B2-891E601AE21E}" presName="parTxMid" presStyleLbl="revTx" presStyleIdx="6" presStyleCnt="15"/>
      <dgm:spPr/>
      <dgm:t>
        <a:bodyPr/>
        <a:lstStyle/>
        <a:p>
          <a:endParaRPr lang="en-AU"/>
        </a:p>
      </dgm:t>
    </dgm:pt>
    <dgm:pt modelId="{A98E1BE9-CCDB-4533-B0BD-D0FE652D020F}" type="pres">
      <dgm:prSet presAssocID="{13041E62-54AB-48B4-86B2-891E601AE21E}" presName="desTxMid" presStyleLbl="revTx" presStyleIdx="7" presStyleCnt="15">
        <dgm:presLayoutVars>
          <dgm:bulletEnabled val="1"/>
        </dgm:presLayoutVars>
      </dgm:prSet>
      <dgm:spPr/>
      <dgm:t>
        <a:bodyPr/>
        <a:lstStyle/>
        <a:p>
          <a:endParaRPr lang="en-AU"/>
        </a:p>
      </dgm:t>
    </dgm:pt>
    <dgm:pt modelId="{D841A3CE-C463-47A0-9E99-2D4873A273F3}" type="pres">
      <dgm:prSet presAssocID="{13041E62-54AB-48B4-86B2-891E601AE21E}" presName="spMid" presStyleCnt="0"/>
      <dgm:spPr/>
    </dgm:pt>
    <dgm:pt modelId="{E50D4CCE-E4CC-4A63-A10C-1471EEEFEA70}" type="pres">
      <dgm:prSet presAssocID="{332C329C-92AC-452D-8F14-945C8CD361F5}" presName="chevronComposite1" presStyleCnt="0"/>
      <dgm:spPr/>
    </dgm:pt>
    <dgm:pt modelId="{C9768ACB-3795-42C3-8585-175C04E1B565}" type="pres">
      <dgm:prSet presAssocID="{332C329C-92AC-452D-8F14-945C8CD361F5}" presName="chevron1" presStyleLbl="sibTrans2D1" presStyleIdx="3"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D9BAA150-B1BB-4CEA-A6EA-1669A131FC2F}" type="pres">
      <dgm:prSet presAssocID="{332C329C-92AC-452D-8F14-945C8CD361F5}" presName="spChevron1" presStyleCnt="0"/>
      <dgm:spPr/>
    </dgm:pt>
    <dgm:pt modelId="{4DD2368B-CC95-4C8D-8C93-4709800C7705}" type="pres">
      <dgm:prSet presAssocID="{C4CA91C6-4E59-475E-99AB-CA58AE929957}" presName="middle" presStyleCnt="0"/>
      <dgm:spPr/>
    </dgm:pt>
    <dgm:pt modelId="{14D75C0D-23B0-425A-8A74-4451C314EFBE}" type="pres">
      <dgm:prSet presAssocID="{C4CA91C6-4E59-475E-99AB-CA58AE929957}" presName="parTxMid" presStyleLbl="revTx" presStyleIdx="8" presStyleCnt="15"/>
      <dgm:spPr/>
      <dgm:t>
        <a:bodyPr/>
        <a:lstStyle/>
        <a:p>
          <a:endParaRPr lang="en-AU"/>
        </a:p>
      </dgm:t>
    </dgm:pt>
    <dgm:pt modelId="{E6282406-B7F7-4905-AB59-BB81A6D322AC}" type="pres">
      <dgm:prSet presAssocID="{C4CA91C6-4E59-475E-99AB-CA58AE929957}" presName="desTxMid" presStyleLbl="revTx" presStyleIdx="9" presStyleCnt="15" custScaleY="127909" custLinFactNeighborY="17007">
        <dgm:presLayoutVars>
          <dgm:bulletEnabled val="1"/>
        </dgm:presLayoutVars>
      </dgm:prSet>
      <dgm:spPr/>
      <dgm:t>
        <a:bodyPr/>
        <a:lstStyle/>
        <a:p>
          <a:endParaRPr lang="en-AU"/>
        </a:p>
      </dgm:t>
    </dgm:pt>
    <dgm:pt modelId="{46440E88-9673-4112-9F70-3BCBAAC1FDAC}" type="pres">
      <dgm:prSet presAssocID="{C4CA91C6-4E59-475E-99AB-CA58AE929957}" presName="spMid" presStyleCnt="0"/>
      <dgm:spPr/>
    </dgm:pt>
    <dgm:pt modelId="{FA892BA7-AB11-417D-A929-DF461ACEAB41}" type="pres">
      <dgm:prSet presAssocID="{74213B11-E42A-4FA9-80E2-3751C81B96F2}" presName="chevronComposite1" presStyleCnt="0"/>
      <dgm:spPr/>
    </dgm:pt>
    <dgm:pt modelId="{082EE34F-CC41-47B1-B11E-C6D390247D6E}" type="pres">
      <dgm:prSet presAssocID="{74213B11-E42A-4FA9-80E2-3751C81B96F2}" presName="chevron1" presStyleLbl="sibTrans2D1" presStyleIdx="4"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00624F77-2A42-4B99-9B16-30DCD5D33768}" type="pres">
      <dgm:prSet presAssocID="{74213B11-E42A-4FA9-80E2-3751C81B96F2}" presName="spChevron1" presStyleCnt="0"/>
      <dgm:spPr/>
    </dgm:pt>
    <dgm:pt modelId="{8CA65877-56BB-484C-B16C-DB874E3B10B3}" type="pres">
      <dgm:prSet presAssocID="{4142A9B5-DC48-4D85-A2BF-F3A0D8CE2262}" presName="middle" presStyleCnt="0"/>
      <dgm:spPr/>
    </dgm:pt>
    <dgm:pt modelId="{F0936A8D-6AE4-4ECE-AAF1-D28C84924424}" type="pres">
      <dgm:prSet presAssocID="{4142A9B5-DC48-4D85-A2BF-F3A0D8CE2262}" presName="parTxMid" presStyleLbl="revTx" presStyleIdx="10" presStyleCnt="15"/>
      <dgm:spPr/>
      <dgm:t>
        <a:bodyPr/>
        <a:lstStyle/>
        <a:p>
          <a:endParaRPr lang="en-AU"/>
        </a:p>
      </dgm:t>
    </dgm:pt>
    <dgm:pt modelId="{DE2A401F-C031-4C48-A688-423BD56A1359}" type="pres">
      <dgm:prSet presAssocID="{4142A9B5-DC48-4D85-A2BF-F3A0D8CE2262}" presName="desTxMid" presStyleLbl="revTx" presStyleIdx="11" presStyleCnt="15">
        <dgm:presLayoutVars>
          <dgm:bulletEnabled val="1"/>
        </dgm:presLayoutVars>
      </dgm:prSet>
      <dgm:spPr/>
      <dgm:t>
        <a:bodyPr/>
        <a:lstStyle/>
        <a:p>
          <a:endParaRPr lang="en-AU"/>
        </a:p>
      </dgm:t>
    </dgm:pt>
    <dgm:pt modelId="{A0FF68C8-574A-4952-BC64-738B503D722E}" type="pres">
      <dgm:prSet presAssocID="{4142A9B5-DC48-4D85-A2BF-F3A0D8CE2262}" presName="spMid" presStyleCnt="0"/>
      <dgm:spPr/>
    </dgm:pt>
    <dgm:pt modelId="{76502383-3DEC-4E2D-BD44-AD8315F78E48}" type="pres">
      <dgm:prSet presAssocID="{2149B09A-C707-4E8B-8105-2983513CA5AD}" presName="chevronComposite1" presStyleCnt="0"/>
      <dgm:spPr/>
    </dgm:pt>
    <dgm:pt modelId="{25F34515-4356-4519-BAC4-EB9C55CF11AD}" type="pres">
      <dgm:prSet presAssocID="{2149B09A-C707-4E8B-8105-2983513CA5AD}" presName="chevron1" presStyleLbl="sibTrans2D1" presStyleIdx="5"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F67354CE-1BF3-4348-A628-3C644171F405}" type="pres">
      <dgm:prSet presAssocID="{2149B09A-C707-4E8B-8105-2983513CA5AD}" presName="spChevron1" presStyleCnt="0"/>
      <dgm:spPr/>
    </dgm:pt>
    <dgm:pt modelId="{5BBC03E9-F554-4B40-8E5E-29AF8E9F22E2}" type="pres">
      <dgm:prSet presAssocID="{AA11D052-2D68-4253-A2CD-A72248E97528}" presName="middle" presStyleCnt="0"/>
      <dgm:spPr/>
    </dgm:pt>
    <dgm:pt modelId="{8D3F2463-A002-4956-B9C7-0C2F113D58E6}" type="pres">
      <dgm:prSet presAssocID="{AA11D052-2D68-4253-A2CD-A72248E97528}" presName="parTxMid" presStyleLbl="revTx" presStyleIdx="12" presStyleCnt="15"/>
      <dgm:spPr/>
      <dgm:t>
        <a:bodyPr/>
        <a:lstStyle/>
        <a:p>
          <a:endParaRPr lang="en-AU"/>
        </a:p>
      </dgm:t>
    </dgm:pt>
    <dgm:pt modelId="{459B6AEF-9334-4DD0-8FFB-DFBFD855D981}" type="pres">
      <dgm:prSet presAssocID="{AA11D052-2D68-4253-A2CD-A72248E97528}" presName="desTxMid" presStyleLbl="revTx" presStyleIdx="13" presStyleCnt="15">
        <dgm:presLayoutVars>
          <dgm:bulletEnabled val="1"/>
        </dgm:presLayoutVars>
      </dgm:prSet>
      <dgm:spPr/>
      <dgm:t>
        <a:bodyPr/>
        <a:lstStyle/>
        <a:p>
          <a:endParaRPr lang="en-AU"/>
        </a:p>
      </dgm:t>
    </dgm:pt>
    <dgm:pt modelId="{F319B504-F62A-4D95-B4C6-CF6C0DDAB4A1}" type="pres">
      <dgm:prSet presAssocID="{AA11D052-2D68-4253-A2CD-A72248E97528}" presName="spMid" presStyleCnt="0"/>
      <dgm:spPr/>
    </dgm:pt>
    <dgm:pt modelId="{A634DF7F-209C-4275-8F9F-ECA71137A8BC}" type="pres">
      <dgm:prSet presAssocID="{DD1B3116-4D61-4A4E-ABE7-E8BB30FA1DE8}" presName="chevronComposite1" presStyleCnt="0"/>
      <dgm:spPr/>
    </dgm:pt>
    <dgm:pt modelId="{ADE95642-2C39-4871-BA80-2262A2612114}" type="pres">
      <dgm:prSet presAssocID="{DD1B3116-4D61-4A4E-ABE7-E8BB30FA1DE8}" presName="chevron1" presStyleLbl="sibTrans2D1" presStyleIdx="6" presStyleCnt="7"/>
      <dgm:spPr>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dgm:spPr>
    </dgm:pt>
    <dgm:pt modelId="{AFDD28EA-AF27-49E8-B6DB-78B44A10BEFD}" type="pres">
      <dgm:prSet presAssocID="{DD1B3116-4D61-4A4E-ABE7-E8BB30FA1DE8}" presName="spChevron1" presStyleCnt="0"/>
      <dgm:spPr/>
    </dgm:pt>
    <dgm:pt modelId="{E7356335-D787-4AD5-B2B6-377210371BE8}" type="pres">
      <dgm:prSet presAssocID="{E850DD32-44EA-4E54-9AD9-C552A2B2E135}" presName="last" presStyleCnt="0"/>
      <dgm:spPr/>
    </dgm:pt>
    <dgm:pt modelId="{1A01CE1D-E7F0-42DC-BF47-C256286B148F}" type="pres">
      <dgm:prSet presAssocID="{E850DD32-44EA-4E54-9AD9-C552A2B2E135}" presName="circleTx" presStyleLbl="node1" presStyleIdx="18" presStyleCnt="19"/>
      <dgm:spPr/>
      <dgm:t>
        <a:bodyPr/>
        <a:lstStyle/>
        <a:p>
          <a:endParaRPr lang="en-AU"/>
        </a:p>
      </dgm:t>
    </dgm:pt>
    <dgm:pt modelId="{7433F70F-25ED-42F5-A72F-B0259904E148}" type="pres">
      <dgm:prSet presAssocID="{E850DD32-44EA-4E54-9AD9-C552A2B2E135}" presName="desTxN" presStyleLbl="revTx" presStyleIdx="14" presStyleCnt="15">
        <dgm:presLayoutVars>
          <dgm:bulletEnabled val="1"/>
        </dgm:presLayoutVars>
      </dgm:prSet>
      <dgm:spPr/>
      <dgm:t>
        <a:bodyPr/>
        <a:lstStyle/>
        <a:p>
          <a:endParaRPr lang="en-AU"/>
        </a:p>
      </dgm:t>
    </dgm:pt>
    <dgm:pt modelId="{4464B5C0-8993-4ACC-9C90-D21FA895519C}" type="pres">
      <dgm:prSet presAssocID="{E850DD32-44EA-4E54-9AD9-C552A2B2E135}" presName="spN" presStyleCnt="0"/>
      <dgm:spPr/>
    </dgm:pt>
  </dgm:ptLst>
  <dgm:cxnLst>
    <dgm:cxn modelId="{8372A8B4-5FEB-4579-9CE8-F6778DBDEA7D}" srcId="{E2327E43-61B3-4E74-A0E7-DDDAD609D617}" destId="{13041E62-54AB-48B4-86B2-891E601AE21E}" srcOrd="3" destOrd="0" parTransId="{D42232B1-DB30-4823-942D-AA106865C674}" sibTransId="{332C329C-92AC-452D-8F14-945C8CD361F5}"/>
    <dgm:cxn modelId="{A12CDAB6-905D-417D-B4DF-55889D7588E9}" type="presOf" srcId="{02C795C1-B35D-44B3-B255-CCE89BC5C9DE}" destId="{A98E1BE9-CCDB-4533-B0BD-D0FE652D020F}" srcOrd="0" destOrd="0" presId="urn:microsoft.com/office/officeart/2009/3/layout/RandomtoResultProcess"/>
    <dgm:cxn modelId="{D212817D-1630-C44A-8D69-A71A49510DAB}" srcId="{951AC066-42C7-4A97-825A-F299E583FE27}" destId="{79925D71-E0F8-694A-B168-4E4011952472}" srcOrd="1" destOrd="0" parTransId="{B6B17F0C-A766-924F-99D2-7A9675D6E39D}" sibTransId="{DC354951-B34A-484D-BFD6-88ECF468D61E}"/>
    <dgm:cxn modelId="{0AB16C49-6F62-4B8B-A16F-DAB8A610FE89}" type="presOf" srcId="{FB8C66D7-24AB-4070-8BBE-3BB9841FF19B}" destId="{F1DBFE6D-129A-4596-AF11-803385CEA8F5}" srcOrd="0" destOrd="12" presId="urn:microsoft.com/office/officeart/2009/3/layout/RandomtoResultProcess"/>
    <dgm:cxn modelId="{D0D41834-4F52-48DC-A8A8-79FE4F60C6CA}" type="presOf" srcId="{DF607819-AD51-4ABA-82C4-DD9702B91462}" destId="{7433F70F-25ED-42F5-A72F-B0259904E148}" srcOrd="0" destOrd="3" presId="urn:microsoft.com/office/officeart/2009/3/layout/RandomtoResultProcess"/>
    <dgm:cxn modelId="{BF058347-2554-064C-98FD-F0C6BC07E22B}" srcId="{13041E62-54AB-48B4-86B2-891E601AE21E}" destId="{0B254898-2138-9842-8914-D90E187F272C}" srcOrd="3" destOrd="0" parTransId="{CD0B291A-6AAD-434B-90BF-E0EB91A8281D}" sibTransId="{F8CEA080-6D92-B943-B249-3AC8B9C9A920}"/>
    <dgm:cxn modelId="{DD1CA830-51A0-4B6D-A550-22D275DA74F1}" type="presOf" srcId="{24B55383-F90B-43B1-925A-123CB1029033}" destId="{DE2A401F-C031-4C48-A688-423BD56A1359}" srcOrd="0" destOrd="4" presId="urn:microsoft.com/office/officeart/2009/3/layout/RandomtoResultProcess"/>
    <dgm:cxn modelId="{10774242-8F41-464E-AB43-1E3DD0DA4203}" srcId="{951AC066-42C7-4A97-825A-F299E583FE27}" destId="{1FC4722F-7275-4F99-82FB-D22585C57E53}" srcOrd="10" destOrd="0" parTransId="{75E59B1D-A884-4602-A788-6EB6D1C13916}" sibTransId="{3C0DD726-A4FC-458A-A537-2C14393EA08D}"/>
    <dgm:cxn modelId="{ABB9E71F-7D07-4666-9BA5-6F2F94B86E32}" type="presOf" srcId="{781298B5-CCD8-42F0-B738-0D87300609FE}" destId="{71570F41-9DCD-4371-951B-895638C3FDEA}" srcOrd="0" destOrd="2" presId="urn:microsoft.com/office/officeart/2009/3/layout/RandomtoResultProcess"/>
    <dgm:cxn modelId="{D1F015B6-BC3B-4C47-8872-711A2EC686EA}" srcId="{E850DD32-44EA-4E54-9AD9-C552A2B2E135}" destId="{6B0E856B-AB66-4A68-A29D-B34C1B281B2F}" srcOrd="0" destOrd="0" parTransId="{42B95834-3058-402F-94B8-3FAE90E173AB}" sibTransId="{76639EB6-034C-4F3A-A123-D0F3856250D1}"/>
    <dgm:cxn modelId="{E8C4B3CF-4C04-402D-BE5C-411A665DAFB6}" type="presOf" srcId="{F4AC9191-706B-490D-A082-A0A7651CEC3E}" destId="{1D1E0FF2-1BE1-440D-A041-64BAAD1EE192}" srcOrd="0" destOrd="0" presId="urn:microsoft.com/office/officeart/2009/3/layout/RandomtoResultProcess"/>
    <dgm:cxn modelId="{E94DC88E-BED0-43E1-803E-57447308800B}" type="presOf" srcId="{6B35CBF4-5CEC-4454-8358-F224FEA58919}" destId="{E6282406-B7F7-4905-AB59-BB81A6D322AC}" srcOrd="0" destOrd="0" presId="urn:microsoft.com/office/officeart/2009/3/layout/RandomtoResultProcess"/>
    <dgm:cxn modelId="{FEA9C43C-8015-4461-997D-006CDC829B6E}" type="presOf" srcId="{D39F0E80-ABB7-42ED-9FDA-A70DF6F19AD3}" destId="{1D1E0FF2-1BE1-440D-A041-64BAAD1EE192}" srcOrd="0" destOrd="2" presId="urn:microsoft.com/office/officeart/2009/3/layout/RandomtoResultProcess"/>
    <dgm:cxn modelId="{52177D49-48A9-467E-9D12-B52575801A24}" type="presOf" srcId="{84040396-E4CA-4555-8A04-FF788A7A5A8A}" destId="{F1DBFE6D-129A-4596-AF11-803385CEA8F5}" srcOrd="0" destOrd="13" presId="urn:microsoft.com/office/officeart/2009/3/layout/RandomtoResultProcess"/>
    <dgm:cxn modelId="{736EBCA1-E29B-5C41-A84D-AF8830E136E2}" srcId="{951AC066-42C7-4A97-825A-F299E583FE27}" destId="{B5A5C9B3-0CA8-2D49-A410-9D236ED932B9}" srcOrd="2" destOrd="0" parTransId="{1D8A0186-0C4A-3D4C-ADDE-E54BFD2B50AA}" sibTransId="{65A46DBE-3C13-F241-B985-19C22071DE93}"/>
    <dgm:cxn modelId="{78D62D1C-6891-41E6-BC3A-B41F58DB5C92}" srcId="{E2327E43-61B3-4E74-A0E7-DDDAD609D617}" destId="{A02CF934-3348-41B4-9D2D-B3244AB8ACA0}" srcOrd="0" destOrd="0" parTransId="{B62AEF83-A6E6-4772-8628-52F3BB54FFBB}" sibTransId="{D7AD91B0-750A-4629-820A-22AEB3D58AB1}"/>
    <dgm:cxn modelId="{C18F609F-8CE9-4F65-B88D-406E617F863C}" srcId="{951AC066-42C7-4A97-825A-F299E583FE27}" destId="{5587293F-2C19-4243-BDFF-DD8CB440D434}" srcOrd="7" destOrd="0" parTransId="{50F9C1CA-DCA2-4A31-B219-B6F34CBEBB5B}" sibTransId="{53A0793A-3B80-42F1-910B-E5AE36E5CCCD}"/>
    <dgm:cxn modelId="{AAD64593-33F1-4591-89AA-5D14E97A7DFD}" srcId="{F0E55D25-95EB-4E02-BBC5-508600442444}" destId="{67A1CCE7-3BE2-4F86-A6AE-D94E7C590B97}" srcOrd="12" destOrd="0" parTransId="{AF65B336-42A8-457B-B569-27EEC02E521F}" sibTransId="{70E3DDF4-C9EC-48D6-A500-224A96FC28E3}"/>
    <dgm:cxn modelId="{6E5C6B2B-F727-46E6-9C33-0289541DAF60}" type="presOf" srcId="{F0E55D25-95EB-4E02-BBC5-508600442444}" destId="{4BCFC4F1-13A2-467F-9F7D-EF5B18C7CC26}" srcOrd="0" destOrd="0" presId="urn:microsoft.com/office/officeart/2009/3/layout/RandomtoResultProcess"/>
    <dgm:cxn modelId="{AAE0E7CE-4771-42CD-AF83-6153E2D9F9CD}" srcId="{951AC066-42C7-4A97-825A-F299E583FE27}" destId="{84040396-E4CA-4555-8A04-FF788A7A5A8A}" srcOrd="13" destOrd="0" parTransId="{B07E919B-4BF7-4EEF-9343-183C539074C8}" sibTransId="{4CF7AD93-B29B-45CB-81DC-0337B8465F3C}"/>
    <dgm:cxn modelId="{2E5564CB-2CB8-4714-AE20-297C7F04A8E8}" srcId="{A02CF934-3348-41B4-9D2D-B3244AB8ACA0}" destId="{6058E37C-36C1-458B-AF61-5668E2183985}" srcOrd="0" destOrd="0" parTransId="{07D4E17C-34DE-4973-82EF-9428A14C8DDA}" sibTransId="{1C33D677-D197-4E0E-AF4C-481D9A313E0A}"/>
    <dgm:cxn modelId="{18D57D85-E612-454F-978B-A2083A279E79}" type="presOf" srcId="{5681E1EA-AFB7-4BAC-B1FF-3FB88D3B23CE}" destId="{71570F41-9DCD-4371-951B-895638C3FDEA}" srcOrd="0" destOrd="3" presId="urn:microsoft.com/office/officeart/2009/3/layout/RandomtoResultProcess"/>
    <dgm:cxn modelId="{D38C78A3-D8F0-4838-8877-A926A755C610}" srcId="{A02CF934-3348-41B4-9D2D-B3244AB8ACA0}" destId="{5178F4BE-2827-45D8-9B02-E82AD021EEE2}" srcOrd="1" destOrd="0" parTransId="{B0001354-DA40-4933-B14C-AB609F6EDF0B}" sibTransId="{2580E248-10C5-4C94-8D46-84CEBD4D7CA2}"/>
    <dgm:cxn modelId="{E0B1231F-B035-43EF-BBBA-2D888D4002F3}" srcId="{E850DD32-44EA-4E54-9AD9-C552A2B2E135}" destId="{DF607819-AD51-4ABA-82C4-DD9702B91462}" srcOrd="3" destOrd="0" parTransId="{1216BC69-F160-4333-AD37-DD4C34E09A2B}" sibTransId="{F02A7E0D-71E5-4089-B4DD-F34FD9805BF6}"/>
    <dgm:cxn modelId="{8AFECD7F-FF40-470A-9556-8385EADD8114}" srcId="{4142A9B5-DC48-4D85-A2BF-F3A0D8CE2262}" destId="{24B55383-F90B-43B1-925A-123CB1029033}" srcOrd="4" destOrd="0" parTransId="{5D2AA777-C63F-40A6-B21B-96740CB9A3E3}" sibTransId="{845040E3-FD94-43BF-8E2F-B5FE3525C993}"/>
    <dgm:cxn modelId="{A06E3B21-757A-46B1-93A8-B1FFC5CCFA16}" type="presOf" srcId="{6C80DF98-840C-428B-93A8-9A6629DB1305}" destId="{F1DBFE6D-129A-4596-AF11-803385CEA8F5}" srcOrd="0" destOrd="14" presId="urn:microsoft.com/office/officeart/2009/3/layout/RandomtoResultProcess"/>
    <dgm:cxn modelId="{AACD0ECA-EBC0-458C-81F7-15E53FC56630}" type="presOf" srcId="{86519E48-6814-4494-8A06-2A33D87D143D}" destId="{F1DBFE6D-129A-4596-AF11-803385CEA8F5}" srcOrd="0" destOrd="0" presId="urn:microsoft.com/office/officeart/2009/3/layout/RandomtoResultProcess"/>
    <dgm:cxn modelId="{285658E4-ECE2-FE44-B8EA-87064E7F0194}" type="presOf" srcId="{B5A5C9B3-0CA8-2D49-A410-9D236ED932B9}" destId="{F1DBFE6D-129A-4596-AF11-803385CEA8F5}" srcOrd="0" destOrd="2" presId="urn:microsoft.com/office/officeart/2009/3/layout/RandomtoResultProcess"/>
    <dgm:cxn modelId="{8FB01B36-91E8-4EAB-945F-DC26F5F30682}" type="presOf" srcId="{0882F89E-CC1D-41C0-9F06-121BE97B9241}" destId="{1D1E0FF2-1BE1-440D-A041-64BAAD1EE192}" srcOrd="0" destOrd="8" presId="urn:microsoft.com/office/officeart/2009/3/layout/RandomtoResultProcess"/>
    <dgm:cxn modelId="{9AAB2069-8D00-48AF-8630-6D59E1B7BA23}" srcId="{951AC066-42C7-4A97-825A-F299E583FE27}" destId="{FB8C66D7-24AB-4070-8BBE-3BB9841FF19B}" srcOrd="12" destOrd="0" parTransId="{ACD01D45-0D22-4379-B2E5-30C762FAFD18}" sibTransId="{DFEE6BF6-FCDD-437E-A09D-92EA02632330}"/>
    <dgm:cxn modelId="{15F1C3CD-531C-45B1-832A-28E27FBE5C97}" srcId="{E2327E43-61B3-4E74-A0E7-DDDAD609D617}" destId="{AA11D052-2D68-4253-A2CD-A72248E97528}" srcOrd="6" destOrd="0" parTransId="{EF99F8A7-DF41-4AD5-BB23-B80A6323691D}" sibTransId="{DD1B3116-4D61-4A4E-ABE7-E8BB30FA1DE8}"/>
    <dgm:cxn modelId="{D1B02364-EC49-424F-B403-77DE5D3DAD6C}" srcId="{AA11D052-2D68-4253-A2CD-A72248E97528}" destId="{189523A3-14AF-4266-93CD-603501347C1A}" srcOrd="0" destOrd="0" parTransId="{B29B406E-C331-492C-A35F-1B7B9C53E573}" sibTransId="{55B3C295-4DC6-4948-BFE1-ACE248BC585D}"/>
    <dgm:cxn modelId="{6180B57C-D9B4-475D-977F-A193627CC3C0}" type="presOf" srcId="{04408A95-CCAB-457A-AC3A-411409A1B5F4}" destId="{1D1E0FF2-1BE1-440D-A041-64BAAD1EE192}" srcOrd="0" destOrd="7" presId="urn:microsoft.com/office/officeart/2009/3/layout/RandomtoResultProcess"/>
    <dgm:cxn modelId="{7B85CE94-7E97-4B10-AD68-A4CC7359821C}" srcId="{E850DD32-44EA-4E54-9AD9-C552A2B2E135}" destId="{06ED328F-7AD4-428B-9556-5C3646A3B03C}" srcOrd="2" destOrd="0" parTransId="{52BB6C95-2C40-4964-AE1F-ED6239B4C264}" sibTransId="{812A2FCE-D012-4C84-9CBE-C2898D2AE84A}"/>
    <dgm:cxn modelId="{2C4C4AA5-ABDA-4352-8AA9-E926BC130167}" type="presOf" srcId="{1FC4722F-7275-4F99-82FB-D22585C57E53}" destId="{F1DBFE6D-129A-4596-AF11-803385CEA8F5}" srcOrd="0" destOrd="10" presId="urn:microsoft.com/office/officeart/2009/3/layout/RandomtoResultProcess"/>
    <dgm:cxn modelId="{F9B2687B-81C9-44C3-B2A9-1A328B318EFC}" srcId="{A02CF934-3348-41B4-9D2D-B3244AB8ACA0}" destId="{7E68C955-5842-47F8-B8A7-0E51D632888B}" srcOrd="4" destOrd="0" parTransId="{6E30244C-22BD-4CE1-9FA1-5CF3EF5202F0}" sibTransId="{74E63B07-D147-47FF-B425-D0AEADE7E71B}"/>
    <dgm:cxn modelId="{9DE86EF9-C0A5-44B3-BC57-8A57568AE762}" type="presOf" srcId="{82DEAF14-A9C0-4C7E-BC53-3E093FDE2AF7}" destId="{459B6AEF-9334-4DD0-8FFB-DFBFD855D981}" srcOrd="0" destOrd="1" presId="urn:microsoft.com/office/officeart/2009/3/layout/RandomtoResultProcess"/>
    <dgm:cxn modelId="{7462D222-0EE2-4993-A362-159313C6C759}" srcId="{F0E55D25-95EB-4E02-BBC5-508600442444}" destId="{1C8BCEA2-4243-4195-9B56-A3A399852250}" srcOrd="1" destOrd="0" parTransId="{8D0ACE74-91CD-4057-8955-B9E76015536A}" sibTransId="{B662F0F9-FE22-44BC-99E9-E6B19689C80F}"/>
    <dgm:cxn modelId="{50312908-121C-4283-A930-1F5BF8752D83}" type="presOf" srcId="{1C8BCEA2-4243-4195-9B56-A3A399852250}" destId="{1D1E0FF2-1BE1-440D-A041-64BAAD1EE192}" srcOrd="0" destOrd="1" presId="urn:microsoft.com/office/officeart/2009/3/layout/RandomtoResultProcess"/>
    <dgm:cxn modelId="{D10F8AB0-3F47-4B7D-95AF-CD2734FC995E}" type="presOf" srcId="{03ACB277-E24A-48CB-930A-4105C8F9390A}" destId="{F1DBFE6D-129A-4596-AF11-803385CEA8F5}" srcOrd="0" destOrd="11" presId="urn:microsoft.com/office/officeart/2009/3/layout/RandomtoResultProcess"/>
    <dgm:cxn modelId="{E2AF61D6-EC19-43EC-8197-1A7AEF61C788}" srcId="{AA11D052-2D68-4253-A2CD-A72248E97528}" destId="{A54F4C77-888C-43D3-B3D0-74FD8A5CBA54}" srcOrd="2" destOrd="0" parTransId="{78ABF33E-2972-4A92-8D27-1AE6C4E42964}" sibTransId="{B382474B-BAEA-4EBC-9F9B-86F92A97310F}"/>
    <dgm:cxn modelId="{51B31453-BED2-4584-BAF0-28585560FA87}" srcId="{E2327E43-61B3-4E74-A0E7-DDDAD609D617}" destId="{C4CA91C6-4E59-475E-99AB-CA58AE929957}" srcOrd="4" destOrd="0" parTransId="{EEFC04C5-2E86-453F-8DF7-6B3F9D440DF2}" sibTransId="{74213B11-E42A-4FA9-80E2-3751C81B96F2}"/>
    <dgm:cxn modelId="{AC0EB4F6-C377-45AC-BA46-BBBD5B299586}" type="presOf" srcId="{C5D22842-A262-4E91-880D-3D54FA43FCE1}" destId="{1D1E0FF2-1BE1-440D-A041-64BAAD1EE192}" srcOrd="0" destOrd="10" presId="urn:microsoft.com/office/officeart/2009/3/layout/RandomtoResultProcess"/>
    <dgm:cxn modelId="{C21E6C44-4542-4EBF-925C-DFAEB62E6559}" type="presOf" srcId="{44EAD0BB-833B-4317-8914-65A091C13C5B}" destId="{DE2A401F-C031-4C48-A688-423BD56A1359}" srcOrd="0" destOrd="2" presId="urn:microsoft.com/office/officeart/2009/3/layout/RandomtoResultProcess"/>
    <dgm:cxn modelId="{295208B6-09D0-49A3-BE40-8F42036D4162}" srcId="{951AC066-42C7-4A97-825A-F299E583FE27}" destId="{03ACCD10-607B-4D02-B230-CC4F71BB1328}" srcOrd="6" destOrd="0" parTransId="{255D0CEA-2B7E-4973-9712-994E1FAB7602}" sibTransId="{EC23DA2A-A5D2-4822-BF0E-9EA6F3BA3FB3}"/>
    <dgm:cxn modelId="{C38E1D59-6862-4686-95C2-4A86DD3415E0}" type="presOf" srcId="{6058E37C-36C1-458B-AF61-5668E2183985}" destId="{71570F41-9DCD-4371-951B-895638C3FDEA}" srcOrd="0" destOrd="0" presId="urn:microsoft.com/office/officeart/2009/3/layout/RandomtoResultProcess"/>
    <dgm:cxn modelId="{BA031997-7C33-42D0-8C0C-E2CFB01ECA67}" srcId="{4142A9B5-DC48-4D85-A2BF-F3A0D8CE2262}" destId="{74A9B058-5AF4-4AD8-8B75-B9C7F88DC269}" srcOrd="1" destOrd="0" parTransId="{D43D7CDA-CF17-42C8-8BC7-1D482563F87A}" sibTransId="{93DB41FC-28EE-4DA6-9E63-C7E05404A20B}"/>
    <dgm:cxn modelId="{C5EC2A4C-7048-4A8C-AEDC-2959011ED86D}" type="presOf" srcId="{AC0C06E9-339B-4592-8FF7-BA2A7D993A16}" destId="{A98E1BE9-CCDB-4533-B0BD-D0FE652D020F}" srcOrd="0" destOrd="1" presId="urn:microsoft.com/office/officeart/2009/3/layout/RandomtoResultProcess"/>
    <dgm:cxn modelId="{2D27A0A5-DFFE-45AC-8090-8EACABC06EF4}" type="presOf" srcId="{5E42B24E-54A4-4510-AFC9-2F09F444A525}" destId="{1D1E0FF2-1BE1-440D-A041-64BAAD1EE192}" srcOrd="0" destOrd="3" presId="urn:microsoft.com/office/officeart/2009/3/layout/RandomtoResultProcess"/>
    <dgm:cxn modelId="{1B03CEBA-527D-4065-8465-FF9470234EAC}" type="presOf" srcId="{A02CF934-3348-41B4-9D2D-B3244AB8ACA0}" destId="{BB5F4504-EE34-44E2-958E-40C91E7C755F}" srcOrd="0" destOrd="0" presId="urn:microsoft.com/office/officeart/2009/3/layout/RandomtoResultProcess"/>
    <dgm:cxn modelId="{C010959C-4A3F-4BA5-B618-02088AA4C4E2}" srcId="{951AC066-42C7-4A97-825A-F299E583FE27}" destId="{1D58D8F1-60D3-409B-BF38-8BE9450D89A0}" srcOrd="9" destOrd="0" parTransId="{A100D78F-F81A-46C5-A7B5-D2C51E167DC2}" sibTransId="{D7AEDE77-4677-44D9-A864-DCAFB4B8B468}"/>
    <dgm:cxn modelId="{32AA2BD1-ECCB-4434-97C8-1D10B0BEA8F4}" type="presOf" srcId="{4142A9B5-DC48-4D85-A2BF-F3A0D8CE2262}" destId="{F0936A8D-6AE4-4ECE-AAF1-D28C84924424}" srcOrd="0" destOrd="0" presId="urn:microsoft.com/office/officeart/2009/3/layout/RandomtoResultProcess"/>
    <dgm:cxn modelId="{E8A74451-8B59-4453-B7BD-2503664F02A3}" srcId="{E2327E43-61B3-4E74-A0E7-DDDAD609D617}" destId="{4142A9B5-DC48-4D85-A2BF-F3A0D8CE2262}" srcOrd="5" destOrd="0" parTransId="{6C47C1F1-B96D-4338-9236-8769682ED02F}" sibTransId="{2149B09A-C707-4E8B-8105-2983513CA5AD}"/>
    <dgm:cxn modelId="{CF8DFBED-CADF-4064-9CB0-DDF4667954F0}" type="presOf" srcId="{A54F4C77-888C-43D3-B3D0-74FD8A5CBA54}" destId="{459B6AEF-9334-4DD0-8FFB-DFBFD855D981}" srcOrd="0" destOrd="2" presId="urn:microsoft.com/office/officeart/2009/3/layout/RandomtoResultProcess"/>
    <dgm:cxn modelId="{CDFB850C-CE18-4F85-BD22-8CE778A892C6}" srcId="{F0E55D25-95EB-4E02-BBC5-508600442444}" destId="{D39F0E80-ABB7-42ED-9FDA-A70DF6F19AD3}" srcOrd="2" destOrd="0" parTransId="{82BACEFB-B5DF-466D-9CE9-017243879C5A}" sibTransId="{AE7E35E1-EA29-4428-9CFA-E04F965B7394}"/>
    <dgm:cxn modelId="{58287D21-8FE6-B547-85D4-E27914BB74BA}" srcId="{951AC066-42C7-4A97-825A-F299E583FE27}" destId="{EDF9A704-3C5B-BD4A-B8B5-D7E2AD166D45}" srcOrd="4" destOrd="0" parTransId="{5F27BB5D-D27F-C942-9959-901CF98890A1}" sibTransId="{9B0565EC-9522-B844-870D-2C3808993B31}"/>
    <dgm:cxn modelId="{A11FB04E-5E44-4159-AF56-A717E43B687E}" type="presOf" srcId="{5587293F-2C19-4243-BDFF-DD8CB440D434}" destId="{F1DBFE6D-129A-4596-AF11-803385CEA8F5}" srcOrd="0" destOrd="7" presId="urn:microsoft.com/office/officeart/2009/3/layout/RandomtoResultProcess"/>
    <dgm:cxn modelId="{76589181-84CA-4E68-A3E7-DDA4ACE25DFF}" type="presOf" srcId="{7FCBFF08-5A1C-4813-A8A1-9D0AAE6D525F}" destId="{DE2A401F-C031-4C48-A688-423BD56A1359}" srcOrd="0" destOrd="3" presId="urn:microsoft.com/office/officeart/2009/3/layout/RandomtoResultProcess"/>
    <dgm:cxn modelId="{D1333825-4D51-428C-8E3D-94580ACC96E0}" srcId="{F0E55D25-95EB-4E02-BBC5-508600442444}" destId="{0882F89E-CC1D-41C0-9F06-121BE97B9241}" srcOrd="8" destOrd="0" parTransId="{A994495A-FB85-4BCD-86B0-0EFDEDF5FE25}" sibTransId="{428733AC-27CE-4292-A83B-E23D8B3B3EBB}"/>
    <dgm:cxn modelId="{35FFB998-9E80-4529-827B-4A30CB38B221}" type="presOf" srcId="{03ACCD10-607B-4D02-B230-CC4F71BB1328}" destId="{F1DBFE6D-129A-4596-AF11-803385CEA8F5}" srcOrd="0" destOrd="6" presId="urn:microsoft.com/office/officeart/2009/3/layout/RandomtoResultProcess"/>
    <dgm:cxn modelId="{9B953A85-C763-4C26-A98D-8356F1778A0C}" srcId="{F0E55D25-95EB-4E02-BBC5-508600442444}" destId="{D3527EBB-2BA9-4CFC-AC3B-6593D42D8AFC}" srcOrd="6" destOrd="0" parTransId="{4A49D7DC-5DFA-4EB4-9C40-B62F0C343914}" sibTransId="{6788A5BF-E6F7-400A-B2C8-323CCC3EF443}"/>
    <dgm:cxn modelId="{77D97C26-BF75-444C-952A-67FA0509954C}" type="presOf" srcId="{06ED328F-7AD4-428B-9556-5C3646A3B03C}" destId="{7433F70F-25ED-42F5-A72F-B0259904E148}" srcOrd="0" destOrd="2" presId="urn:microsoft.com/office/officeart/2009/3/layout/RandomtoResultProcess"/>
    <dgm:cxn modelId="{17D53D20-39F1-40BE-B70D-82CA14E49E0D}" srcId="{F0E55D25-95EB-4E02-BBC5-508600442444}" destId="{12383DF7-6204-4095-A5EE-44435EEE0811}" srcOrd="9" destOrd="0" parTransId="{4C9EA59D-1D37-4F43-BADE-842EF511F03C}" sibTransId="{15123F06-7345-46D6-A3F5-862F9732D76B}"/>
    <dgm:cxn modelId="{846BBBD4-75E6-4274-B26C-CE6BB89C56A0}" srcId="{A02CF934-3348-41B4-9D2D-B3244AB8ACA0}" destId="{5681E1EA-AFB7-4BAC-B1FF-3FB88D3B23CE}" srcOrd="3" destOrd="0" parTransId="{734F94E5-D81E-4DF2-8239-CC1625D9F81B}" sibTransId="{47519B9D-9419-4187-813B-23F921A89BB2}"/>
    <dgm:cxn modelId="{D8318CD0-49DE-4B9C-889B-39ED9CA49048}" srcId="{F0E55D25-95EB-4E02-BBC5-508600442444}" destId="{04408A95-CCAB-457A-AC3A-411409A1B5F4}" srcOrd="7" destOrd="0" parTransId="{0487AF41-2D3C-4C78-A1AA-514F993B1B43}" sibTransId="{3E87B503-D752-4720-92A4-478CD60A5202}"/>
    <dgm:cxn modelId="{A002BD1D-76D5-49D8-8A44-B356AF839BE4}" type="presOf" srcId="{7E68C955-5842-47F8-B8A7-0E51D632888B}" destId="{71570F41-9DCD-4371-951B-895638C3FDEA}" srcOrd="0" destOrd="4" presId="urn:microsoft.com/office/officeart/2009/3/layout/RandomtoResultProcess"/>
    <dgm:cxn modelId="{FDD11351-5145-48B4-856A-6E61A3520BB2}" srcId="{E850DD32-44EA-4E54-9AD9-C552A2B2E135}" destId="{86DB2D4B-360E-4D13-8CA0-80FECA3285C6}" srcOrd="1" destOrd="0" parTransId="{AADFCAFC-6DE4-4247-B08E-614113F24FF9}" sibTransId="{8811147B-DC2C-4CB6-8359-D4BDE2B2ACA2}"/>
    <dgm:cxn modelId="{EA9E7290-E123-4F68-B1B0-42C0E22AB1DF}" type="presOf" srcId="{72648D7A-8F4F-46B4-BA69-B3017543CF8A}" destId="{F1DBFE6D-129A-4596-AF11-803385CEA8F5}" srcOrd="0" destOrd="8" presId="urn:microsoft.com/office/officeart/2009/3/layout/RandomtoResultProcess"/>
    <dgm:cxn modelId="{D3D7297C-3FE9-46A4-B489-9AD6CDBA16A9}" type="presOf" srcId="{74A9B058-5AF4-4AD8-8B75-B9C7F88DC269}" destId="{DE2A401F-C031-4C48-A688-423BD56A1359}" srcOrd="0" destOrd="1" presId="urn:microsoft.com/office/officeart/2009/3/layout/RandomtoResultProcess"/>
    <dgm:cxn modelId="{FF2D0961-D4A6-974F-8D74-505B6D1BC08D}" type="presOf" srcId="{A424FD98-7C1E-C742-AEA2-BDDB3FC61635}" destId="{F1DBFE6D-129A-4596-AF11-803385CEA8F5}" srcOrd="0" destOrd="3" presId="urn:microsoft.com/office/officeart/2009/3/layout/RandomtoResultProcess"/>
    <dgm:cxn modelId="{9DC81F2E-6C3B-4DD0-AB1E-6808EDBD0AB9}" type="presOf" srcId="{13041E62-54AB-48B4-86B2-891E601AE21E}" destId="{4B7310C1-DF7A-4205-8174-1648A20F6C07}" srcOrd="0" destOrd="0" presId="urn:microsoft.com/office/officeart/2009/3/layout/RandomtoResultProcess"/>
    <dgm:cxn modelId="{ECCEAA70-CC2C-43E3-976C-2BBA77CFF4F0}" type="presOf" srcId="{951AC066-42C7-4A97-825A-F299E583FE27}" destId="{DC0B1BA6-6697-4519-82FC-DF28BACE6BE9}" srcOrd="0" destOrd="0" presId="urn:microsoft.com/office/officeart/2009/3/layout/RandomtoResultProcess"/>
    <dgm:cxn modelId="{E5B4F92F-038D-42A8-902A-5ED62E328C74}" type="presOf" srcId="{86DB2D4B-360E-4D13-8CA0-80FECA3285C6}" destId="{7433F70F-25ED-42F5-A72F-B0259904E148}" srcOrd="0" destOrd="1" presId="urn:microsoft.com/office/officeart/2009/3/layout/RandomtoResultProcess"/>
    <dgm:cxn modelId="{0CEA4CFF-AAD4-4ABD-ACAD-254C5FB2F930}" type="presOf" srcId="{C4CA91C6-4E59-475E-99AB-CA58AE929957}" destId="{14D75C0D-23B0-425A-8A74-4451C314EFBE}" srcOrd="0" destOrd="0" presId="urn:microsoft.com/office/officeart/2009/3/layout/RandomtoResultProcess"/>
    <dgm:cxn modelId="{52F7A5C9-60BA-4ACF-8CBD-0B98BB0A34DF}" srcId="{F0E55D25-95EB-4E02-BBC5-508600442444}" destId="{F4AC9191-706B-490D-A082-A0A7651CEC3E}" srcOrd="0" destOrd="0" parTransId="{78A5D386-D0CD-4C34-BA53-53FE346B800B}" sibTransId="{D1F7FE6E-68E3-4D62-88DC-9A41D3D41EAB}"/>
    <dgm:cxn modelId="{AD0E6FE4-EEE5-4DDE-AF16-A54ACF883075}" srcId="{F0E55D25-95EB-4E02-BBC5-508600442444}" destId="{85A4C649-C341-4937-9516-A6A61ED2A7D8}" srcOrd="11" destOrd="0" parTransId="{D927B532-9D32-4D16-94CB-92888F95816B}" sibTransId="{F55549D3-32E4-4F47-B11A-7F67C4129518}"/>
    <dgm:cxn modelId="{C40137B9-1D4E-496E-9D8E-D18789BD13F7}" srcId="{A02CF934-3348-41B4-9D2D-B3244AB8ACA0}" destId="{781298B5-CCD8-42F0-B738-0D87300609FE}" srcOrd="2" destOrd="0" parTransId="{6E58158B-0CF5-480F-970D-9A5DEED19216}" sibTransId="{620464D9-5B1B-4903-AF6E-9B2AEFAA8EC2}"/>
    <dgm:cxn modelId="{B85F1339-C977-4B75-B18F-22B7ABF33916}" type="presOf" srcId="{1D58D8F1-60D3-409B-BF38-8BE9450D89A0}" destId="{F1DBFE6D-129A-4596-AF11-803385CEA8F5}" srcOrd="0" destOrd="9" presId="urn:microsoft.com/office/officeart/2009/3/layout/RandomtoResultProcess"/>
    <dgm:cxn modelId="{D5EABE9A-515D-41E5-B6D0-249791DDBCFB}" srcId="{951AC066-42C7-4A97-825A-F299E583FE27}" destId="{86519E48-6814-4494-8A06-2A33D87D143D}" srcOrd="0" destOrd="0" parTransId="{B924AD2C-90C0-476D-8804-2A0C02BA7B57}" sibTransId="{703B02D3-6BC9-4302-A54A-367DD4E9272E}"/>
    <dgm:cxn modelId="{55CFF05D-DBFE-4623-AB0D-BCDA4F164997}" srcId="{F0E55D25-95EB-4E02-BBC5-508600442444}" destId="{DC450CB4-071F-419D-B06D-1A59AF57E993}" srcOrd="5" destOrd="0" parTransId="{8E7682F4-7E53-4A7D-A2D4-BFBE312BF6E2}" sibTransId="{DEB8CD4A-785A-4A83-83AF-752415DAC5BE}"/>
    <dgm:cxn modelId="{D7CBA401-4164-4AB0-8F0C-F8447B563CA1}" srcId="{13041E62-54AB-48B4-86B2-891E601AE21E}" destId="{02C795C1-B35D-44B3-B255-CCE89BC5C9DE}" srcOrd="0" destOrd="0" parTransId="{CF164E81-3A06-4227-882E-A74A6F23F300}" sibTransId="{ADE48FAD-6DC0-4C64-A8E2-D6F34412CA8C}"/>
    <dgm:cxn modelId="{5C671702-6B48-4C0E-BC66-861EE99CE705}" type="presOf" srcId="{DC450CB4-071F-419D-B06D-1A59AF57E993}" destId="{1D1E0FF2-1BE1-440D-A041-64BAAD1EE192}" srcOrd="0" destOrd="5" presId="urn:microsoft.com/office/officeart/2009/3/layout/RandomtoResultProcess"/>
    <dgm:cxn modelId="{5B247A03-CAFC-4125-8D09-55221115F1C8}" type="presOf" srcId="{6B0E856B-AB66-4A68-A29D-B34C1B281B2F}" destId="{7433F70F-25ED-42F5-A72F-B0259904E148}" srcOrd="0" destOrd="0" presId="urn:microsoft.com/office/officeart/2009/3/layout/RandomtoResultProcess"/>
    <dgm:cxn modelId="{CA49DB7F-373F-44FA-B950-131C910FE9F6}" srcId="{4142A9B5-DC48-4D85-A2BF-F3A0D8CE2262}" destId="{44EAD0BB-833B-4317-8914-65A091C13C5B}" srcOrd="2" destOrd="0" parTransId="{0E5AB3B3-3CD4-4436-B349-20BE9879E869}" sibTransId="{46D1641E-13A1-4E05-BCCF-459A9FC3D7B2}"/>
    <dgm:cxn modelId="{3A9B0CC4-63E4-4029-8ED4-2375093652E3}" type="presOf" srcId="{E850DD32-44EA-4E54-9AD9-C552A2B2E135}" destId="{1A01CE1D-E7F0-42DC-BF47-C256286B148F}" srcOrd="0" destOrd="0" presId="urn:microsoft.com/office/officeart/2009/3/layout/RandomtoResultProcess"/>
    <dgm:cxn modelId="{572E0469-D4F7-4F55-9918-52F8F395A3D2}" srcId="{E2327E43-61B3-4E74-A0E7-DDDAD609D617}" destId="{951AC066-42C7-4A97-825A-F299E583FE27}" srcOrd="2" destOrd="0" parTransId="{745D50C6-C804-43E5-83A8-3C82F5D5D231}" sibTransId="{82E61CD5-5A15-45AC-8111-67A15FCB3C84}"/>
    <dgm:cxn modelId="{6297D1EE-13A1-4B46-BA00-3C429ACF769E}" type="presOf" srcId="{5178F4BE-2827-45D8-9B02-E82AD021EEE2}" destId="{71570F41-9DCD-4371-951B-895638C3FDEA}" srcOrd="0" destOrd="1" presId="urn:microsoft.com/office/officeart/2009/3/layout/RandomtoResultProcess"/>
    <dgm:cxn modelId="{FB1D3754-6751-4649-84FE-7B65784B673A}" type="presOf" srcId="{67A1CCE7-3BE2-4F86-A6AE-D94E7C590B97}" destId="{1D1E0FF2-1BE1-440D-A041-64BAAD1EE192}" srcOrd="0" destOrd="12" presId="urn:microsoft.com/office/officeart/2009/3/layout/RandomtoResultProcess"/>
    <dgm:cxn modelId="{DF35BA4A-22BD-4FFF-B6FA-CCEF38F2ECB3}" srcId="{F0E55D25-95EB-4E02-BBC5-508600442444}" destId="{2421C9BF-3203-4873-BB4D-4442D32237B2}" srcOrd="4" destOrd="0" parTransId="{639A036B-0153-46C5-A5E6-FF6286070624}" sibTransId="{A3DC3DF3-4877-48B8-A559-939B6D0909B5}"/>
    <dgm:cxn modelId="{9DAFB3C8-87A8-419B-A50B-05FA32311103}" srcId="{F0E55D25-95EB-4E02-BBC5-508600442444}" destId="{C5D22842-A262-4E91-880D-3D54FA43FCE1}" srcOrd="10" destOrd="0" parTransId="{67A67FF8-C078-4467-A60B-7C7B23F77669}" sibTransId="{1D765128-F49B-4AB0-9DBE-C4628571EAAA}"/>
    <dgm:cxn modelId="{7897BFE0-1021-473D-A9E7-16C175B042B0}" srcId="{E2327E43-61B3-4E74-A0E7-DDDAD609D617}" destId="{F0E55D25-95EB-4E02-BBC5-508600442444}" srcOrd="1" destOrd="0" parTransId="{5B2BA466-714F-46F9-AF29-4F99AFD82179}" sibTransId="{B098CA71-C837-413F-BDCB-C3C063D82E77}"/>
    <dgm:cxn modelId="{A6C89499-EA0B-6B43-99A3-310A06B94F85}" srcId="{13041E62-54AB-48B4-86B2-891E601AE21E}" destId="{37DB4643-4392-F240-8505-F47EB51EA681}" srcOrd="4" destOrd="0" parTransId="{E83E32A7-26F4-644B-A230-442282B4B8DA}" sibTransId="{01B8A3DB-96D0-5E4C-BEB5-0FDEED76FCE7}"/>
    <dgm:cxn modelId="{E5328A47-6B59-4E4C-AEE3-B74E841AEC9C}" srcId="{F0E55D25-95EB-4E02-BBC5-508600442444}" destId="{5E42B24E-54A4-4510-AFC9-2F09F444A525}" srcOrd="3" destOrd="0" parTransId="{25729726-FCB3-49B9-A227-64DCDD51C246}" sibTransId="{F69B8C9A-1DBA-4A88-B13D-916EA5DD3D0A}"/>
    <dgm:cxn modelId="{2E3559B7-1BBB-4CD8-9213-E536FB214A97}" srcId="{13041E62-54AB-48B4-86B2-891E601AE21E}" destId="{AC0C06E9-339B-4592-8FF7-BA2A7D993A16}" srcOrd="1" destOrd="0" parTransId="{44AFDF5F-6090-4810-8C93-A4C4E00009F3}" sibTransId="{E147257E-22EE-4111-9F58-0485F50A54EF}"/>
    <dgm:cxn modelId="{886195D7-D75C-A34D-9DEA-C3C93E517932}" type="presOf" srcId="{EDF9A704-3C5B-BD4A-B8B5-D7E2AD166D45}" destId="{F1DBFE6D-129A-4596-AF11-803385CEA8F5}" srcOrd="0" destOrd="4" presId="urn:microsoft.com/office/officeart/2009/3/layout/RandomtoResultProcess"/>
    <dgm:cxn modelId="{1C26F16E-1C52-F649-806E-A7EEEB2FC1EA}" type="presOf" srcId="{37DB4643-4392-F240-8505-F47EB51EA681}" destId="{A98E1BE9-CCDB-4533-B0BD-D0FE652D020F}" srcOrd="0" destOrd="4" presId="urn:microsoft.com/office/officeart/2009/3/layout/RandomtoResultProcess"/>
    <dgm:cxn modelId="{2A8E32E7-FE06-4F84-950A-1B042E24CABB}" srcId="{13041E62-54AB-48B4-86B2-891E601AE21E}" destId="{5F5EE8E0-6D5D-4CB1-AAB9-B298DE971592}" srcOrd="2" destOrd="0" parTransId="{4637CF36-49F4-4A9C-AC20-1A1EEF70BA20}" sibTransId="{ECFAA80E-850C-4716-B2B0-9E5C97C22AB2}"/>
    <dgm:cxn modelId="{A63205C4-E518-4341-A5A2-D485124052EB}" srcId="{951AC066-42C7-4A97-825A-F299E583FE27}" destId="{A424FD98-7C1E-C742-AEA2-BDDB3FC61635}" srcOrd="3" destOrd="0" parTransId="{64322090-E808-B848-80A2-4065CF992C45}" sibTransId="{EFA2B4E6-89A2-EE47-B0FC-2B000485BD69}"/>
    <dgm:cxn modelId="{5642A6F4-D5CA-4BD7-803C-73B8C462AF63}" type="presOf" srcId="{85A4C649-C341-4937-9516-A6A61ED2A7D8}" destId="{1D1E0FF2-1BE1-440D-A041-64BAAD1EE192}" srcOrd="0" destOrd="11" presId="urn:microsoft.com/office/officeart/2009/3/layout/RandomtoResultProcess"/>
    <dgm:cxn modelId="{53600A8C-DA30-4EFA-8F2D-579E1FCE61D8}" srcId="{951AC066-42C7-4A97-825A-F299E583FE27}" destId="{02548B3D-BBD7-4FFB-B703-5EAAC531CB14}" srcOrd="5" destOrd="0" parTransId="{9DE5325A-2355-487E-A38A-246428E5DA1D}" sibTransId="{65D3CB10-422B-4DD0-AA31-65DBD736BF3B}"/>
    <dgm:cxn modelId="{F47EA7A2-FC03-49EA-96AD-2636271DB813}" type="presOf" srcId="{12383DF7-6204-4095-A5EE-44435EEE0811}" destId="{1D1E0FF2-1BE1-440D-A041-64BAAD1EE192}" srcOrd="0" destOrd="9" presId="urn:microsoft.com/office/officeart/2009/3/layout/RandomtoResultProcess"/>
    <dgm:cxn modelId="{278A88D1-7E67-4FFE-8AE4-FC13A9FEB979}" type="presOf" srcId="{5F5EE8E0-6D5D-4CB1-AAB9-B298DE971592}" destId="{A98E1BE9-CCDB-4533-B0BD-D0FE652D020F}" srcOrd="0" destOrd="2" presId="urn:microsoft.com/office/officeart/2009/3/layout/RandomtoResultProcess"/>
    <dgm:cxn modelId="{DEAF6338-F6DC-4AC9-B63D-2490AC9FB4B9}" srcId="{4142A9B5-DC48-4D85-A2BF-F3A0D8CE2262}" destId="{7FCBFF08-5A1C-4813-A8A1-9D0AAE6D525F}" srcOrd="3" destOrd="0" parTransId="{06920D53-7BDB-468A-82E7-080B10C93023}" sibTransId="{D71D3049-56A5-4AD9-8D5C-854229090849}"/>
    <dgm:cxn modelId="{DC63C7A1-63D2-4F75-9DD7-8CC561455683}" srcId="{951AC066-42C7-4A97-825A-F299E583FE27}" destId="{72648D7A-8F4F-46B4-BA69-B3017543CF8A}" srcOrd="8" destOrd="0" parTransId="{897536AB-5FE3-44EB-8F37-6132486AFB04}" sibTransId="{E15D498A-73D2-4DDC-B35B-4FD380640C5E}"/>
    <dgm:cxn modelId="{F74963B0-E4C9-B24D-907C-9743232C25BE}" type="presOf" srcId="{0B254898-2138-9842-8914-D90E187F272C}" destId="{A98E1BE9-CCDB-4533-B0BD-D0FE652D020F}" srcOrd="0" destOrd="3" presId="urn:microsoft.com/office/officeart/2009/3/layout/RandomtoResultProcess"/>
    <dgm:cxn modelId="{186AAF06-5A4D-48D4-BDB6-8DED18A025C9}" srcId="{951AC066-42C7-4A97-825A-F299E583FE27}" destId="{03ACB277-E24A-48CB-930A-4105C8F9390A}" srcOrd="11" destOrd="0" parTransId="{59C0655C-FCAD-4B90-A42B-0EFCD2DA2986}" sibTransId="{82364C09-4D90-4B11-98AF-0CC7BD26E572}"/>
    <dgm:cxn modelId="{AEE89442-9496-4363-8873-2EE9096DA5E6}" srcId="{C4CA91C6-4E59-475E-99AB-CA58AE929957}" destId="{6B35CBF4-5CEC-4454-8358-F224FEA58919}" srcOrd="0" destOrd="0" parTransId="{02BE6F84-2665-453B-A158-728A82B57D1D}" sibTransId="{3EA17C60-8879-4471-9699-273F1DCCB3B4}"/>
    <dgm:cxn modelId="{30B2B2C1-4CB8-4FEA-9A91-A5B2B92ABB3E}" type="presOf" srcId="{D3527EBB-2BA9-4CFC-AC3B-6593D42D8AFC}" destId="{1D1E0FF2-1BE1-440D-A041-64BAAD1EE192}" srcOrd="0" destOrd="6" presId="urn:microsoft.com/office/officeart/2009/3/layout/RandomtoResultProcess"/>
    <dgm:cxn modelId="{70F2787A-B17D-514D-B147-7CD29FCAA735}" type="presOf" srcId="{79925D71-E0F8-694A-B168-4E4011952472}" destId="{F1DBFE6D-129A-4596-AF11-803385CEA8F5}" srcOrd="0" destOrd="1" presId="urn:microsoft.com/office/officeart/2009/3/layout/RandomtoResultProcess"/>
    <dgm:cxn modelId="{342A67EF-576C-48D9-8228-6EF0EA347638}" type="presOf" srcId="{E2327E43-61B3-4E74-A0E7-DDDAD609D617}" destId="{C7CAA9A3-01BC-4EE4-8089-881ED51561A8}" srcOrd="0" destOrd="0" presId="urn:microsoft.com/office/officeart/2009/3/layout/RandomtoResultProcess"/>
    <dgm:cxn modelId="{4C742E91-2F13-4098-850F-1BB916C2B25F}" srcId="{E2327E43-61B3-4E74-A0E7-DDDAD609D617}" destId="{E850DD32-44EA-4E54-9AD9-C552A2B2E135}" srcOrd="7" destOrd="0" parTransId="{9AEBFBD7-037F-4C2E-8747-0E45D55D4760}" sibTransId="{E52D197C-943E-4EBF-9028-C4069FFD0183}"/>
    <dgm:cxn modelId="{E24D5E17-56F0-4BB2-8C10-7E2FAB2B8378}" srcId="{AA11D052-2D68-4253-A2CD-A72248E97528}" destId="{82DEAF14-A9C0-4C7E-BC53-3E093FDE2AF7}" srcOrd="1" destOrd="0" parTransId="{2BFBEEE2-8D47-472A-B20C-D2C28BE3444B}" sibTransId="{AEF6126D-31E2-4E33-8B6C-51C3C11D7834}"/>
    <dgm:cxn modelId="{2327B96E-2FCB-4C3F-BF11-0B8C17F020C9}" type="presOf" srcId="{189523A3-14AF-4266-93CD-603501347C1A}" destId="{459B6AEF-9334-4DD0-8FFB-DFBFD855D981}" srcOrd="0" destOrd="0" presId="urn:microsoft.com/office/officeart/2009/3/layout/RandomtoResultProcess"/>
    <dgm:cxn modelId="{115ED1F2-9FFA-4D59-B827-C4B7B29CFEF3}" type="presOf" srcId="{02548B3D-BBD7-4FFB-B703-5EAAC531CB14}" destId="{F1DBFE6D-129A-4596-AF11-803385CEA8F5}" srcOrd="0" destOrd="5" presId="urn:microsoft.com/office/officeart/2009/3/layout/RandomtoResultProcess"/>
    <dgm:cxn modelId="{999E72E3-A464-4E5B-A1A9-42568B0901CD}" srcId="{4142A9B5-DC48-4D85-A2BF-F3A0D8CE2262}" destId="{F1AB142F-FCDE-464E-A980-C88A47D4408A}" srcOrd="0" destOrd="0" parTransId="{605B443B-FD5A-4796-8271-111C57FC40DD}" sibTransId="{B3A41E5D-A61E-4851-8561-BFCBA9A18D67}"/>
    <dgm:cxn modelId="{56AAB1CB-8D71-4168-9D56-918AC28C9266}" type="presOf" srcId="{F1AB142F-FCDE-464E-A980-C88A47D4408A}" destId="{DE2A401F-C031-4C48-A688-423BD56A1359}" srcOrd="0" destOrd="0" presId="urn:microsoft.com/office/officeart/2009/3/layout/RandomtoResultProcess"/>
    <dgm:cxn modelId="{707AEB4E-6676-4EE0-8979-385D827C3186}" type="presOf" srcId="{AA11D052-2D68-4253-A2CD-A72248E97528}" destId="{8D3F2463-A002-4956-B9C7-0C2F113D58E6}" srcOrd="0" destOrd="0" presId="urn:microsoft.com/office/officeart/2009/3/layout/RandomtoResultProcess"/>
    <dgm:cxn modelId="{64D6213C-E50B-40D8-9EC5-9593E04D831D}" srcId="{951AC066-42C7-4A97-825A-F299E583FE27}" destId="{6C80DF98-840C-428B-93A8-9A6629DB1305}" srcOrd="14" destOrd="0" parTransId="{1721D6F5-6105-407B-AA46-C9A7F8D52383}" sibTransId="{32AAFEB2-0C94-4CD2-A4A0-D8D0B1E0F505}"/>
    <dgm:cxn modelId="{07BDBA4A-FAD3-42C2-8A1E-000D094486B8}" type="presOf" srcId="{2421C9BF-3203-4873-BB4D-4442D32237B2}" destId="{1D1E0FF2-1BE1-440D-A041-64BAAD1EE192}" srcOrd="0" destOrd="4" presId="urn:microsoft.com/office/officeart/2009/3/layout/RandomtoResultProcess"/>
    <dgm:cxn modelId="{2E5F312D-77A7-4655-84EC-97351D78A557}" type="presParOf" srcId="{C7CAA9A3-01BC-4EE4-8089-881ED51561A8}" destId="{C995D041-C61B-48ED-BDD4-39F2B5C67D16}" srcOrd="0" destOrd="0" presId="urn:microsoft.com/office/officeart/2009/3/layout/RandomtoResultProcess"/>
    <dgm:cxn modelId="{B6934F8C-1301-4954-A859-5377D5A7951B}" type="presParOf" srcId="{C995D041-C61B-48ED-BDD4-39F2B5C67D16}" destId="{BB5F4504-EE34-44E2-958E-40C91E7C755F}" srcOrd="0" destOrd="0" presId="urn:microsoft.com/office/officeart/2009/3/layout/RandomtoResultProcess"/>
    <dgm:cxn modelId="{AD9575DA-C400-4DDF-A09E-9DAC7F97193D}" type="presParOf" srcId="{C995D041-C61B-48ED-BDD4-39F2B5C67D16}" destId="{71570F41-9DCD-4371-951B-895638C3FDEA}" srcOrd="1" destOrd="0" presId="urn:microsoft.com/office/officeart/2009/3/layout/RandomtoResultProcess"/>
    <dgm:cxn modelId="{7BFFF303-AB7A-4B08-B53F-A4A02A436C69}" type="presParOf" srcId="{C995D041-C61B-48ED-BDD4-39F2B5C67D16}" destId="{474DA780-2202-4E6D-A69B-5ED817937563}" srcOrd="2" destOrd="0" presId="urn:microsoft.com/office/officeart/2009/3/layout/RandomtoResultProcess"/>
    <dgm:cxn modelId="{4257963D-5B8E-46E9-8599-996DBFF538C0}" type="presParOf" srcId="{C995D041-C61B-48ED-BDD4-39F2B5C67D16}" destId="{6148EE33-E848-4841-983E-88E75EC79BD8}" srcOrd="3" destOrd="0" presId="urn:microsoft.com/office/officeart/2009/3/layout/RandomtoResultProcess"/>
    <dgm:cxn modelId="{F274FCF3-D58E-4503-8162-73A5D129AA12}" type="presParOf" srcId="{C995D041-C61B-48ED-BDD4-39F2B5C67D16}" destId="{774957E0-20D5-41C1-B3EE-20F366146A9E}" srcOrd="4" destOrd="0" presId="urn:microsoft.com/office/officeart/2009/3/layout/RandomtoResultProcess"/>
    <dgm:cxn modelId="{AD185DD9-104F-4827-8287-A708391CF4AC}" type="presParOf" srcId="{C995D041-C61B-48ED-BDD4-39F2B5C67D16}" destId="{6175BBFE-D1BE-4A6F-AF11-AC85670F0E88}" srcOrd="5" destOrd="0" presId="urn:microsoft.com/office/officeart/2009/3/layout/RandomtoResultProcess"/>
    <dgm:cxn modelId="{C87FD3BB-3482-4A6B-BFA6-698E04FA66D7}" type="presParOf" srcId="{C995D041-C61B-48ED-BDD4-39F2B5C67D16}" destId="{4EF27DB4-CE15-49FF-B856-5EF4BA77AB00}" srcOrd="6" destOrd="0" presId="urn:microsoft.com/office/officeart/2009/3/layout/RandomtoResultProcess"/>
    <dgm:cxn modelId="{5580819F-7B82-46BA-9941-B2B2FEE78C59}" type="presParOf" srcId="{C995D041-C61B-48ED-BDD4-39F2B5C67D16}" destId="{DB5F65FA-D0F9-4E2C-B8A8-8E0F505225BB}" srcOrd="7" destOrd="0" presId="urn:microsoft.com/office/officeart/2009/3/layout/RandomtoResultProcess"/>
    <dgm:cxn modelId="{E2D05C28-1F0A-4093-9E88-72292EA9B658}" type="presParOf" srcId="{C995D041-C61B-48ED-BDD4-39F2B5C67D16}" destId="{8DE4AFB9-2956-4285-9E78-9B78206DA562}" srcOrd="8" destOrd="0" presId="urn:microsoft.com/office/officeart/2009/3/layout/RandomtoResultProcess"/>
    <dgm:cxn modelId="{3D9253D1-F144-4208-8419-4B95419A5930}" type="presParOf" srcId="{C995D041-C61B-48ED-BDD4-39F2B5C67D16}" destId="{813EDE09-2D67-42AF-AD9D-A49C95C4CC5C}" srcOrd="9" destOrd="0" presId="urn:microsoft.com/office/officeart/2009/3/layout/RandomtoResultProcess"/>
    <dgm:cxn modelId="{0E769AE1-66D1-403E-B174-9D9C05E5A69B}" type="presParOf" srcId="{C995D041-C61B-48ED-BDD4-39F2B5C67D16}" destId="{827C7599-BC69-4F0F-BE42-E55FBF3B1405}" srcOrd="10" destOrd="0" presId="urn:microsoft.com/office/officeart/2009/3/layout/RandomtoResultProcess"/>
    <dgm:cxn modelId="{DCC5E83C-F64F-47E7-A5CB-19B661100862}" type="presParOf" srcId="{C995D041-C61B-48ED-BDD4-39F2B5C67D16}" destId="{FE075C8F-D57A-4607-8D48-44418C2DB0C7}" srcOrd="11" destOrd="0" presId="urn:microsoft.com/office/officeart/2009/3/layout/RandomtoResultProcess"/>
    <dgm:cxn modelId="{CEDE4DA3-21E7-48C6-8B0B-AB3B6922A921}" type="presParOf" srcId="{C995D041-C61B-48ED-BDD4-39F2B5C67D16}" destId="{0EE7BE29-696B-40FA-B1E8-8F7B69270E22}" srcOrd="12" destOrd="0" presId="urn:microsoft.com/office/officeart/2009/3/layout/RandomtoResultProcess"/>
    <dgm:cxn modelId="{C7AF28BF-B7AB-4AE0-8439-E648D4BC0B98}" type="presParOf" srcId="{C995D041-C61B-48ED-BDD4-39F2B5C67D16}" destId="{E73F5FA9-DF4A-4356-A746-62850B97C87C}" srcOrd="13" destOrd="0" presId="urn:microsoft.com/office/officeart/2009/3/layout/RandomtoResultProcess"/>
    <dgm:cxn modelId="{FF2701AD-E93E-48D8-8CAC-CDEA61B65F98}" type="presParOf" srcId="{C995D041-C61B-48ED-BDD4-39F2B5C67D16}" destId="{69366799-626E-4901-A4A3-7E2730539532}" srcOrd="14" destOrd="0" presId="urn:microsoft.com/office/officeart/2009/3/layout/RandomtoResultProcess"/>
    <dgm:cxn modelId="{A529C06A-41F6-4A2A-9837-59793CAD8323}" type="presParOf" srcId="{C995D041-C61B-48ED-BDD4-39F2B5C67D16}" destId="{919C05F4-FF2F-437F-89E9-5BA5AE9AAC69}" srcOrd="15" destOrd="0" presId="urn:microsoft.com/office/officeart/2009/3/layout/RandomtoResultProcess"/>
    <dgm:cxn modelId="{9B8BE961-C71A-4211-8EA4-D9B705927776}" type="presParOf" srcId="{C995D041-C61B-48ED-BDD4-39F2B5C67D16}" destId="{CB87A71E-E404-4BF1-9798-CA2A30E2CCC8}" srcOrd="16" destOrd="0" presId="urn:microsoft.com/office/officeart/2009/3/layout/RandomtoResultProcess"/>
    <dgm:cxn modelId="{80C68E2D-99F0-4A01-B183-F79EF5034ED2}" type="presParOf" srcId="{C995D041-C61B-48ED-BDD4-39F2B5C67D16}" destId="{5968D1C6-E735-4156-BFAE-1B3321A07EB2}" srcOrd="17" destOrd="0" presId="urn:microsoft.com/office/officeart/2009/3/layout/RandomtoResultProcess"/>
    <dgm:cxn modelId="{F2BBF7F1-0C4D-4276-BF36-4CBFDA3EFD15}" type="presParOf" srcId="{C995D041-C61B-48ED-BDD4-39F2B5C67D16}" destId="{F729BB28-CCC3-45E8-9B11-E956865A45CE}" srcOrd="18" destOrd="0" presId="urn:microsoft.com/office/officeart/2009/3/layout/RandomtoResultProcess"/>
    <dgm:cxn modelId="{FAD2907E-F353-4CBC-A745-38E12AA6C7F9}" type="presParOf" srcId="{C995D041-C61B-48ED-BDD4-39F2B5C67D16}" destId="{29ADDE90-24DC-40A2-8921-0DF7EFCE4675}" srcOrd="19" destOrd="0" presId="urn:microsoft.com/office/officeart/2009/3/layout/RandomtoResultProcess"/>
    <dgm:cxn modelId="{EAA897FC-127D-4EAC-9A73-903167BA9DC9}" type="presParOf" srcId="{C7CAA9A3-01BC-4EE4-8089-881ED51561A8}" destId="{71076286-04D6-4F0B-9A56-7A7A118D2EB0}" srcOrd="1" destOrd="0" presId="urn:microsoft.com/office/officeart/2009/3/layout/RandomtoResultProcess"/>
    <dgm:cxn modelId="{6766249F-CFB2-4FC5-950E-0C810ADEA7D9}" type="presParOf" srcId="{71076286-04D6-4F0B-9A56-7A7A118D2EB0}" destId="{5B2E0DC2-5DAF-40A7-94F3-DE5175641FEE}" srcOrd="0" destOrd="0" presId="urn:microsoft.com/office/officeart/2009/3/layout/RandomtoResultProcess"/>
    <dgm:cxn modelId="{4C0398A2-5DAE-4A71-9F8C-EDF53F0D5596}" type="presParOf" srcId="{71076286-04D6-4F0B-9A56-7A7A118D2EB0}" destId="{A53C165E-42E5-4F63-AAD1-CFC61258A651}" srcOrd="1" destOrd="0" presId="urn:microsoft.com/office/officeart/2009/3/layout/RandomtoResultProcess"/>
    <dgm:cxn modelId="{A958FAFC-A614-470F-9620-B77B09C7159D}" type="presParOf" srcId="{C7CAA9A3-01BC-4EE4-8089-881ED51561A8}" destId="{73B8E0DC-58BA-4B1E-82DB-90AF49CCD584}" srcOrd="2" destOrd="0" presId="urn:microsoft.com/office/officeart/2009/3/layout/RandomtoResultProcess"/>
    <dgm:cxn modelId="{95BB1813-B146-4E27-BE98-7C3FC3F55E07}" type="presParOf" srcId="{73B8E0DC-58BA-4B1E-82DB-90AF49CCD584}" destId="{4BCFC4F1-13A2-467F-9F7D-EF5B18C7CC26}" srcOrd="0" destOrd="0" presId="urn:microsoft.com/office/officeart/2009/3/layout/RandomtoResultProcess"/>
    <dgm:cxn modelId="{AB735A46-B609-4C66-B9EC-DD9938F29E52}" type="presParOf" srcId="{73B8E0DC-58BA-4B1E-82DB-90AF49CCD584}" destId="{1D1E0FF2-1BE1-440D-A041-64BAAD1EE192}" srcOrd="1" destOrd="0" presId="urn:microsoft.com/office/officeart/2009/3/layout/RandomtoResultProcess"/>
    <dgm:cxn modelId="{1CFB1A0E-3090-430C-8907-28A2A7A81A3A}" type="presParOf" srcId="{73B8E0DC-58BA-4B1E-82DB-90AF49CCD584}" destId="{6021A2FC-93BC-431E-8AFA-E56825307C29}" srcOrd="2" destOrd="0" presId="urn:microsoft.com/office/officeart/2009/3/layout/RandomtoResultProcess"/>
    <dgm:cxn modelId="{AEA53F1A-3B5F-497C-A659-509B1CA6826A}" type="presParOf" srcId="{C7CAA9A3-01BC-4EE4-8089-881ED51561A8}" destId="{DF643458-D55A-47EF-AA39-61D7C74A7C12}" srcOrd="3" destOrd="0" presId="urn:microsoft.com/office/officeart/2009/3/layout/RandomtoResultProcess"/>
    <dgm:cxn modelId="{5FA6809E-5D35-4A87-86C8-BB9809C95945}" type="presParOf" srcId="{DF643458-D55A-47EF-AA39-61D7C74A7C12}" destId="{45149F33-1DB3-4F3F-BE29-C59F9073866A}" srcOrd="0" destOrd="0" presId="urn:microsoft.com/office/officeart/2009/3/layout/RandomtoResultProcess"/>
    <dgm:cxn modelId="{4E6ACA38-CAB7-4472-80C0-3EA238D4DCDD}" type="presParOf" srcId="{DF643458-D55A-47EF-AA39-61D7C74A7C12}" destId="{EB212356-BB33-46F7-B1F5-67366B8EF128}" srcOrd="1" destOrd="0" presId="urn:microsoft.com/office/officeart/2009/3/layout/RandomtoResultProcess"/>
    <dgm:cxn modelId="{B68DB39A-7D5E-49B7-863A-E1C0BD31B1BA}" type="presParOf" srcId="{C7CAA9A3-01BC-4EE4-8089-881ED51561A8}" destId="{34865D7E-7FFC-4583-A5F2-BE5A964D38AF}" srcOrd="4" destOrd="0" presId="urn:microsoft.com/office/officeart/2009/3/layout/RandomtoResultProcess"/>
    <dgm:cxn modelId="{2E794AE3-2AE8-45C0-BB21-F03322B2A3B6}" type="presParOf" srcId="{34865D7E-7FFC-4583-A5F2-BE5A964D38AF}" destId="{DC0B1BA6-6697-4519-82FC-DF28BACE6BE9}" srcOrd="0" destOrd="0" presId="urn:microsoft.com/office/officeart/2009/3/layout/RandomtoResultProcess"/>
    <dgm:cxn modelId="{0C803EB1-D3E8-4C02-A011-91CD76DE6977}" type="presParOf" srcId="{34865D7E-7FFC-4583-A5F2-BE5A964D38AF}" destId="{F1DBFE6D-129A-4596-AF11-803385CEA8F5}" srcOrd="1" destOrd="0" presId="urn:microsoft.com/office/officeart/2009/3/layout/RandomtoResultProcess"/>
    <dgm:cxn modelId="{201A24D3-C189-4174-8D81-FBB374875EB0}" type="presParOf" srcId="{34865D7E-7FFC-4583-A5F2-BE5A964D38AF}" destId="{3F100850-0F71-4892-A04B-810CC4F82E12}" srcOrd="2" destOrd="0" presId="urn:microsoft.com/office/officeart/2009/3/layout/RandomtoResultProcess"/>
    <dgm:cxn modelId="{63F663D5-3522-45D6-AB1C-E78F4FA7FBEF}" type="presParOf" srcId="{C7CAA9A3-01BC-4EE4-8089-881ED51561A8}" destId="{2F8FBB72-E7F5-46DD-89B5-0A38CC660BE2}" srcOrd="5" destOrd="0" presId="urn:microsoft.com/office/officeart/2009/3/layout/RandomtoResultProcess"/>
    <dgm:cxn modelId="{37323F54-298D-4886-9633-078D7C879E66}" type="presParOf" srcId="{2F8FBB72-E7F5-46DD-89B5-0A38CC660BE2}" destId="{0600FD2B-3F78-4EDC-B539-525CFAE1C84C}" srcOrd="0" destOrd="0" presId="urn:microsoft.com/office/officeart/2009/3/layout/RandomtoResultProcess"/>
    <dgm:cxn modelId="{6C5FC6F0-8E2C-475B-B5CD-5F8DAB039203}" type="presParOf" srcId="{2F8FBB72-E7F5-46DD-89B5-0A38CC660BE2}" destId="{46EBD46E-482C-44BB-9028-02CBB5145514}" srcOrd="1" destOrd="0" presId="urn:microsoft.com/office/officeart/2009/3/layout/RandomtoResultProcess"/>
    <dgm:cxn modelId="{D47ACEBE-886D-4400-AAEF-84897D739BA8}" type="presParOf" srcId="{C7CAA9A3-01BC-4EE4-8089-881ED51561A8}" destId="{780000DB-1C7F-4925-A63C-FBA1C5FF812F}" srcOrd="6" destOrd="0" presId="urn:microsoft.com/office/officeart/2009/3/layout/RandomtoResultProcess"/>
    <dgm:cxn modelId="{C65B1344-EA0C-4AAA-889A-B1A25A1FC60A}" type="presParOf" srcId="{780000DB-1C7F-4925-A63C-FBA1C5FF812F}" destId="{4B7310C1-DF7A-4205-8174-1648A20F6C07}" srcOrd="0" destOrd="0" presId="urn:microsoft.com/office/officeart/2009/3/layout/RandomtoResultProcess"/>
    <dgm:cxn modelId="{E2629595-6C9D-47D5-8586-4F42659DF557}" type="presParOf" srcId="{780000DB-1C7F-4925-A63C-FBA1C5FF812F}" destId="{A98E1BE9-CCDB-4533-B0BD-D0FE652D020F}" srcOrd="1" destOrd="0" presId="urn:microsoft.com/office/officeart/2009/3/layout/RandomtoResultProcess"/>
    <dgm:cxn modelId="{8378D04F-67BB-49BB-BF4B-9AF214770A20}" type="presParOf" srcId="{780000DB-1C7F-4925-A63C-FBA1C5FF812F}" destId="{D841A3CE-C463-47A0-9E99-2D4873A273F3}" srcOrd="2" destOrd="0" presId="urn:microsoft.com/office/officeart/2009/3/layout/RandomtoResultProcess"/>
    <dgm:cxn modelId="{771B96C7-7D5C-4C99-A131-0065E892384E}" type="presParOf" srcId="{C7CAA9A3-01BC-4EE4-8089-881ED51561A8}" destId="{E50D4CCE-E4CC-4A63-A10C-1471EEEFEA70}" srcOrd="7" destOrd="0" presId="urn:microsoft.com/office/officeart/2009/3/layout/RandomtoResultProcess"/>
    <dgm:cxn modelId="{FC69E2D5-133E-45BB-8DD9-7AE08EDB3FD7}" type="presParOf" srcId="{E50D4CCE-E4CC-4A63-A10C-1471EEEFEA70}" destId="{C9768ACB-3795-42C3-8585-175C04E1B565}" srcOrd="0" destOrd="0" presId="urn:microsoft.com/office/officeart/2009/3/layout/RandomtoResultProcess"/>
    <dgm:cxn modelId="{6129BE1D-5616-4D6A-A09D-C0DA5E8E7AE9}" type="presParOf" srcId="{E50D4CCE-E4CC-4A63-A10C-1471EEEFEA70}" destId="{D9BAA150-B1BB-4CEA-A6EA-1669A131FC2F}" srcOrd="1" destOrd="0" presId="urn:microsoft.com/office/officeart/2009/3/layout/RandomtoResultProcess"/>
    <dgm:cxn modelId="{BD930519-066B-435A-B232-AAF37A261B59}" type="presParOf" srcId="{C7CAA9A3-01BC-4EE4-8089-881ED51561A8}" destId="{4DD2368B-CC95-4C8D-8C93-4709800C7705}" srcOrd="8" destOrd="0" presId="urn:microsoft.com/office/officeart/2009/3/layout/RandomtoResultProcess"/>
    <dgm:cxn modelId="{2BF37D8A-2FED-4AF7-B937-15867591A727}" type="presParOf" srcId="{4DD2368B-CC95-4C8D-8C93-4709800C7705}" destId="{14D75C0D-23B0-425A-8A74-4451C314EFBE}" srcOrd="0" destOrd="0" presId="urn:microsoft.com/office/officeart/2009/3/layout/RandomtoResultProcess"/>
    <dgm:cxn modelId="{0C1BE2F4-D582-4318-A935-230550A4151F}" type="presParOf" srcId="{4DD2368B-CC95-4C8D-8C93-4709800C7705}" destId="{E6282406-B7F7-4905-AB59-BB81A6D322AC}" srcOrd="1" destOrd="0" presId="urn:microsoft.com/office/officeart/2009/3/layout/RandomtoResultProcess"/>
    <dgm:cxn modelId="{05C738F0-80BD-414C-9975-629AE3FA52A6}" type="presParOf" srcId="{4DD2368B-CC95-4C8D-8C93-4709800C7705}" destId="{46440E88-9673-4112-9F70-3BCBAAC1FDAC}" srcOrd="2" destOrd="0" presId="urn:microsoft.com/office/officeart/2009/3/layout/RandomtoResultProcess"/>
    <dgm:cxn modelId="{621B0C0C-B936-4264-B209-C2DC77EB6C51}" type="presParOf" srcId="{C7CAA9A3-01BC-4EE4-8089-881ED51561A8}" destId="{FA892BA7-AB11-417D-A929-DF461ACEAB41}" srcOrd="9" destOrd="0" presId="urn:microsoft.com/office/officeart/2009/3/layout/RandomtoResultProcess"/>
    <dgm:cxn modelId="{E6CC6995-5431-4E22-879E-CA527EBFA17F}" type="presParOf" srcId="{FA892BA7-AB11-417D-A929-DF461ACEAB41}" destId="{082EE34F-CC41-47B1-B11E-C6D390247D6E}" srcOrd="0" destOrd="0" presId="urn:microsoft.com/office/officeart/2009/3/layout/RandomtoResultProcess"/>
    <dgm:cxn modelId="{9F4649F3-403D-48B1-8C0D-6CB84E20B8FF}" type="presParOf" srcId="{FA892BA7-AB11-417D-A929-DF461ACEAB41}" destId="{00624F77-2A42-4B99-9B16-30DCD5D33768}" srcOrd="1" destOrd="0" presId="urn:microsoft.com/office/officeart/2009/3/layout/RandomtoResultProcess"/>
    <dgm:cxn modelId="{6B46CB5A-2AAB-4791-96B3-618A9DD37041}" type="presParOf" srcId="{C7CAA9A3-01BC-4EE4-8089-881ED51561A8}" destId="{8CA65877-56BB-484C-B16C-DB874E3B10B3}" srcOrd="10" destOrd="0" presId="urn:microsoft.com/office/officeart/2009/3/layout/RandomtoResultProcess"/>
    <dgm:cxn modelId="{B3EDCE7D-4464-4ADE-920E-0F63AC6ECE0F}" type="presParOf" srcId="{8CA65877-56BB-484C-B16C-DB874E3B10B3}" destId="{F0936A8D-6AE4-4ECE-AAF1-D28C84924424}" srcOrd="0" destOrd="0" presId="urn:microsoft.com/office/officeart/2009/3/layout/RandomtoResultProcess"/>
    <dgm:cxn modelId="{FC0ABF60-A084-4BD9-8C5F-6EFDD1D72321}" type="presParOf" srcId="{8CA65877-56BB-484C-B16C-DB874E3B10B3}" destId="{DE2A401F-C031-4C48-A688-423BD56A1359}" srcOrd="1" destOrd="0" presId="urn:microsoft.com/office/officeart/2009/3/layout/RandomtoResultProcess"/>
    <dgm:cxn modelId="{FE9E3CEC-E56B-44AC-B27A-985E6734A8FF}" type="presParOf" srcId="{8CA65877-56BB-484C-B16C-DB874E3B10B3}" destId="{A0FF68C8-574A-4952-BC64-738B503D722E}" srcOrd="2" destOrd="0" presId="urn:microsoft.com/office/officeart/2009/3/layout/RandomtoResultProcess"/>
    <dgm:cxn modelId="{4F71881D-89AA-4B14-AC56-C82FA211BB9E}" type="presParOf" srcId="{C7CAA9A3-01BC-4EE4-8089-881ED51561A8}" destId="{76502383-3DEC-4E2D-BD44-AD8315F78E48}" srcOrd="11" destOrd="0" presId="urn:microsoft.com/office/officeart/2009/3/layout/RandomtoResultProcess"/>
    <dgm:cxn modelId="{64D32783-E610-482D-BE26-D0C0B19C0A99}" type="presParOf" srcId="{76502383-3DEC-4E2D-BD44-AD8315F78E48}" destId="{25F34515-4356-4519-BAC4-EB9C55CF11AD}" srcOrd="0" destOrd="0" presId="urn:microsoft.com/office/officeart/2009/3/layout/RandomtoResultProcess"/>
    <dgm:cxn modelId="{D6B3CA2A-90CB-42F6-BE85-84349D0DEC5F}" type="presParOf" srcId="{76502383-3DEC-4E2D-BD44-AD8315F78E48}" destId="{F67354CE-1BF3-4348-A628-3C644171F405}" srcOrd="1" destOrd="0" presId="urn:microsoft.com/office/officeart/2009/3/layout/RandomtoResultProcess"/>
    <dgm:cxn modelId="{BE5DC147-8FB7-4B14-941D-5004AB01EDB4}" type="presParOf" srcId="{C7CAA9A3-01BC-4EE4-8089-881ED51561A8}" destId="{5BBC03E9-F554-4B40-8E5E-29AF8E9F22E2}" srcOrd="12" destOrd="0" presId="urn:microsoft.com/office/officeart/2009/3/layout/RandomtoResultProcess"/>
    <dgm:cxn modelId="{241C4F0E-76F0-4F4B-B330-6CCD69EAC651}" type="presParOf" srcId="{5BBC03E9-F554-4B40-8E5E-29AF8E9F22E2}" destId="{8D3F2463-A002-4956-B9C7-0C2F113D58E6}" srcOrd="0" destOrd="0" presId="urn:microsoft.com/office/officeart/2009/3/layout/RandomtoResultProcess"/>
    <dgm:cxn modelId="{0B4FDD6B-66A8-4882-91E5-9034BA74C7B2}" type="presParOf" srcId="{5BBC03E9-F554-4B40-8E5E-29AF8E9F22E2}" destId="{459B6AEF-9334-4DD0-8FFB-DFBFD855D981}" srcOrd="1" destOrd="0" presId="urn:microsoft.com/office/officeart/2009/3/layout/RandomtoResultProcess"/>
    <dgm:cxn modelId="{CAAEB7E5-17BD-43DD-9753-BAAFF64EE95B}" type="presParOf" srcId="{5BBC03E9-F554-4B40-8E5E-29AF8E9F22E2}" destId="{F319B504-F62A-4D95-B4C6-CF6C0DDAB4A1}" srcOrd="2" destOrd="0" presId="urn:microsoft.com/office/officeart/2009/3/layout/RandomtoResultProcess"/>
    <dgm:cxn modelId="{0943710A-5D3D-4047-9D8A-17A83E6AE213}" type="presParOf" srcId="{C7CAA9A3-01BC-4EE4-8089-881ED51561A8}" destId="{A634DF7F-209C-4275-8F9F-ECA71137A8BC}" srcOrd="13" destOrd="0" presId="urn:microsoft.com/office/officeart/2009/3/layout/RandomtoResultProcess"/>
    <dgm:cxn modelId="{3F7A3F60-74DD-4725-8A02-2716A2CDE74C}" type="presParOf" srcId="{A634DF7F-209C-4275-8F9F-ECA71137A8BC}" destId="{ADE95642-2C39-4871-BA80-2262A2612114}" srcOrd="0" destOrd="0" presId="urn:microsoft.com/office/officeart/2009/3/layout/RandomtoResultProcess"/>
    <dgm:cxn modelId="{DE6F7437-ECDC-496D-81ED-D744EC725361}" type="presParOf" srcId="{A634DF7F-209C-4275-8F9F-ECA71137A8BC}" destId="{AFDD28EA-AF27-49E8-B6DB-78B44A10BEFD}" srcOrd="1" destOrd="0" presId="urn:microsoft.com/office/officeart/2009/3/layout/RandomtoResultProcess"/>
    <dgm:cxn modelId="{5F4001AB-3E51-4A89-BED4-DA7A9ABAD7DC}" type="presParOf" srcId="{C7CAA9A3-01BC-4EE4-8089-881ED51561A8}" destId="{E7356335-D787-4AD5-B2B6-377210371BE8}" srcOrd="14" destOrd="0" presId="urn:microsoft.com/office/officeart/2009/3/layout/RandomtoResultProcess"/>
    <dgm:cxn modelId="{26AA346C-0DB1-4BB4-9B65-EEA1953B4633}" type="presParOf" srcId="{E7356335-D787-4AD5-B2B6-377210371BE8}" destId="{1A01CE1D-E7F0-42DC-BF47-C256286B148F}" srcOrd="0" destOrd="0" presId="urn:microsoft.com/office/officeart/2009/3/layout/RandomtoResultProcess"/>
    <dgm:cxn modelId="{9F461565-5912-4AE7-B9EB-AFD4C9257C6C}" type="presParOf" srcId="{E7356335-D787-4AD5-B2B6-377210371BE8}" destId="{7433F70F-25ED-42F5-A72F-B0259904E148}" srcOrd="1" destOrd="0" presId="urn:microsoft.com/office/officeart/2009/3/layout/RandomtoResultProcess"/>
    <dgm:cxn modelId="{95BE98A9-A0CF-495F-A1B6-9243E48A5055}" type="presParOf" srcId="{E7356335-D787-4AD5-B2B6-377210371BE8}" destId="{4464B5C0-8993-4ACC-9C90-D21FA895519C}"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F4504-EE34-44E2-958E-40C91E7C755F}">
      <dsp:nvSpPr>
        <dsp:cNvPr id="0" name=""/>
        <dsp:cNvSpPr/>
      </dsp:nvSpPr>
      <dsp:spPr>
        <a:xfrm>
          <a:off x="59521" y="1725475"/>
          <a:ext cx="834402" cy="274973"/>
        </a:xfrm>
        <a:prstGeom prst="rect">
          <a:avLst/>
        </a:prstGeom>
        <a:solidFill>
          <a:srgbClr val="556AA4"/>
        </a:soli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What is the problem?</a:t>
          </a:r>
          <a:endParaRPr lang="en-AU" sz="800" kern="1200" dirty="0">
            <a:solidFill>
              <a:schemeClr val="bg1"/>
            </a:solidFill>
          </a:endParaRPr>
        </a:p>
      </dsp:txBody>
      <dsp:txXfrm>
        <a:off x="59521" y="1725475"/>
        <a:ext cx="834402" cy="274973"/>
      </dsp:txXfrm>
    </dsp:sp>
    <dsp:sp modelId="{71570F41-9DCD-4371-951B-895638C3FDEA}">
      <dsp:nvSpPr>
        <dsp:cNvPr id="0" name=""/>
        <dsp:cNvSpPr/>
      </dsp:nvSpPr>
      <dsp:spPr>
        <a:xfrm>
          <a:off x="59521" y="2305300"/>
          <a:ext cx="834402"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Define the problem in as few words as possible.</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The definition must be comprehensive, leaving no room for error about what is really meant.</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Use one sentence if possible to describe the 4Cs: condition (what is happening), criteria (what should be happening), cause (underlying root cause) and consequence(s).</a:t>
          </a:r>
          <a:endParaRPr lang="en-AU" sz="700" b="0" kern="1200" dirty="0"/>
        </a:p>
      </dsp:txBody>
      <dsp:txXfrm>
        <a:off x="59521" y="2305300"/>
        <a:ext cx="834402" cy="515166"/>
      </dsp:txXfrm>
    </dsp:sp>
    <dsp:sp modelId="{474DA780-2202-4E6D-A69B-5ED817937563}">
      <dsp:nvSpPr>
        <dsp:cNvPr id="0" name=""/>
        <dsp:cNvSpPr/>
      </dsp:nvSpPr>
      <dsp:spPr>
        <a:xfrm>
          <a:off x="58573" y="1641845"/>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148EE33-E848-4841-983E-88E75EC79BD8}">
      <dsp:nvSpPr>
        <dsp:cNvPr id="0" name=""/>
        <dsp:cNvSpPr/>
      </dsp:nvSpPr>
      <dsp:spPr>
        <a:xfrm>
          <a:off x="105034" y="1548923"/>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74957E0-20D5-41C1-B3EE-20F366146A9E}">
      <dsp:nvSpPr>
        <dsp:cNvPr id="0" name=""/>
        <dsp:cNvSpPr/>
      </dsp:nvSpPr>
      <dsp:spPr>
        <a:xfrm>
          <a:off x="216541" y="1567507"/>
          <a:ext cx="104300" cy="104300"/>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175BBFE-D1BE-4A6F-AF11-AC85670F0E88}">
      <dsp:nvSpPr>
        <dsp:cNvPr id="0" name=""/>
        <dsp:cNvSpPr/>
      </dsp:nvSpPr>
      <dsp:spPr>
        <a:xfrm>
          <a:off x="309463" y="1465293"/>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EF27DB4-CE15-49FF-B856-5EF4BA77AB00}">
      <dsp:nvSpPr>
        <dsp:cNvPr id="0" name=""/>
        <dsp:cNvSpPr/>
      </dsp:nvSpPr>
      <dsp:spPr>
        <a:xfrm>
          <a:off x="430262" y="1428124"/>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B5F65FA-D0F9-4E2C-B8A8-8E0F505225BB}">
      <dsp:nvSpPr>
        <dsp:cNvPr id="0" name=""/>
        <dsp:cNvSpPr/>
      </dsp:nvSpPr>
      <dsp:spPr>
        <a:xfrm>
          <a:off x="578937" y="1493169"/>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DE4AFB9-2956-4285-9E78-9B78206DA562}">
      <dsp:nvSpPr>
        <dsp:cNvPr id="0" name=""/>
        <dsp:cNvSpPr/>
      </dsp:nvSpPr>
      <dsp:spPr>
        <a:xfrm>
          <a:off x="671859" y="1539631"/>
          <a:ext cx="104300" cy="104300"/>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13EDE09-2D67-42AF-AD9D-A49C95C4CC5C}">
      <dsp:nvSpPr>
        <dsp:cNvPr id="0" name=""/>
        <dsp:cNvSpPr/>
      </dsp:nvSpPr>
      <dsp:spPr>
        <a:xfrm>
          <a:off x="801950" y="1641845"/>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27C7599-BC69-4F0F-BE42-E55FBF3B1405}">
      <dsp:nvSpPr>
        <dsp:cNvPr id="0" name=""/>
        <dsp:cNvSpPr/>
      </dsp:nvSpPr>
      <dsp:spPr>
        <a:xfrm>
          <a:off x="857703" y="1744059"/>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E075C8F-D57A-4607-8D48-44418C2DB0C7}">
      <dsp:nvSpPr>
        <dsp:cNvPr id="0" name=""/>
        <dsp:cNvSpPr/>
      </dsp:nvSpPr>
      <dsp:spPr>
        <a:xfrm>
          <a:off x="374508" y="1548923"/>
          <a:ext cx="170673" cy="170673"/>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EE7BE29-696B-40FA-B1E8-8F7B69270E22}">
      <dsp:nvSpPr>
        <dsp:cNvPr id="0" name=""/>
        <dsp:cNvSpPr/>
      </dsp:nvSpPr>
      <dsp:spPr>
        <a:xfrm>
          <a:off x="12112" y="1902027"/>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73F5FA9-DF4A-4356-A746-62850B97C87C}">
      <dsp:nvSpPr>
        <dsp:cNvPr id="0" name=""/>
        <dsp:cNvSpPr/>
      </dsp:nvSpPr>
      <dsp:spPr>
        <a:xfrm>
          <a:off x="67865" y="1985657"/>
          <a:ext cx="104300" cy="104300"/>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9366799-626E-4901-A4A3-7E2730539532}">
      <dsp:nvSpPr>
        <dsp:cNvPr id="0" name=""/>
        <dsp:cNvSpPr/>
      </dsp:nvSpPr>
      <dsp:spPr>
        <a:xfrm>
          <a:off x="207248" y="2059994"/>
          <a:ext cx="151709" cy="151709"/>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19C05F4-FF2F-437F-89E9-5BA5AE9AAC69}">
      <dsp:nvSpPr>
        <dsp:cNvPr id="0" name=""/>
        <dsp:cNvSpPr/>
      </dsp:nvSpPr>
      <dsp:spPr>
        <a:xfrm>
          <a:off x="402385" y="2180793"/>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B87A71E-E404-4BF1-9798-CA2A30E2CCC8}">
      <dsp:nvSpPr>
        <dsp:cNvPr id="0" name=""/>
        <dsp:cNvSpPr/>
      </dsp:nvSpPr>
      <dsp:spPr>
        <a:xfrm>
          <a:off x="439554" y="2059994"/>
          <a:ext cx="104300" cy="104300"/>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68D1C6-E735-4156-BFAE-1B3321A07EB2}">
      <dsp:nvSpPr>
        <dsp:cNvPr id="0" name=""/>
        <dsp:cNvSpPr/>
      </dsp:nvSpPr>
      <dsp:spPr>
        <a:xfrm>
          <a:off x="532476" y="2190085"/>
          <a:ext cx="66372" cy="66372"/>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729BB28-CCC3-45E8-9B11-E956865A45CE}">
      <dsp:nvSpPr>
        <dsp:cNvPr id="0" name=""/>
        <dsp:cNvSpPr/>
      </dsp:nvSpPr>
      <dsp:spPr>
        <a:xfrm>
          <a:off x="616106" y="2041410"/>
          <a:ext cx="151709" cy="151709"/>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9ADDE90-24DC-40A2-8921-0DF7EFCE4675}">
      <dsp:nvSpPr>
        <dsp:cNvPr id="0" name=""/>
        <dsp:cNvSpPr/>
      </dsp:nvSpPr>
      <dsp:spPr>
        <a:xfrm>
          <a:off x="820535" y="2004241"/>
          <a:ext cx="104300" cy="104300"/>
        </a:xfrm>
        <a:prstGeom prst="ellipse">
          <a:avLst/>
        </a:prstGeom>
        <a:gradFill flip="none" rotWithShape="0">
          <a:gsLst>
            <a:gs pos="0">
              <a:srgbClr val="ACDDE2">
                <a:shade val="30000"/>
                <a:satMod val="115000"/>
              </a:srgbClr>
            </a:gs>
            <a:gs pos="50000">
              <a:srgbClr val="ACDDE2">
                <a:shade val="67500"/>
                <a:satMod val="115000"/>
              </a:srgbClr>
            </a:gs>
            <a:gs pos="100000">
              <a:srgbClr val="ACDDE2">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B2E0DC2-5DAF-40A7-94F3-DE5175641FEE}">
      <dsp:nvSpPr>
        <dsp:cNvPr id="0" name=""/>
        <dsp:cNvSpPr/>
      </dsp:nvSpPr>
      <dsp:spPr>
        <a:xfrm>
          <a:off x="924835"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BCFC4F1-13A2-467F-9F7D-EF5B18C7CC26}">
      <dsp:nvSpPr>
        <dsp:cNvPr id="0" name=""/>
        <dsp:cNvSpPr/>
      </dsp:nvSpPr>
      <dsp:spPr>
        <a:xfrm>
          <a:off x="1231150"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Why is it a problem?</a:t>
          </a:r>
          <a:endParaRPr lang="en-AU" sz="800" kern="1200" dirty="0">
            <a:solidFill>
              <a:schemeClr val="bg1"/>
            </a:solidFill>
          </a:endParaRPr>
        </a:p>
      </dsp:txBody>
      <dsp:txXfrm>
        <a:off x="1231150" y="1567637"/>
        <a:ext cx="835405" cy="584783"/>
      </dsp:txXfrm>
    </dsp:sp>
    <dsp:sp modelId="{1D1E0FF2-1BE1-440D-A041-64BAAD1EE192}">
      <dsp:nvSpPr>
        <dsp:cNvPr id="0" name=""/>
        <dsp:cNvSpPr/>
      </dsp:nvSpPr>
      <dsp:spPr>
        <a:xfrm>
          <a:off x="1231150"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The customer (internal or external)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The people in the process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People working in other departments</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 The suppliers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Various forms of waste (time, materials, resources)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Costs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Profitability</a:t>
          </a:r>
          <a:endParaRPr lang="en-AU" sz="700" b="0" kern="1200" dirty="0"/>
        </a:p>
      </dsp:txBody>
      <dsp:txXfrm>
        <a:off x="1231150" y="2305300"/>
        <a:ext cx="835405" cy="515166"/>
      </dsp:txXfrm>
    </dsp:sp>
    <dsp:sp modelId="{45149F33-1DB3-4F3F-BE29-C59F9073866A}">
      <dsp:nvSpPr>
        <dsp:cNvPr id="0" name=""/>
        <dsp:cNvSpPr/>
      </dsp:nvSpPr>
      <dsp:spPr>
        <a:xfrm>
          <a:off x="2066555"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C0B1BA6-6697-4519-82FC-DF28BACE6BE9}">
      <dsp:nvSpPr>
        <dsp:cNvPr id="0" name=""/>
        <dsp:cNvSpPr/>
      </dsp:nvSpPr>
      <dsp:spPr>
        <a:xfrm>
          <a:off x="2372871"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What causes the problem?</a:t>
          </a:r>
          <a:endParaRPr lang="en-AU" sz="800" kern="1200" dirty="0">
            <a:solidFill>
              <a:schemeClr val="bg1"/>
            </a:solidFill>
          </a:endParaRPr>
        </a:p>
      </dsp:txBody>
      <dsp:txXfrm>
        <a:off x="2372871" y="1567637"/>
        <a:ext cx="835405" cy="584783"/>
      </dsp:txXfrm>
    </dsp:sp>
    <dsp:sp modelId="{F1DBFE6D-129A-4596-AF11-803385CEA8F5}">
      <dsp:nvSpPr>
        <dsp:cNvPr id="0" name=""/>
        <dsp:cNvSpPr/>
      </dsp:nvSpPr>
      <dsp:spPr>
        <a:xfrm>
          <a:off x="2372871"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Materials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Management Systems</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Morale</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Machinery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Methods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Measurements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People </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Environmental factors</a:t>
          </a:r>
          <a:endParaRPr lang="en-AU" sz="700" b="0" kern="1200" dirty="0"/>
        </a:p>
      </dsp:txBody>
      <dsp:txXfrm>
        <a:off x="2372871" y="2305300"/>
        <a:ext cx="835405" cy="515166"/>
      </dsp:txXfrm>
    </dsp:sp>
    <dsp:sp modelId="{0600FD2B-3F78-4EDC-B539-525CFAE1C84C}">
      <dsp:nvSpPr>
        <dsp:cNvPr id="0" name=""/>
        <dsp:cNvSpPr/>
      </dsp:nvSpPr>
      <dsp:spPr>
        <a:xfrm>
          <a:off x="3208276"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B7310C1-DF7A-4205-8174-1648A20F6C07}">
      <dsp:nvSpPr>
        <dsp:cNvPr id="0" name=""/>
        <dsp:cNvSpPr/>
      </dsp:nvSpPr>
      <dsp:spPr>
        <a:xfrm>
          <a:off x="3514591"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What are the possible fixes?</a:t>
          </a:r>
          <a:endParaRPr lang="en-AU" sz="800" kern="1200" dirty="0">
            <a:solidFill>
              <a:schemeClr val="bg1"/>
            </a:solidFill>
          </a:endParaRPr>
        </a:p>
      </dsp:txBody>
      <dsp:txXfrm>
        <a:off x="3514591" y="1567637"/>
        <a:ext cx="835405" cy="584783"/>
      </dsp:txXfrm>
    </dsp:sp>
    <dsp:sp modelId="{A98E1BE9-CCDB-4533-B0BD-D0FE652D020F}">
      <dsp:nvSpPr>
        <dsp:cNvPr id="0" name=""/>
        <dsp:cNvSpPr/>
      </dsp:nvSpPr>
      <dsp:spPr>
        <a:xfrm>
          <a:off x="3514591"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Brainstorm a list of possible fixes regardless of how unusual or difficult</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All ideas should be listed</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Try to aim for at least 50 as some of the best solutions are the least obvious or simple appear ‘impossible’ until they are examined in depth</a:t>
          </a:r>
          <a:endParaRPr lang="en-AU" sz="700" b="0" kern="1200" dirty="0"/>
        </a:p>
      </dsp:txBody>
      <dsp:txXfrm>
        <a:off x="3514591" y="2305300"/>
        <a:ext cx="835405" cy="515166"/>
      </dsp:txXfrm>
    </dsp:sp>
    <dsp:sp modelId="{C9768ACB-3795-42C3-8585-175C04E1B565}">
      <dsp:nvSpPr>
        <dsp:cNvPr id="0" name=""/>
        <dsp:cNvSpPr/>
      </dsp:nvSpPr>
      <dsp:spPr>
        <a:xfrm>
          <a:off x="4349997"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4D75C0D-23B0-425A-8A74-4451C314EFBE}">
      <dsp:nvSpPr>
        <dsp:cNvPr id="0" name=""/>
        <dsp:cNvSpPr/>
      </dsp:nvSpPr>
      <dsp:spPr>
        <a:xfrm>
          <a:off x="4656312"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What is the best fix (or fixes)?</a:t>
          </a:r>
          <a:endParaRPr lang="en-AU" sz="800" kern="1200" dirty="0">
            <a:solidFill>
              <a:schemeClr val="bg1"/>
            </a:solidFill>
          </a:endParaRPr>
        </a:p>
      </dsp:txBody>
      <dsp:txXfrm>
        <a:off x="4656312" y="1567637"/>
        <a:ext cx="835405" cy="584783"/>
      </dsp:txXfrm>
    </dsp:sp>
    <dsp:sp modelId="{E6282406-B7F7-4905-AB59-BB81A6D322AC}">
      <dsp:nvSpPr>
        <dsp:cNvPr id="0" name=""/>
        <dsp:cNvSpPr/>
      </dsp:nvSpPr>
      <dsp:spPr>
        <a:xfrm>
          <a:off x="4656312" y="2321025"/>
          <a:ext cx="835405" cy="65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l" defTabSz="311150">
            <a:lnSpc>
              <a:spcPct val="90000"/>
            </a:lnSpc>
            <a:spcBef>
              <a:spcPct val="0"/>
            </a:spcBef>
            <a:spcAft>
              <a:spcPct val="35000"/>
            </a:spcAft>
          </a:pPr>
          <a:r>
            <a:rPr lang="en-AU" sz="700" b="0" kern="1200" dirty="0" smtClean="0"/>
            <a:t>Select the one (or more) that the group feels is most appropriate.</a:t>
          </a:r>
        </a:p>
        <a:p>
          <a:pPr lvl="0" algn="l" defTabSz="311150">
            <a:lnSpc>
              <a:spcPct val="90000"/>
            </a:lnSpc>
            <a:spcBef>
              <a:spcPct val="0"/>
            </a:spcBef>
            <a:spcAft>
              <a:spcPct val="35000"/>
            </a:spcAft>
          </a:pPr>
          <a:endParaRPr lang="en-AU" sz="700" b="0" kern="1200" dirty="0" smtClean="0"/>
        </a:p>
        <a:p>
          <a:pPr lvl="0" algn="l" defTabSz="311150">
            <a:lnSpc>
              <a:spcPct val="90000"/>
            </a:lnSpc>
            <a:spcBef>
              <a:spcPct val="0"/>
            </a:spcBef>
            <a:spcAft>
              <a:spcPct val="35000"/>
            </a:spcAft>
          </a:pPr>
          <a:r>
            <a:rPr lang="en-AU" sz="700" b="0" kern="1200" dirty="0" smtClean="0"/>
            <a:t>If need be, produce a sequential list of tasks. </a:t>
          </a:r>
          <a:endParaRPr lang="en-AU" sz="700" b="0" kern="1200" dirty="0"/>
        </a:p>
      </dsp:txBody>
      <dsp:txXfrm>
        <a:off x="4656312" y="2321025"/>
        <a:ext cx="835405" cy="658944"/>
      </dsp:txXfrm>
    </dsp:sp>
    <dsp:sp modelId="{082EE34F-CC41-47B1-B11E-C6D390247D6E}">
      <dsp:nvSpPr>
        <dsp:cNvPr id="0" name=""/>
        <dsp:cNvSpPr/>
      </dsp:nvSpPr>
      <dsp:spPr>
        <a:xfrm>
          <a:off x="5491717"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0936A8D-6AE4-4ECE-AAF1-D28C84924424}">
      <dsp:nvSpPr>
        <dsp:cNvPr id="0" name=""/>
        <dsp:cNvSpPr/>
      </dsp:nvSpPr>
      <dsp:spPr>
        <a:xfrm>
          <a:off x="5798033"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bg1"/>
              </a:solidFill>
            </a:rPr>
            <a:t>Why is it the best fix? </a:t>
          </a:r>
          <a:endParaRPr lang="en-AU" sz="800" kern="1200" dirty="0">
            <a:solidFill>
              <a:schemeClr val="bg1"/>
            </a:solidFill>
          </a:endParaRPr>
        </a:p>
      </dsp:txBody>
      <dsp:txXfrm>
        <a:off x="5798033" y="1567637"/>
        <a:ext cx="835405" cy="584783"/>
      </dsp:txXfrm>
    </dsp:sp>
    <dsp:sp modelId="{DE2A401F-C031-4C48-A688-423BD56A1359}">
      <dsp:nvSpPr>
        <dsp:cNvPr id="0" name=""/>
        <dsp:cNvSpPr/>
      </dsp:nvSpPr>
      <dsp:spPr>
        <a:xfrm>
          <a:off x="5798033"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Does it directly address the underlying cause of the problem so carefully defined in question one?</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Will it alleviate or remove symptoms listed in question 2?</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Will it lead to correction or removal of the cause(s) identified in question 3?</a:t>
          </a:r>
          <a:endParaRPr lang="en-AU" sz="700" b="0" kern="1200" dirty="0"/>
        </a:p>
      </dsp:txBody>
      <dsp:txXfrm>
        <a:off x="5798033" y="2305300"/>
        <a:ext cx="835405" cy="515166"/>
      </dsp:txXfrm>
    </dsp:sp>
    <dsp:sp modelId="{25F34515-4356-4519-BAC4-EB9C55CF11AD}">
      <dsp:nvSpPr>
        <dsp:cNvPr id="0" name=""/>
        <dsp:cNvSpPr/>
      </dsp:nvSpPr>
      <dsp:spPr>
        <a:xfrm>
          <a:off x="6633438"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D3F2463-A002-4956-B9C7-0C2F113D58E6}">
      <dsp:nvSpPr>
        <dsp:cNvPr id="0" name=""/>
        <dsp:cNvSpPr/>
      </dsp:nvSpPr>
      <dsp:spPr>
        <a:xfrm>
          <a:off x="6939753" y="1567637"/>
          <a:ext cx="835405" cy="584783"/>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189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AU" sz="800" b="1" kern="1200" smtClean="0">
              <a:solidFill>
                <a:schemeClr val="bg1"/>
              </a:solidFill>
            </a:rPr>
            <a:t>What action must be taken to implement the best fix?</a:t>
          </a:r>
          <a:endParaRPr lang="en-AU" sz="800" kern="1200">
            <a:solidFill>
              <a:schemeClr val="bg1"/>
            </a:solidFill>
          </a:endParaRPr>
        </a:p>
      </dsp:txBody>
      <dsp:txXfrm>
        <a:off x="6939753" y="1567637"/>
        <a:ext cx="835405" cy="584783"/>
      </dsp:txXfrm>
    </dsp:sp>
    <dsp:sp modelId="{459B6AEF-9334-4DD0-8FFB-DFBFD855D981}">
      <dsp:nvSpPr>
        <dsp:cNvPr id="0" name=""/>
        <dsp:cNvSpPr/>
      </dsp:nvSpPr>
      <dsp:spPr>
        <a:xfrm>
          <a:off x="6939753"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Include costing and benefits in your recommendation when they can be obtained.</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5Ws: Who has to do What, When, Where and with Which resources.</a:t>
          </a:r>
          <a:endParaRPr lang="en-AU" sz="700" b="0" kern="1200" dirty="0"/>
        </a:p>
      </dsp:txBody>
      <dsp:txXfrm>
        <a:off x="6939753" y="2305300"/>
        <a:ext cx="835405" cy="515166"/>
      </dsp:txXfrm>
    </dsp:sp>
    <dsp:sp modelId="{ADE95642-2C39-4871-BA80-2262A2612114}">
      <dsp:nvSpPr>
        <dsp:cNvPr id="0" name=""/>
        <dsp:cNvSpPr/>
      </dsp:nvSpPr>
      <dsp:spPr>
        <a:xfrm>
          <a:off x="7775158" y="1567353"/>
          <a:ext cx="306315" cy="584789"/>
        </a:xfrm>
        <a:prstGeom prst="chevron">
          <a:avLst>
            <a:gd name="adj" fmla="val 62310"/>
          </a:avLst>
        </a:prstGeom>
        <a:gradFill flip="none" rotWithShape="0">
          <a:gsLst>
            <a:gs pos="0">
              <a:srgbClr val="63BDCB">
                <a:shade val="30000"/>
                <a:satMod val="115000"/>
              </a:srgbClr>
            </a:gs>
            <a:gs pos="50000">
              <a:srgbClr val="63BDCB">
                <a:shade val="67500"/>
                <a:satMod val="115000"/>
              </a:srgbClr>
            </a:gs>
            <a:gs pos="100000">
              <a:srgbClr val="63BDCB">
                <a:shade val="100000"/>
                <a:satMod val="115000"/>
              </a:srgbClr>
            </a:gs>
          </a:gsLst>
          <a:lin ang="189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A01CE1D-E7F0-42DC-BF47-C256286B148F}">
      <dsp:nvSpPr>
        <dsp:cNvPr id="0" name=""/>
        <dsp:cNvSpPr/>
      </dsp:nvSpPr>
      <dsp:spPr>
        <a:xfrm>
          <a:off x="8144129" y="1525866"/>
          <a:ext cx="710094" cy="710094"/>
        </a:xfrm>
        <a:prstGeom prst="ellipse">
          <a:avLst/>
        </a:prstGeom>
        <a:solidFill>
          <a:srgbClr val="ACDDE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AU" sz="800" b="1" kern="1200" dirty="0" smtClean="0">
              <a:solidFill>
                <a:schemeClr val="tx1"/>
              </a:solidFill>
            </a:rPr>
            <a:t>Question Time</a:t>
          </a:r>
          <a:endParaRPr lang="en-AU" sz="800" kern="1200" dirty="0">
            <a:solidFill>
              <a:schemeClr val="tx1"/>
            </a:solidFill>
          </a:endParaRPr>
        </a:p>
      </dsp:txBody>
      <dsp:txXfrm>
        <a:off x="8248120" y="1629857"/>
        <a:ext cx="502112" cy="502112"/>
      </dsp:txXfrm>
    </dsp:sp>
    <dsp:sp modelId="{7433F70F-25ED-42F5-A72F-B0259904E148}">
      <dsp:nvSpPr>
        <dsp:cNvPr id="0" name=""/>
        <dsp:cNvSpPr/>
      </dsp:nvSpPr>
      <dsp:spPr>
        <a:xfrm>
          <a:off x="8081474" y="2305300"/>
          <a:ext cx="835405" cy="515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311150">
            <a:lnSpc>
              <a:spcPct val="90000"/>
            </a:lnSpc>
            <a:spcBef>
              <a:spcPct val="0"/>
            </a:spcBef>
            <a:spcAft>
              <a:spcPct val="15000"/>
            </a:spcAft>
            <a:buChar char="••"/>
          </a:pPr>
          <a:r>
            <a:rPr lang="en-AU" sz="700" b="0" kern="1200" dirty="0" smtClean="0"/>
            <a:t>Search in advance whether there are possible flaws in your solutions, which will be exposed by a question from management.</a:t>
          </a:r>
          <a:endParaRPr lang="en-AU" sz="700" b="0" kern="1200" dirty="0"/>
        </a:p>
        <a:p>
          <a:pPr marL="57150" lvl="1" indent="-57150" algn="l" defTabSz="311150">
            <a:lnSpc>
              <a:spcPct val="90000"/>
            </a:lnSpc>
            <a:spcBef>
              <a:spcPct val="0"/>
            </a:spcBef>
            <a:spcAft>
              <a:spcPct val="15000"/>
            </a:spcAft>
            <a:buChar char="••"/>
          </a:pPr>
          <a:endParaRPr lang="en-AU" sz="700" b="0" kern="1200" dirty="0"/>
        </a:p>
        <a:p>
          <a:pPr marL="57150" lvl="1" indent="-57150" algn="l" defTabSz="311150">
            <a:lnSpc>
              <a:spcPct val="90000"/>
            </a:lnSpc>
            <a:spcBef>
              <a:spcPct val="0"/>
            </a:spcBef>
            <a:spcAft>
              <a:spcPct val="15000"/>
            </a:spcAft>
            <a:buChar char="••"/>
          </a:pPr>
          <a:r>
            <a:rPr lang="en-AU" sz="700" b="0" kern="1200" dirty="0" smtClean="0"/>
            <a:t>Any question the managers can think of, you can think of. Include it - and the answer - in your presentation to management.</a:t>
          </a:r>
          <a:endParaRPr lang="en-AU" sz="700" b="0" kern="1200" dirty="0"/>
        </a:p>
        <a:p>
          <a:pPr marL="57150" lvl="1" indent="-57150" algn="l" defTabSz="311150">
            <a:lnSpc>
              <a:spcPct val="90000"/>
            </a:lnSpc>
            <a:spcBef>
              <a:spcPct val="0"/>
            </a:spcBef>
            <a:spcAft>
              <a:spcPct val="15000"/>
            </a:spcAft>
            <a:buChar char="••"/>
          </a:pPr>
          <a:endParaRPr lang="en-AU" sz="700" b="0" kern="1200"/>
        </a:p>
      </dsp:txBody>
      <dsp:txXfrm>
        <a:off x="8081474" y="2305300"/>
        <a:ext cx="835405" cy="515166"/>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110354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311407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422270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336587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338365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248629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81384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6" name="Footer Placeholder 4"/>
          <p:cNvSpPr>
            <a:spLocks noGrp="1"/>
          </p:cNvSpPr>
          <p:nvPr>
            <p:ph type="ftr" sz="quarter" idx="3"/>
          </p:nvPr>
        </p:nvSpPr>
        <p:spPr>
          <a:xfrm>
            <a:off x="467544" y="6309320"/>
            <a:ext cx="8208912" cy="365125"/>
          </a:xfrm>
          <a:prstGeom prst="rect">
            <a:avLst/>
          </a:prstGeom>
        </p:spPr>
        <p:txBody>
          <a:bodyPr vert="horz" lIns="91440" tIns="45720" rIns="91440" bIns="45720" rtlCol="0" anchor="ctr"/>
          <a:lstStyle>
            <a:lvl1pPr algn="ctr">
              <a:defRPr sz="900">
                <a:solidFill>
                  <a:srgbClr val="556AA4"/>
                </a:solidFill>
              </a:defRPr>
            </a:lvl1pPr>
          </a:lstStyle>
          <a:p>
            <a:r>
              <a:rPr lang="en-AU" dirty="0" smtClean="0">
                <a:sym typeface="Symbol"/>
              </a:rPr>
              <a:t>  </a:t>
            </a:r>
            <a:r>
              <a:rPr lang="en-AU" dirty="0" smtClean="0"/>
              <a:t>"Copyright </a:t>
            </a:r>
            <a:r>
              <a:rPr lang="en-AU" dirty="0" err="1" smtClean="0"/>
              <a:t>Jakeman</a:t>
            </a:r>
            <a:r>
              <a:rPr lang="en-AU" dirty="0" smtClean="0"/>
              <a:t> Business Solutions 2012. May be used and distributed freely provided that JBS is acknowledged and/or 'www.jakeman.com.au' is included."</a:t>
            </a:r>
          </a:p>
          <a:p>
            <a:endParaRPr lang="en-AU" dirty="0"/>
          </a:p>
        </p:txBody>
      </p:sp>
    </p:spTree>
    <p:extLst>
      <p:ext uri="{BB962C8B-B14F-4D97-AF65-F5344CB8AC3E}">
        <p14:creationId xmlns:p14="http://schemas.microsoft.com/office/powerpoint/2010/main" val="402819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67544" y="6309320"/>
            <a:ext cx="8208912" cy="365125"/>
          </a:xfrm>
          <a:prstGeom prst="rect">
            <a:avLst/>
          </a:prstGeom>
        </p:spPr>
        <p:txBody>
          <a:bodyPr vert="horz" lIns="91440" tIns="45720" rIns="91440" bIns="45720" rtlCol="0" anchor="ctr"/>
          <a:lstStyle>
            <a:lvl1pPr algn="ctr">
              <a:defRPr sz="900">
                <a:solidFill>
                  <a:srgbClr val="556AA4"/>
                </a:solidFill>
              </a:defRPr>
            </a:lvl1pPr>
          </a:lstStyle>
          <a:p>
            <a:r>
              <a:rPr lang="en-AU" dirty="0" smtClean="0">
                <a:sym typeface="Symbol"/>
              </a:rPr>
              <a:t>  </a:t>
            </a:r>
            <a:r>
              <a:rPr lang="en-AU" dirty="0" smtClean="0"/>
              <a:t>"Copyright </a:t>
            </a:r>
            <a:r>
              <a:rPr lang="en-AU" dirty="0" err="1" smtClean="0"/>
              <a:t>Jakeman</a:t>
            </a:r>
            <a:r>
              <a:rPr lang="en-AU" dirty="0" smtClean="0"/>
              <a:t> Business Solutions 2012. May be used and distributed freely provided that JBS is acknowledged and/or 'www.jakeman.com.au' is included."</a:t>
            </a:r>
          </a:p>
          <a:p>
            <a:endParaRPr lang="en-AU" dirty="0"/>
          </a:p>
        </p:txBody>
      </p:sp>
    </p:spTree>
    <p:extLst>
      <p:ext uri="{BB962C8B-B14F-4D97-AF65-F5344CB8AC3E}">
        <p14:creationId xmlns:p14="http://schemas.microsoft.com/office/powerpoint/2010/main" val="215041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691797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2127F3-E752-452D-B976-1BCC58C48DBB}" type="datetimeFigureOut">
              <a:rPr lang="en-AU" smtClean="0"/>
              <a:t>25/06/17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860E871-E58D-499C-BE49-59B377C09C56}" type="slidenum">
              <a:rPr lang="en-AU" smtClean="0"/>
              <a:t>‹#›</a:t>
            </a:fld>
            <a:endParaRPr lang="en-AU"/>
          </a:p>
        </p:txBody>
      </p:sp>
    </p:spTree>
    <p:extLst>
      <p:ext uri="{BB962C8B-B14F-4D97-AF65-F5344CB8AC3E}">
        <p14:creationId xmlns:p14="http://schemas.microsoft.com/office/powerpoint/2010/main" val="1949533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5" y="8292"/>
            <a:ext cx="8119435" cy="994122"/>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3"/>
          </p:nvPr>
        </p:nvSpPr>
        <p:spPr>
          <a:xfrm>
            <a:off x="467544" y="6309320"/>
            <a:ext cx="8208912" cy="365125"/>
          </a:xfrm>
          <a:prstGeom prst="rect">
            <a:avLst/>
          </a:prstGeom>
        </p:spPr>
        <p:txBody>
          <a:bodyPr vert="horz" lIns="91440" tIns="45720" rIns="91440" bIns="45720" rtlCol="0" anchor="ctr"/>
          <a:lstStyle>
            <a:lvl1pPr algn="ctr">
              <a:defRPr sz="900">
                <a:solidFill>
                  <a:srgbClr val="556AA4"/>
                </a:solidFill>
              </a:defRPr>
            </a:lvl1pPr>
          </a:lstStyle>
          <a:p>
            <a:r>
              <a:rPr lang="en-AU" dirty="0" smtClean="0">
                <a:sym typeface="Symbol"/>
              </a:rPr>
              <a:t>  </a:t>
            </a:r>
            <a:r>
              <a:rPr lang="en-AU" dirty="0" smtClean="0"/>
              <a:t>"Copyright </a:t>
            </a:r>
            <a:r>
              <a:rPr lang="en-AU" dirty="0" err="1" smtClean="0"/>
              <a:t>Jakeman</a:t>
            </a:r>
            <a:r>
              <a:rPr lang="en-AU" dirty="0" smtClean="0"/>
              <a:t> Business Solutions 2012. May be used and distributed freely provided that JBS is acknowledged and/or 'www.jakeman.com.au' is included."</a:t>
            </a:r>
          </a:p>
          <a:p>
            <a:endParaRPr lang="en-AU" dirty="0"/>
          </a:p>
        </p:txBody>
      </p:sp>
    </p:spTree>
    <p:extLst>
      <p:ext uri="{BB962C8B-B14F-4D97-AF65-F5344CB8AC3E}">
        <p14:creationId xmlns:p14="http://schemas.microsoft.com/office/powerpoint/2010/main" val="329207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rgbClr val="556AA4"/>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hyperlink" Target="http://www.juliantalbot.com" TargetMode="Externa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txBox="1">
            <a:spLocks/>
          </p:cNvSpPr>
          <p:nvPr/>
        </p:nvSpPr>
        <p:spPr>
          <a:xfrm>
            <a:off x="3613" y="1160744"/>
            <a:ext cx="9144000" cy="3348376"/>
          </a:xfrm>
          <a:prstGeom prst="rect">
            <a:avLst/>
          </a:prstGeom>
          <a:solidFill>
            <a:srgbClr val="E7F8F8"/>
          </a:solidFill>
          <a:ln>
            <a:noFill/>
          </a:ln>
        </p:spPr>
        <p:txBody>
          <a:bodyPr vert="horz" lIns="91440" tIns="45720" rIns="91440" bIns="45720" rtlCol="0" anchor="ctr"/>
          <a:lstStyle>
            <a:defPPr>
              <a:defRPr lang="en-US"/>
            </a:defPPr>
            <a:lvl1pPr marL="0" algn="ctr" defTabSz="914400" rtl="0" eaLnBrk="1" latinLnBrk="0" hangingPunct="1">
              <a:defRPr sz="900" kern="1200">
                <a:solidFill>
                  <a:srgbClr val="556AA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AU" sz="700" dirty="0"/>
          </a:p>
        </p:txBody>
      </p:sp>
      <p:graphicFrame>
        <p:nvGraphicFramePr>
          <p:cNvPr id="7" name="Diagram 6"/>
          <p:cNvGraphicFramePr/>
          <p:nvPr>
            <p:extLst>
              <p:ext uri="{D42A27DB-BD31-4B8C-83A1-F6EECF244321}">
                <p14:modId xmlns:p14="http://schemas.microsoft.com/office/powerpoint/2010/main" val="3612414360"/>
              </p:ext>
            </p:extLst>
          </p:nvPr>
        </p:nvGraphicFramePr>
        <p:xfrm>
          <a:off x="107504" y="27856"/>
          <a:ext cx="892899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p:cNvSpPr>
            <a:spLocks noGrp="1"/>
          </p:cNvSpPr>
          <p:nvPr>
            <p:ph type="title" idx="4294967295"/>
          </p:nvPr>
        </p:nvSpPr>
        <p:spPr>
          <a:xfrm>
            <a:off x="1023938" y="7938"/>
            <a:ext cx="8120062" cy="993775"/>
          </a:xfrm>
        </p:spPr>
        <p:txBody>
          <a:bodyPr/>
          <a:lstStyle/>
          <a:p>
            <a:r>
              <a:rPr lang="en-AU" dirty="0" smtClean="0"/>
              <a:t>8 Step Problem Solving Methodology</a:t>
            </a:r>
            <a:endParaRPr lang="en-AU" dirty="0"/>
          </a:p>
        </p:txBody>
      </p:sp>
      <p:sp>
        <p:nvSpPr>
          <p:cNvPr id="10" name="Footer Placeholder 4"/>
          <p:cNvSpPr>
            <a:spLocks noGrp="1"/>
          </p:cNvSpPr>
          <p:nvPr>
            <p:ph type="ftr" sz="quarter" idx="3"/>
          </p:nvPr>
        </p:nvSpPr>
        <p:spPr>
          <a:xfrm>
            <a:off x="0" y="6641976"/>
            <a:ext cx="9144000" cy="216024"/>
          </a:xfrm>
          <a:prstGeom prst="rect">
            <a:avLst/>
          </a:prstGeom>
        </p:spPr>
        <p:txBody>
          <a:bodyPr vert="horz" lIns="91440" tIns="45720" rIns="91440" bIns="45720" rtlCol="0" anchor="ctr"/>
          <a:lstStyle>
            <a:lvl1pPr algn="ctr">
              <a:defRPr sz="900">
                <a:solidFill>
                  <a:srgbClr val="556AA4"/>
                </a:solidFill>
              </a:defRPr>
            </a:lvl1pPr>
          </a:lstStyle>
          <a:p>
            <a:pPr algn="l"/>
            <a:r>
              <a:rPr lang="en-AU" sz="800" dirty="0" smtClean="0">
                <a:sym typeface="Symbol"/>
              </a:rPr>
              <a:t>  </a:t>
            </a:r>
            <a:r>
              <a:rPr lang="en-AU" sz="800" dirty="0" smtClean="0"/>
              <a:t>Copyright Julian Talbot 2017. May be used and distributed freely provided that Julian Talbot is acknowledged and/or ’</a:t>
            </a:r>
            <a:r>
              <a:rPr lang="en-AU" sz="800" dirty="0" err="1" smtClean="0"/>
              <a:t>www.juliantalbot.com</a:t>
            </a:r>
            <a:r>
              <a:rPr lang="en-AU" sz="800" dirty="0" smtClean="0"/>
              <a:t>' is included.</a:t>
            </a:r>
          </a:p>
          <a:p>
            <a:endParaRPr lang="en-AU" dirty="0"/>
          </a:p>
        </p:txBody>
      </p:sp>
      <p:sp>
        <p:nvSpPr>
          <p:cNvPr id="11" name="Footer Placeholder 4"/>
          <p:cNvSpPr txBox="1">
            <a:spLocks/>
          </p:cNvSpPr>
          <p:nvPr/>
        </p:nvSpPr>
        <p:spPr>
          <a:xfrm>
            <a:off x="0" y="4581128"/>
            <a:ext cx="9144000" cy="2060848"/>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rgbClr val="556AA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AU" sz="700" dirty="0">
                <a:solidFill>
                  <a:schemeClr val="tx1"/>
                </a:solidFill>
              </a:rPr>
              <a:t>HOW TO USE THIS PROCESS</a:t>
            </a:r>
          </a:p>
          <a:p>
            <a:pPr algn="l"/>
            <a:r>
              <a:rPr lang="en-AU" sz="700" dirty="0">
                <a:solidFill>
                  <a:schemeClr val="tx1"/>
                </a:solidFill>
              </a:rPr>
              <a:t> </a:t>
            </a:r>
          </a:p>
          <a:p>
            <a:pPr algn="l"/>
            <a:r>
              <a:rPr lang="en-AU" sz="700" dirty="0" smtClean="0">
                <a:solidFill>
                  <a:schemeClr val="tx1"/>
                </a:solidFill>
              </a:rPr>
              <a:t>You can use this as an individual exercise, in which case you can download a template from </a:t>
            </a:r>
            <a:r>
              <a:rPr lang="en-AU" sz="700" dirty="0" smtClean="0">
                <a:solidFill>
                  <a:schemeClr val="tx1"/>
                </a:solidFill>
                <a:hlinkClick r:id="rId7"/>
              </a:rPr>
              <a:t>www.juliantalbot.com</a:t>
            </a:r>
            <a:r>
              <a:rPr lang="en-AU" sz="700" dirty="0" smtClean="0">
                <a:solidFill>
                  <a:schemeClr val="tx1"/>
                </a:solidFill>
              </a:rPr>
              <a:t> but it also works extremely well as a group brainstorming session or creative workshop processes to </a:t>
            </a:r>
            <a:r>
              <a:rPr lang="en-AU" sz="700" dirty="0" err="1" smtClean="0">
                <a:solidFill>
                  <a:schemeClr val="tx1"/>
                </a:solidFill>
              </a:rPr>
              <a:t>hellp</a:t>
            </a:r>
            <a:r>
              <a:rPr lang="en-AU" sz="700" dirty="0" smtClean="0">
                <a:solidFill>
                  <a:schemeClr val="tx1"/>
                </a:solidFill>
              </a:rPr>
              <a:t> a team resolve a particularly </a:t>
            </a:r>
            <a:r>
              <a:rPr lang="en-AU" sz="700" dirty="0" smtClean="0">
                <a:solidFill>
                  <a:schemeClr val="tx1"/>
                </a:solidFill>
              </a:rPr>
              <a:t>challenging problem</a:t>
            </a:r>
            <a:r>
              <a:rPr lang="en-AU" sz="700" dirty="0">
                <a:solidFill>
                  <a:schemeClr val="tx1"/>
                </a:solidFill>
              </a:rPr>
              <a:t>. </a:t>
            </a:r>
            <a:endParaRPr lang="en-AU" sz="700" dirty="0" smtClean="0">
              <a:solidFill>
                <a:schemeClr val="tx1"/>
              </a:solidFill>
            </a:endParaRPr>
          </a:p>
          <a:p>
            <a:pPr algn="l"/>
            <a:r>
              <a:rPr lang="en-AU" sz="700" dirty="0">
                <a:solidFill>
                  <a:schemeClr val="tx1"/>
                </a:solidFill>
              </a:rPr>
              <a:t> </a:t>
            </a:r>
          </a:p>
          <a:p>
            <a:pPr algn="l"/>
            <a:r>
              <a:rPr lang="en-AU" sz="700" dirty="0" smtClean="0">
                <a:solidFill>
                  <a:schemeClr val="tx1"/>
                </a:solidFill>
              </a:rPr>
              <a:t>The First Step is the most </a:t>
            </a:r>
            <a:r>
              <a:rPr lang="en-AU" sz="700" dirty="0">
                <a:solidFill>
                  <a:schemeClr val="tx1"/>
                </a:solidFill>
              </a:rPr>
              <a:t>important </a:t>
            </a:r>
            <a:r>
              <a:rPr lang="en-AU" sz="700" dirty="0" smtClean="0">
                <a:solidFill>
                  <a:schemeClr val="tx1"/>
                </a:solidFill>
              </a:rPr>
              <a:t>one (and </a:t>
            </a:r>
            <a:r>
              <a:rPr lang="en-AU" sz="700" dirty="0">
                <a:solidFill>
                  <a:schemeClr val="tx1"/>
                </a:solidFill>
              </a:rPr>
              <a:t>the one that sometimes takes the longest the most time</a:t>
            </a:r>
            <a:r>
              <a:rPr lang="en-AU" sz="700" dirty="0" smtClean="0">
                <a:solidFill>
                  <a:schemeClr val="tx1"/>
                </a:solidFill>
              </a:rPr>
              <a:t>). </a:t>
            </a:r>
            <a:r>
              <a:rPr lang="en-AU" sz="700" dirty="0">
                <a:solidFill>
                  <a:schemeClr val="tx1"/>
                </a:solidFill>
              </a:rPr>
              <a:t>The reason most intractable problems appear intractable, is that they haven't been clearly defined and agreed. Define it in as few words as possible, but ensure that it is comprehensive, leaving no room for error about what is really meant. You might for example (as one of our clients did) identify an issue related to ongoing operational losses associated with cost overruns. This unfortunately isn’t a problem than can be addressed because it hasn't been defined. From this initial 'issue' however, you might with the help of a workshop or three, establish that the cost overruns occur because managers don’t receive timely or accurate financial reports. This could be due to a number of issues and would almost certainly take volumes to fully describe, but it might for example come back to something like “</a:t>
            </a:r>
            <a:r>
              <a:rPr lang="en-AU" sz="700" i="1" dirty="0">
                <a:solidFill>
                  <a:schemeClr val="tx1"/>
                </a:solidFill>
              </a:rPr>
              <a:t>Failure to deliver organizational objectives within budget due to cost overruns, as a result of inadequate financial reporting</a:t>
            </a:r>
            <a:r>
              <a:rPr lang="en-AU" sz="700" dirty="0">
                <a:solidFill>
                  <a:schemeClr val="tx1"/>
                </a:solidFill>
              </a:rPr>
              <a:t>”. You might still need lengthy descriptions, graphs or data to define the exact issues and solutions, but at least everyone can now see the underlying issue and describe it in a single sentence.  So how do we do this consistently? The 4 C’s are a handy guide to clarify our understanding:</a:t>
            </a:r>
          </a:p>
          <a:p>
            <a:pPr algn="l"/>
            <a:r>
              <a:rPr lang="en-AU" sz="700" dirty="0">
                <a:solidFill>
                  <a:schemeClr val="tx1"/>
                </a:solidFill>
              </a:rPr>
              <a:t> </a:t>
            </a:r>
          </a:p>
          <a:p>
            <a:pPr marL="171450" lvl="0" indent="-171450" algn="l">
              <a:buFont typeface="Arial" pitchFamily="34" charset="0"/>
              <a:buChar char="•"/>
            </a:pPr>
            <a:r>
              <a:rPr lang="en-AU" sz="700" dirty="0">
                <a:solidFill>
                  <a:schemeClr val="tx1"/>
                </a:solidFill>
              </a:rPr>
              <a:t>Criteria - What should be going on? What are the organizational objectives? Are we compliant with internal or external standards and guidelines?</a:t>
            </a:r>
          </a:p>
          <a:p>
            <a:pPr marL="171450" lvl="0" indent="-171450" algn="l">
              <a:buFont typeface="Arial" pitchFamily="34" charset="0"/>
              <a:buChar char="•"/>
            </a:pPr>
            <a:r>
              <a:rPr lang="en-AU" sz="700" dirty="0">
                <a:solidFill>
                  <a:schemeClr val="tx1"/>
                </a:solidFill>
              </a:rPr>
              <a:t>Consequence - What might happen if we do not fix it?</a:t>
            </a:r>
          </a:p>
          <a:p>
            <a:pPr marL="171450" lvl="0" indent="-171450" algn="l">
              <a:buFont typeface="Arial" pitchFamily="34" charset="0"/>
              <a:buChar char="•"/>
            </a:pPr>
            <a:r>
              <a:rPr lang="en-AU" sz="700" dirty="0">
                <a:solidFill>
                  <a:schemeClr val="tx1"/>
                </a:solidFill>
              </a:rPr>
              <a:t>Condition - What is going on?</a:t>
            </a:r>
          </a:p>
          <a:p>
            <a:pPr marL="171450" lvl="0" indent="-171450" algn="l">
              <a:buFont typeface="Arial" pitchFamily="34" charset="0"/>
              <a:buChar char="•"/>
            </a:pPr>
            <a:r>
              <a:rPr lang="en-AU" sz="700" dirty="0">
                <a:solidFill>
                  <a:schemeClr val="tx1"/>
                </a:solidFill>
              </a:rPr>
              <a:t>Cause - Why is this happening? What is the root cause</a:t>
            </a:r>
            <a:r>
              <a:rPr lang="en-AU" sz="700" dirty="0" smtClean="0">
                <a:solidFill>
                  <a:schemeClr val="tx1"/>
                </a:solidFill>
              </a:rPr>
              <a:t>?</a:t>
            </a:r>
          </a:p>
          <a:p>
            <a:pPr marL="171450" lvl="0" indent="-171450" algn="l">
              <a:buFont typeface="Arial" pitchFamily="34" charset="0"/>
              <a:buChar char="•"/>
            </a:pPr>
            <a:endParaRPr lang="en-AU" sz="700" dirty="0">
              <a:solidFill>
                <a:schemeClr val="tx1"/>
              </a:solidFill>
            </a:endParaRPr>
          </a:p>
          <a:p>
            <a:pPr algn="l"/>
            <a:r>
              <a:rPr lang="en-AU" sz="700" dirty="0">
                <a:solidFill>
                  <a:schemeClr val="tx1"/>
                </a:solidFill>
              </a:rPr>
              <a:t>Once you've worked through the full process, the results can be implemented immediately in many cases. In more complex situations or where the solution is expensive, this process forms the basis of a report or business case. Just change the headings and you're report is written. </a:t>
            </a:r>
            <a:r>
              <a:rPr lang="en-AU" sz="700" dirty="0" err="1">
                <a:solidFill>
                  <a:schemeClr val="tx1"/>
                </a:solidFill>
              </a:rPr>
              <a:t>Eg</a:t>
            </a:r>
            <a:r>
              <a:rPr lang="en-AU" sz="700" dirty="0">
                <a:solidFill>
                  <a:schemeClr val="tx1"/>
                </a:solidFill>
              </a:rPr>
              <a:t>: Change "What is the problem?" to "Background" and "What are the possible fixes?" to "Options considered", </a:t>
            </a:r>
            <a:r>
              <a:rPr lang="en-AU" sz="700" dirty="0" err="1">
                <a:solidFill>
                  <a:schemeClr val="tx1"/>
                </a:solidFill>
              </a:rPr>
              <a:t>etc</a:t>
            </a:r>
            <a:r>
              <a:rPr lang="en-AU" sz="700" dirty="0">
                <a:solidFill>
                  <a:schemeClr val="tx1"/>
                </a:solidFill>
              </a:rPr>
              <a:t> and you've got your action plan documented. </a:t>
            </a:r>
          </a:p>
          <a:p>
            <a:pPr algn="l"/>
            <a:endParaRPr lang="en-AU" sz="700" dirty="0"/>
          </a:p>
        </p:txBody>
      </p:sp>
      <p:sp>
        <p:nvSpPr>
          <p:cNvPr id="12" name="Rectangle 11"/>
          <p:cNvSpPr/>
          <p:nvPr/>
        </p:nvSpPr>
        <p:spPr>
          <a:xfrm>
            <a:off x="0" y="4509120"/>
            <a:ext cx="9144000" cy="36000"/>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0" y="1124744"/>
            <a:ext cx="9144000" cy="36000"/>
          </a:xfrm>
          <a:prstGeom prst="rect">
            <a:avLst/>
          </a:prstGeom>
          <a:gradFill flip="none" rotWithShape="1">
            <a:gsLst>
              <a:gs pos="0">
                <a:srgbClr val="556AA4">
                  <a:shade val="30000"/>
                  <a:satMod val="115000"/>
                </a:srgbClr>
              </a:gs>
              <a:gs pos="50000">
                <a:srgbClr val="556AA4">
                  <a:shade val="67500"/>
                  <a:satMod val="115000"/>
                </a:srgbClr>
              </a:gs>
              <a:gs pos="100000">
                <a:srgbClr val="556AA4">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extBox 1"/>
          <p:cNvSpPr txBox="1"/>
          <p:nvPr/>
        </p:nvSpPr>
        <p:spPr>
          <a:xfrm>
            <a:off x="1090102" y="744959"/>
            <a:ext cx="7010290" cy="307777"/>
          </a:xfrm>
          <a:prstGeom prst="rect">
            <a:avLst/>
          </a:prstGeom>
          <a:noFill/>
        </p:spPr>
        <p:txBody>
          <a:bodyPr wrap="none" rtlCol="0">
            <a:spAutoFit/>
          </a:bodyPr>
          <a:lstStyle/>
          <a:p>
            <a:r>
              <a:rPr lang="en-US" sz="1400" dirty="0" smtClean="0"/>
              <a:t>This process will work on any problem in any situation, for both individuals and organizations. </a:t>
            </a:r>
            <a:endParaRPr lang="en-US" sz="1400" dirty="0"/>
          </a:p>
        </p:txBody>
      </p:sp>
    </p:spTree>
    <p:extLst>
      <p:ext uri="{BB962C8B-B14F-4D97-AF65-F5344CB8AC3E}">
        <p14:creationId xmlns:p14="http://schemas.microsoft.com/office/powerpoint/2010/main" val="35112320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408</Words>
  <Application>Microsoft Macintosh PowerPoint</Application>
  <PresentationFormat>On-screen Show (4:3)</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8 Step Problem Solving Methodology</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Butcher</dc:creator>
  <cp:lastModifiedBy>JT</cp:lastModifiedBy>
  <cp:revision>16</cp:revision>
  <dcterms:created xsi:type="dcterms:W3CDTF">2012-02-10T04:08:43Z</dcterms:created>
  <dcterms:modified xsi:type="dcterms:W3CDTF">2017-06-25T12:05:18Z</dcterms:modified>
</cp:coreProperties>
</file>